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2"/>
  </p:sldMasterIdLst>
  <p:notesMasterIdLst>
    <p:notesMasterId r:id="rId14"/>
  </p:notesMasterIdLst>
  <p:handoutMasterIdLst>
    <p:handoutMasterId r:id="rId15"/>
  </p:handoutMasterIdLst>
  <p:sldIdLst>
    <p:sldId id="256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</p:sldIdLst>
  <p:sldSz cx="12192000" cy="6858000"/>
  <p:notesSz cx="6858000" cy="9144000"/>
  <p:custDataLst>
    <p:tags r:id="rId1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4E62"/>
    <a:srgbClr val="F7A9B1"/>
    <a:srgbClr val="FAF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66" d="100"/>
          <a:sy n="66" d="100"/>
        </p:scale>
        <p:origin x="-2256" y="-11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907704" y="6726973"/>
            <a:ext cx="1440159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hlinkClick r:id="rId2"/>
              </a:rPr>
              <a:t>节</a:t>
            </a:r>
            <a:r>
              <a:rPr lang="zh-CN" altLang="en-US" sz="100" dirty="0" smtClean="0">
                <a:solidFill>
                  <a:prstClr val="black"/>
                </a:solidFill>
                <a:latin typeface="微软雅黑" panose="020B0503020204020204" pitchFamily="34" charset="-122"/>
                <a:hlinkClick r:id="rId2"/>
              </a:rPr>
              <a:t>日</a:t>
            </a:r>
            <a:r>
              <a:rPr lang="en-US" altLang="zh-CN" sz="100" dirty="0" smtClean="0">
                <a:solidFill>
                  <a:prstClr val="black"/>
                </a:solidFill>
                <a:latin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 smtClean="0">
                <a:solidFill>
                  <a:prstClr val="black"/>
                </a:solidFill>
                <a:latin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 smtClean="0">
                <a:solidFill>
                  <a:prstClr val="black"/>
                </a:solidFill>
                <a:latin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</a:rPr>
              <a:t>http://www.1ppt.com/jieri/</a:t>
            </a:r>
            <a:endParaRPr lang="en-US" altLang="zh-CN" sz="100" dirty="0" smtClean="0">
              <a:solidFill>
                <a:prstClr val="black"/>
              </a:solidFill>
              <a:latin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png"/><Relationship Id="rId7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10.png"/><Relationship Id="rId4" Type="http://schemas.openxmlformats.org/officeDocument/2006/relationships/image" Target="../media/image15.png"/><Relationship Id="rId9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png"/><Relationship Id="rId7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0.png"/><Relationship Id="rId5" Type="http://schemas.openxmlformats.org/officeDocument/2006/relationships/image" Target="../media/image16.png"/><Relationship Id="rId10" Type="http://schemas.openxmlformats.org/officeDocument/2006/relationships/image" Target="../media/image10.png"/><Relationship Id="rId4" Type="http://schemas.openxmlformats.org/officeDocument/2006/relationships/image" Target="../media/image15.png"/><Relationship Id="rId9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png"/><Relationship Id="rId7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1.png"/><Relationship Id="rId5" Type="http://schemas.openxmlformats.org/officeDocument/2006/relationships/image" Target="../media/image16.png"/><Relationship Id="rId10" Type="http://schemas.openxmlformats.org/officeDocument/2006/relationships/image" Target="../media/image10.png"/><Relationship Id="rId4" Type="http://schemas.openxmlformats.org/officeDocument/2006/relationships/image" Target="../media/image15.png"/><Relationship Id="rId9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4.jpeg"/><Relationship Id="rId3" Type="http://schemas.openxmlformats.org/officeDocument/2006/relationships/image" Target="../media/image14.png"/><Relationship Id="rId7" Type="http://schemas.openxmlformats.org/officeDocument/2006/relationships/image" Target="../media/image4.png"/><Relationship Id="rId12" Type="http://schemas.openxmlformats.org/officeDocument/2006/relationships/image" Target="../media/image2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jpeg"/><Relationship Id="rId5" Type="http://schemas.openxmlformats.org/officeDocument/2006/relationships/image" Target="../media/image16.png"/><Relationship Id="rId10" Type="http://schemas.openxmlformats.org/officeDocument/2006/relationships/image" Target="../media/image10.png"/><Relationship Id="rId4" Type="http://schemas.openxmlformats.org/officeDocument/2006/relationships/image" Target="../media/image15.png"/><Relationship Id="rId9" Type="http://schemas.openxmlformats.org/officeDocument/2006/relationships/image" Target="../media/image19.png"/><Relationship Id="rId1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png"/><Relationship Id="rId7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6.png"/><Relationship Id="rId5" Type="http://schemas.openxmlformats.org/officeDocument/2006/relationships/image" Target="../media/image16.png"/><Relationship Id="rId10" Type="http://schemas.openxmlformats.org/officeDocument/2006/relationships/image" Target="../media/image10.png"/><Relationship Id="rId4" Type="http://schemas.openxmlformats.org/officeDocument/2006/relationships/image" Target="../media/image15.png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png"/><Relationship Id="rId7" Type="http://schemas.openxmlformats.org/officeDocument/2006/relationships/image" Target="../media/image4.png"/><Relationship Id="rId12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5.png"/><Relationship Id="rId5" Type="http://schemas.openxmlformats.org/officeDocument/2006/relationships/image" Target="../media/image16.png"/><Relationship Id="rId10" Type="http://schemas.openxmlformats.org/officeDocument/2006/relationships/image" Target="../media/image10.png"/><Relationship Id="rId4" Type="http://schemas.openxmlformats.org/officeDocument/2006/relationships/image" Target="../media/image15.png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png"/><Relationship Id="rId7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10.png"/><Relationship Id="rId4" Type="http://schemas.openxmlformats.org/officeDocument/2006/relationships/image" Target="../media/image15.png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png"/><Relationship Id="rId7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8.png"/><Relationship Id="rId5" Type="http://schemas.openxmlformats.org/officeDocument/2006/relationships/image" Target="../media/image16.png"/><Relationship Id="rId10" Type="http://schemas.openxmlformats.org/officeDocument/2006/relationships/image" Target="../media/image10.png"/><Relationship Id="rId4" Type="http://schemas.openxmlformats.org/officeDocument/2006/relationships/image" Target="../media/image15.png"/><Relationship Id="rId9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png"/><Relationship Id="rId7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9.png"/><Relationship Id="rId5" Type="http://schemas.openxmlformats.org/officeDocument/2006/relationships/image" Target="../media/image16.png"/><Relationship Id="rId10" Type="http://schemas.openxmlformats.org/officeDocument/2006/relationships/image" Target="../media/image10.png"/><Relationship Id="rId4" Type="http://schemas.openxmlformats.org/officeDocument/2006/relationships/image" Target="../media/image15.png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-21592" y="4522"/>
            <a:ext cx="12220121" cy="6945181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1410470" y="253937"/>
            <a:ext cx="8757889" cy="5786624"/>
            <a:chOff x="950976" y="438912"/>
            <a:chExt cx="9375648" cy="6194798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3" cstate="screen"/>
            <a:srcRect b="-2597"/>
            <a:stretch>
              <a:fillRect/>
            </a:stretch>
          </p:blipFill>
          <p:spPr>
            <a:xfrm>
              <a:off x="950976" y="438912"/>
              <a:ext cx="9375648" cy="6194798"/>
            </a:xfrm>
            <a:prstGeom prst="rect">
              <a:avLst/>
            </a:prstGeom>
          </p:spPr>
        </p:pic>
        <p:sp>
          <p:nvSpPr>
            <p:cNvPr id="13" name="矩形 12"/>
            <p:cNvSpPr/>
            <p:nvPr/>
          </p:nvSpPr>
          <p:spPr>
            <a:xfrm rot="21204196">
              <a:off x="1739330" y="1516764"/>
              <a:ext cx="7868710" cy="4155574"/>
            </a:xfrm>
            <a:prstGeom prst="rect">
              <a:avLst/>
            </a:prstGeom>
            <a:solidFill>
              <a:srgbClr val="FAFA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-21591" y="2563333"/>
            <a:ext cx="12192000" cy="4337913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223131" y="1971781"/>
            <a:ext cx="3688938" cy="491858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6648793" y="2461005"/>
            <a:ext cx="5571328" cy="4476960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7" cstate="screen"/>
          <a:srcRect r="-8133" b="-6684"/>
          <a:stretch>
            <a:fillRect/>
          </a:stretch>
        </p:blipFill>
        <p:spPr>
          <a:xfrm>
            <a:off x="8937310" y="4260003"/>
            <a:ext cx="3519417" cy="2783790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4289993" y="3186263"/>
            <a:ext cx="326724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8000" b="1" dirty="0">
                <a:solidFill>
                  <a:srgbClr val="E64E62"/>
                </a:solidFill>
                <a:cs typeface="+mn-ea"/>
                <a:sym typeface="+mn-lt"/>
              </a:rPr>
              <a:t>邀请函</a:t>
            </a:r>
          </a:p>
        </p:txBody>
      </p:sp>
      <p:grpSp>
        <p:nvGrpSpPr>
          <p:cNvPr id="21" name="组合 20"/>
          <p:cNvGrpSpPr/>
          <p:nvPr/>
        </p:nvGrpSpPr>
        <p:grpSpPr>
          <a:xfrm>
            <a:off x="3669679" y="1362487"/>
            <a:ext cx="4076431" cy="2295658"/>
            <a:chOff x="2371310" y="1867432"/>
            <a:chExt cx="4076431" cy="2295658"/>
          </a:xfrm>
        </p:grpSpPr>
        <p:sp>
          <p:nvSpPr>
            <p:cNvPr id="4" name="矩形 3"/>
            <p:cNvSpPr/>
            <p:nvPr/>
          </p:nvSpPr>
          <p:spPr>
            <a:xfrm>
              <a:off x="2371310" y="1947099"/>
              <a:ext cx="1955985" cy="221599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3800" b="1" dirty="0">
                  <a:solidFill>
                    <a:srgbClr val="E64E62"/>
                  </a:solidFill>
                  <a:cs typeface="+mn-ea"/>
                  <a:sym typeface="+mn-lt"/>
                </a:rPr>
                <a:t>母</a:t>
              </a:r>
            </a:p>
          </p:txBody>
        </p:sp>
        <p:sp>
          <p:nvSpPr>
            <p:cNvPr id="19" name="矩形 18"/>
            <p:cNvSpPr/>
            <p:nvPr/>
          </p:nvSpPr>
          <p:spPr>
            <a:xfrm>
              <a:off x="3754947" y="2136937"/>
              <a:ext cx="1417376" cy="15696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9600" b="1" dirty="0">
                  <a:solidFill>
                    <a:srgbClr val="E64E62"/>
                  </a:solidFill>
                  <a:cs typeface="+mn-ea"/>
                  <a:sym typeface="+mn-lt"/>
                </a:rPr>
                <a:t>亲</a:t>
              </a:r>
            </a:p>
          </p:txBody>
        </p:sp>
        <p:sp>
          <p:nvSpPr>
            <p:cNvPr id="20" name="矩形 19"/>
            <p:cNvSpPr/>
            <p:nvPr/>
          </p:nvSpPr>
          <p:spPr>
            <a:xfrm>
              <a:off x="4491756" y="1867432"/>
              <a:ext cx="1955985" cy="221599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3800" b="1" dirty="0">
                  <a:solidFill>
                    <a:srgbClr val="E64E62"/>
                  </a:solidFill>
                  <a:cs typeface="+mn-ea"/>
                  <a:sym typeface="+mn-lt"/>
                </a:rPr>
                <a:t>节</a:t>
              </a:r>
            </a:p>
          </p:txBody>
        </p:sp>
      </p:grpSp>
      <p:pic>
        <p:nvPicPr>
          <p:cNvPr id="23" name="图片 22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 rot="20548793">
            <a:off x="2710348" y="2236268"/>
            <a:ext cx="1299646" cy="1299646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 rot="2221142">
            <a:off x="7262484" y="2604106"/>
            <a:ext cx="793562" cy="793562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10" cstate="screen"/>
          <a:srcRect/>
          <a:stretch>
            <a:fillRect/>
          </a:stretch>
        </p:blipFill>
        <p:spPr>
          <a:xfrm>
            <a:off x="-49712" y="5763012"/>
            <a:ext cx="1999488" cy="1166261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11" cstate="screen"/>
          <a:stretch>
            <a:fillRect/>
          </a:stretch>
        </p:blipFill>
        <p:spPr>
          <a:xfrm rot="19177499" flipH="1">
            <a:off x="788795" y="185967"/>
            <a:ext cx="908425" cy="908425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12" cstate="screen"/>
          <a:stretch>
            <a:fillRect/>
          </a:stretch>
        </p:blipFill>
        <p:spPr>
          <a:xfrm rot="1278252">
            <a:off x="7710035" y="2310960"/>
            <a:ext cx="489037" cy="489037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13" cstate="screen"/>
          <a:stretch>
            <a:fillRect/>
          </a:stretch>
        </p:blipFill>
        <p:spPr>
          <a:xfrm rot="1278252">
            <a:off x="7886648" y="1959432"/>
            <a:ext cx="222715" cy="222715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 rot="21402261">
            <a:off x="4174158" y="4530387"/>
            <a:ext cx="35702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幼</a:t>
            </a:r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儿园母亲节活动邀请函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-21592" y="4522"/>
            <a:ext cx="12220121" cy="6945181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602745" y="-71648"/>
            <a:ext cx="10759939" cy="7109444"/>
            <a:chOff x="602745" y="-71648"/>
            <a:chExt cx="10759939" cy="7109444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3" cstate="screen"/>
            <a:srcRect b="-2597"/>
            <a:stretch>
              <a:fillRect/>
            </a:stretch>
          </p:blipFill>
          <p:spPr>
            <a:xfrm>
              <a:off x="602745" y="-71648"/>
              <a:ext cx="10759939" cy="7109444"/>
            </a:xfrm>
            <a:prstGeom prst="rect">
              <a:avLst/>
            </a:prstGeom>
          </p:spPr>
        </p:pic>
        <p:sp>
          <p:nvSpPr>
            <p:cNvPr id="25" name="矩形 24"/>
            <p:cNvSpPr/>
            <p:nvPr/>
          </p:nvSpPr>
          <p:spPr>
            <a:xfrm rot="21204196">
              <a:off x="1539847" y="1122486"/>
              <a:ext cx="8950437" cy="4871325"/>
            </a:xfrm>
            <a:prstGeom prst="rect">
              <a:avLst/>
            </a:prstGeom>
            <a:solidFill>
              <a:srgbClr val="FAFA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38" name="图片 37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8959072" y="27873"/>
            <a:ext cx="1952076" cy="1874555"/>
          </a:xfrm>
          <a:custGeom>
            <a:avLst/>
            <a:gdLst>
              <a:gd name="connsiteX0" fmla="*/ 594420 w 1952076"/>
              <a:gd name="connsiteY0" fmla="*/ 0 h 1874555"/>
              <a:gd name="connsiteX1" fmla="*/ 1357656 w 1952076"/>
              <a:gd name="connsiteY1" fmla="*/ 0 h 1874555"/>
              <a:gd name="connsiteX2" fmla="*/ 1441276 w 1952076"/>
              <a:gd name="connsiteY2" fmla="*/ 40281 h 1874555"/>
              <a:gd name="connsiteX3" fmla="*/ 1952076 w 1952076"/>
              <a:gd name="connsiteY3" fmla="*/ 898517 h 1874555"/>
              <a:gd name="connsiteX4" fmla="*/ 976038 w 1952076"/>
              <a:gd name="connsiteY4" fmla="*/ 1874555 h 1874555"/>
              <a:gd name="connsiteX5" fmla="*/ 0 w 1952076"/>
              <a:gd name="connsiteY5" fmla="*/ 898517 h 1874555"/>
              <a:gd name="connsiteX6" fmla="*/ 510800 w 1952076"/>
              <a:gd name="connsiteY6" fmla="*/ 40281 h 1874555"/>
              <a:gd name="connsiteX7" fmla="*/ 594420 w 1952076"/>
              <a:gd name="connsiteY7" fmla="*/ 0 h 1874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52076" h="1874555">
                <a:moveTo>
                  <a:pt x="594420" y="0"/>
                </a:moveTo>
                <a:lnTo>
                  <a:pt x="1357656" y="0"/>
                </a:lnTo>
                <a:lnTo>
                  <a:pt x="1441276" y="40281"/>
                </a:lnTo>
                <a:cubicBezTo>
                  <a:pt x="1745531" y="205563"/>
                  <a:pt x="1952076" y="527920"/>
                  <a:pt x="1952076" y="898517"/>
                </a:cubicBezTo>
                <a:cubicBezTo>
                  <a:pt x="1952076" y="1437568"/>
                  <a:pt x="1515089" y="1874555"/>
                  <a:pt x="976038" y="1874555"/>
                </a:cubicBezTo>
                <a:cubicBezTo>
                  <a:pt x="436987" y="1874555"/>
                  <a:pt x="0" y="1437568"/>
                  <a:pt x="0" y="898517"/>
                </a:cubicBezTo>
                <a:cubicBezTo>
                  <a:pt x="0" y="527920"/>
                  <a:pt x="206545" y="205563"/>
                  <a:pt x="510800" y="40281"/>
                </a:cubicBezTo>
                <a:lnTo>
                  <a:pt x="594420" y="0"/>
                </a:lnTo>
                <a:close/>
              </a:path>
            </a:pathLst>
          </a:custGeom>
        </p:spPr>
      </p:pic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9449078" y="1597838"/>
            <a:ext cx="1951012" cy="965495"/>
          </a:xfrm>
          <a:custGeom>
            <a:avLst/>
            <a:gdLst>
              <a:gd name="connsiteX0" fmla="*/ 975506 w 1951012"/>
              <a:gd name="connsiteY0" fmla="*/ 0 h 965495"/>
              <a:gd name="connsiteX1" fmla="*/ 1946505 w 1951012"/>
              <a:gd name="connsiteY1" fmla="*/ 876244 h 965495"/>
              <a:gd name="connsiteX2" fmla="*/ 1951012 w 1951012"/>
              <a:gd name="connsiteY2" fmla="*/ 965495 h 965495"/>
              <a:gd name="connsiteX3" fmla="*/ 0 w 1951012"/>
              <a:gd name="connsiteY3" fmla="*/ 965495 h 965495"/>
              <a:gd name="connsiteX4" fmla="*/ 4507 w 1951012"/>
              <a:gd name="connsiteY4" fmla="*/ 876244 h 965495"/>
              <a:gd name="connsiteX5" fmla="*/ 975506 w 1951012"/>
              <a:gd name="connsiteY5" fmla="*/ 0 h 965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51012" h="965495">
                <a:moveTo>
                  <a:pt x="975506" y="0"/>
                </a:moveTo>
                <a:cubicBezTo>
                  <a:pt x="1480866" y="0"/>
                  <a:pt x="1896522" y="384071"/>
                  <a:pt x="1946505" y="876244"/>
                </a:cubicBezTo>
                <a:lnTo>
                  <a:pt x="1951012" y="965495"/>
                </a:lnTo>
                <a:lnTo>
                  <a:pt x="0" y="965495"/>
                </a:lnTo>
                <a:lnTo>
                  <a:pt x="4507" y="876244"/>
                </a:lnTo>
                <a:cubicBezTo>
                  <a:pt x="54490" y="384071"/>
                  <a:pt x="470146" y="0"/>
                  <a:pt x="975506" y="0"/>
                </a:cubicBezTo>
                <a:close/>
              </a:path>
            </a:pathLst>
          </a:custGeom>
        </p:spPr>
      </p:pic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7568244" y="2485812"/>
            <a:ext cx="763236" cy="77521"/>
          </a:xfrm>
          <a:custGeom>
            <a:avLst/>
            <a:gdLst>
              <a:gd name="connsiteX0" fmla="*/ 381618 w 763236"/>
              <a:gd name="connsiteY0" fmla="*/ 0 h 77521"/>
              <a:gd name="connsiteX1" fmla="*/ 761536 w 763236"/>
              <a:gd name="connsiteY1" fmla="*/ 76702 h 77521"/>
              <a:gd name="connsiteX2" fmla="*/ 763236 w 763236"/>
              <a:gd name="connsiteY2" fmla="*/ 77521 h 77521"/>
              <a:gd name="connsiteX3" fmla="*/ 0 w 763236"/>
              <a:gd name="connsiteY3" fmla="*/ 77521 h 77521"/>
              <a:gd name="connsiteX4" fmla="*/ 1700 w 763236"/>
              <a:gd name="connsiteY4" fmla="*/ 76702 h 77521"/>
              <a:gd name="connsiteX5" fmla="*/ 381618 w 763236"/>
              <a:gd name="connsiteY5" fmla="*/ 0 h 77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3236" h="77521">
                <a:moveTo>
                  <a:pt x="381618" y="0"/>
                </a:moveTo>
                <a:cubicBezTo>
                  <a:pt x="516381" y="0"/>
                  <a:pt x="644765" y="27312"/>
                  <a:pt x="761536" y="76702"/>
                </a:cubicBezTo>
                <a:lnTo>
                  <a:pt x="763236" y="77521"/>
                </a:lnTo>
                <a:lnTo>
                  <a:pt x="0" y="77521"/>
                </a:lnTo>
                <a:lnTo>
                  <a:pt x="1700" y="76702"/>
                </a:lnTo>
                <a:cubicBezTo>
                  <a:pt x="118472" y="27312"/>
                  <a:pt x="246855" y="0"/>
                  <a:pt x="381618" y="0"/>
                </a:cubicBezTo>
                <a:close/>
              </a:path>
            </a:pathLst>
          </a:cu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7" cstate="screen"/>
          <a:srcRect/>
          <a:stretch>
            <a:fillRect/>
          </a:stretch>
        </p:blipFill>
        <p:spPr>
          <a:xfrm>
            <a:off x="-21591" y="2563333"/>
            <a:ext cx="12192000" cy="4337913"/>
          </a:xfrm>
          <a:custGeom>
            <a:avLst/>
            <a:gdLst>
              <a:gd name="connsiteX0" fmla="*/ 0 w 12192000"/>
              <a:gd name="connsiteY0" fmla="*/ 0 h 4337913"/>
              <a:gd name="connsiteX1" fmla="*/ 7589835 w 12192000"/>
              <a:gd name="connsiteY1" fmla="*/ 0 h 4337913"/>
              <a:gd name="connsiteX2" fmla="*/ 7506215 w 12192000"/>
              <a:gd name="connsiteY2" fmla="*/ 40281 h 4337913"/>
              <a:gd name="connsiteX3" fmla="*/ 6995415 w 12192000"/>
              <a:gd name="connsiteY3" fmla="*/ 898517 h 4337913"/>
              <a:gd name="connsiteX4" fmla="*/ 7971453 w 12192000"/>
              <a:gd name="connsiteY4" fmla="*/ 1874555 h 4337913"/>
              <a:gd name="connsiteX5" fmla="*/ 8947491 w 12192000"/>
              <a:gd name="connsiteY5" fmla="*/ 898517 h 4337913"/>
              <a:gd name="connsiteX6" fmla="*/ 8436691 w 12192000"/>
              <a:gd name="connsiteY6" fmla="*/ 40281 h 4337913"/>
              <a:gd name="connsiteX7" fmla="*/ 8353071 w 12192000"/>
              <a:gd name="connsiteY7" fmla="*/ 0 h 4337913"/>
              <a:gd name="connsiteX8" fmla="*/ 9470669 w 12192000"/>
              <a:gd name="connsiteY8" fmla="*/ 0 h 4337913"/>
              <a:gd name="connsiteX9" fmla="*/ 9470137 w 12192000"/>
              <a:gd name="connsiteY9" fmla="*/ 10543 h 4337913"/>
              <a:gd name="connsiteX10" fmla="*/ 10446175 w 12192000"/>
              <a:gd name="connsiteY10" fmla="*/ 986581 h 4337913"/>
              <a:gd name="connsiteX11" fmla="*/ 11422213 w 12192000"/>
              <a:gd name="connsiteY11" fmla="*/ 10543 h 4337913"/>
              <a:gd name="connsiteX12" fmla="*/ 11421681 w 12192000"/>
              <a:gd name="connsiteY12" fmla="*/ 0 h 4337913"/>
              <a:gd name="connsiteX13" fmla="*/ 12192000 w 12192000"/>
              <a:gd name="connsiteY13" fmla="*/ 0 h 4337913"/>
              <a:gd name="connsiteX14" fmla="*/ 12192000 w 12192000"/>
              <a:gd name="connsiteY14" fmla="*/ 4337913 h 4337913"/>
              <a:gd name="connsiteX15" fmla="*/ 0 w 12192000"/>
              <a:gd name="connsiteY15" fmla="*/ 4337913 h 4337913"/>
              <a:gd name="connsiteX16" fmla="*/ 0 w 12192000"/>
              <a:gd name="connsiteY16" fmla="*/ 0 h 4337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192000" h="4337913">
                <a:moveTo>
                  <a:pt x="0" y="0"/>
                </a:moveTo>
                <a:lnTo>
                  <a:pt x="7589835" y="0"/>
                </a:lnTo>
                <a:lnTo>
                  <a:pt x="7506215" y="40281"/>
                </a:lnTo>
                <a:cubicBezTo>
                  <a:pt x="7201960" y="205563"/>
                  <a:pt x="6995415" y="527920"/>
                  <a:pt x="6995415" y="898517"/>
                </a:cubicBezTo>
                <a:cubicBezTo>
                  <a:pt x="6995415" y="1437568"/>
                  <a:pt x="7432402" y="1874555"/>
                  <a:pt x="7971453" y="1874555"/>
                </a:cubicBezTo>
                <a:cubicBezTo>
                  <a:pt x="8510504" y="1874555"/>
                  <a:pt x="8947491" y="1437568"/>
                  <a:pt x="8947491" y="898517"/>
                </a:cubicBezTo>
                <a:cubicBezTo>
                  <a:pt x="8947491" y="527920"/>
                  <a:pt x="8740946" y="205563"/>
                  <a:pt x="8436691" y="40281"/>
                </a:cubicBezTo>
                <a:lnTo>
                  <a:pt x="8353071" y="0"/>
                </a:lnTo>
                <a:lnTo>
                  <a:pt x="9470669" y="0"/>
                </a:lnTo>
                <a:lnTo>
                  <a:pt x="9470137" y="10543"/>
                </a:lnTo>
                <a:cubicBezTo>
                  <a:pt x="9470137" y="549594"/>
                  <a:pt x="9907124" y="986581"/>
                  <a:pt x="10446175" y="986581"/>
                </a:cubicBezTo>
                <a:cubicBezTo>
                  <a:pt x="10985226" y="986581"/>
                  <a:pt x="11422213" y="549594"/>
                  <a:pt x="11422213" y="10543"/>
                </a:cubicBezTo>
                <a:lnTo>
                  <a:pt x="11421681" y="0"/>
                </a:lnTo>
                <a:lnTo>
                  <a:pt x="12192000" y="0"/>
                </a:lnTo>
                <a:lnTo>
                  <a:pt x="12192000" y="4337913"/>
                </a:lnTo>
                <a:lnTo>
                  <a:pt x="0" y="4337913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8" cstate="screen"/>
          <a:srcRect r="-8133" b="-6684"/>
          <a:stretch>
            <a:fillRect/>
          </a:stretch>
        </p:blipFill>
        <p:spPr>
          <a:xfrm>
            <a:off x="9168384" y="4442777"/>
            <a:ext cx="3288343" cy="2601015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 rot="20548793">
            <a:off x="1505836" y="1567928"/>
            <a:ext cx="1025314" cy="1025314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10" cstate="screen"/>
          <a:srcRect/>
          <a:stretch>
            <a:fillRect/>
          </a:stretch>
        </p:blipFill>
        <p:spPr>
          <a:xfrm>
            <a:off x="-49712" y="5763012"/>
            <a:ext cx="1999488" cy="1166261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 rot="21399721">
            <a:off x="2525686" y="1635144"/>
            <a:ext cx="2236510" cy="707886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4000" b="1">
                <a:solidFill>
                  <a:srgbClr val="E64E62"/>
                </a:solidFill>
                <a:latin typeface="Aa小梨涡 (非商业使用)" panose="02010600010101010101" pitchFamily="2" charset="-122"/>
                <a:ea typeface="Aa小梨涡 (非商业使用)" panose="02010600010101010101" pitchFamily="2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温馨提示</a:t>
            </a:r>
          </a:p>
        </p:txBody>
      </p:sp>
      <p:sp>
        <p:nvSpPr>
          <p:cNvPr id="22" name="矩形 21"/>
          <p:cNvSpPr/>
          <p:nvPr/>
        </p:nvSpPr>
        <p:spPr>
          <a:xfrm rot="21292750">
            <a:off x="2039140" y="2299966"/>
            <a:ext cx="841262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1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、活动当天，幼儿照常入园，请家长在当天下午</a:t>
            </a: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14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：</a:t>
            </a: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00—14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：</a:t>
            </a: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20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来园参加活动。</a:t>
            </a:r>
          </a:p>
        </p:txBody>
      </p:sp>
      <p:sp>
        <p:nvSpPr>
          <p:cNvPr id="24" name="矩形 23"/>
          <p:cNvSpPr/>
          <p:nvPr/>
        </p:nvSpPr>
        <p:spPr>
          <a:xfrm rot="21292750">
            <a:off x="2064586" y="2854105"/>
            <a:ext cx="80510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2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、根据主题活动的需求，请尽量做到幼儿母亲或女性长辈参与，在活动前要与孩子沟通好，准时参加开放日活动，并能坚持到最后，但同时教育孩子要配合老师积极参与活动。</a:t>
            </a:r>
          </a:p>
        </p:txBody>
      </p:sp>
      <p:sp>
        <p:nvSpPr>
          <p:cNvPr id="32" name="矩形 31"/>
          <p:cNvSpPr/>
          <p:nvPr/>
        </p:nvSpPr>
        <p:spPr>
          <a:xfrm rot="21279658">
            <a:off x="2135569" y="3654938"/>
            <a:ext cx="6096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3" name="矩形 32"/>
          <p:cNvSpPr/>
          <p:nvPr/>
        </p:nvSpPr>
        <p:spPr>
          <a:xfrm rot="21254548">
            <a:off x="2253105" y="4188430"/>
            <a:ext cx="63203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4" name="矩形 33"/>
          <p:cNvSpPr/>
          <p:nvPr/>
        </p:nvSpPr>
        <p:spPr>
          <a:xfrm rot="21067648">
            <a:off x="5410449" y="534472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5" name="矩形 34"/>
          <p:cNvSpPr/>
          <p:nvPr/>
        </p:nvSpPr>
        <p:spPr>
          <a:xfrm rot="21292750">
            <a:off x="2039862" y="3654466"/>
            <a:ext cx="805108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3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、请提前准备一个脸盆交给班级老师（脸盆大小适中）。</a:t>
            </a:r>
          </a:p>
        </p:txBody>
      </p:sp>
      <p:sp>
        <p:nvSpPr>
          <p:cNvPr id="36" name="矩形 35"/>
          <p:cNvSpPr/>
          <p:nvPr/>
        </p:nvSpPr>
        <p:spPr>
          <a:xfrm rot="21292750">
            <a:off x="2052224" y="4070106"/>
            <a:ext cx="80510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4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、进入班级后，请您把手机关机或调到静音状态，不要在教室内接听电话；如果要拍照，请关闭闪光灯。</a:t>
            </a:r>
          </a:p>
        </p:txBody>
      </p:sp>
      <p:sp>
        <p:nvSpPr>
          <p:cNvPr id="37" name="矩形 36"/>
          <p:cNvSpPr/>
          <p:nvPr/>
        </p:nvSpPr>
        <p:spPr>
          <a:xfrm rot="21292750">
            <a:off x="2039862" y="4731967"/>
            <a:ext cx="805108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5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、活动人数较多，因此园内不设停车位，建议大家绿色出行。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2102011" y="2357281"/>
            <a:ext cx="7347067" cy="3130745"/>
            <a:chOff x="2102011" y="2357281"/>
            <a:chExt cx="7347067" cy="3130745"/>
          </a:xfrm>
        </p:grpSpPr>
        <p:cxnSp>
          <p:nvCxnSpPr>
            <p:cNvPr id="4" name="直接连接符 3"/>
            <p:cNvCxnSpPr/>
            <p:nvPr/>
          </p:nvCxnSpPr>
          <p:spPr>
            <a:xfrm flipV="1">
              <a:off x="2131609" y="2357281"/>
              <a:ext cx="7317469" cy="738492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/>
            <p:nvPr/>
          </p:nvCxnSpPr>
          <p:spPr>
            <a:xfrm flipV="1">
              <a:off x="2102011" y="3158607"/>
              <a:ext cx="7317469" cy="738492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 flipV="1">
              <a:off x="2102011" y="3623579"/>
              <a:ext cx="7317469" cy="738492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/>
            <p:nvPr/>
          </p:nvCxnSpPr>
          <p:spPr>
            <a:xfrm flipV="1">
              <a:off x="2102011" y="4274064"/>
              <a:ext cx="7317469" cy="738492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/>
            <p:cNvCxnSpPr/>
            <p:nvPr/>
          </p:nvCxnSpPr>
          <p:spPr>
            <a:xfrm flipV="1">
              <a:off x="2102011" y="4749534"/>
              <a:ext cx="7317469" cy="738492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2" grpId="0"/>
      <p:bldP spid="24" grpId="0"/>
      <p:bldP spid="35" grpId="0"/>
      <p:bldP spid="36" grpId="0"/>
      <p:bldP spid="3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-21592" y="4522"/>
            <a:ext cx="12220121" cy="6945181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1410470" y="253937"/>
            <a:ext cx="8757889" cy="5786624"/>
            <a:chOff x="950976" y="438912"/>
            <a:chExt cx="9375648" cy="6194798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3" cstate="screen"/>
            <a:srcRect b="-2597"/>
            <a:stretch>
              <a:fillRect/>
            </a:stretch>
          </p:blipFill>
          <p:spPr>
            <a:xfrm>
              <a:off x="950976" y="438912"/>
              <a:ext cx="9375648" cy="6194798"/>
            </a:xfrm>
            <a:prstGeom prst="rect">
              <a:avLst/>
            </a:prstGeom>
          </p:spPr>
        </p:pic>
        <p:sp>
          <p:nvSpPr>
            <p:cNvPr id="13" name="矩形 12"/>
            <p:cNvSpPr/>
            <p:nvPr/>
          </p:nvSpPr>
          <p:spPr>
            <a:xfrm rot="21204196">
              <a:off x="1739330" y="1516764"/>
              <a:ext cx="7868710" cy="4155574"/>
            </a:xfrm>
            <a:prstGeom prst="rect">
              <a:avLst/>
            </a:prstGeom>
            <a:solidFill>
              <a:srgbClr val="FAFA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-21591" y="2563333"/>
            <a:ext cx="12192000" cy="4337913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223131" y="1971781"/>
            <a:ext cx="3688938" cy="491858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6648793" y="2461005"/>
            <a:ext cx="5571328" cy="4476960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7" cstate="screen"/>
          <a:srcRect r="-8133" b="-6684"/>
          <a:stretch>
            <a:fillRect/>
          </a:stretch>
        </p:blipFill>
        <p:spPr>
          <a:xfrm>
            <a:off x="8937310" y="4260003"/>
            <a:ext cx="3519417" cy="2783790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 rot="21179057">
            <a:off x="3609269" y="2321039"/>
            <a:ext cx="471315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200" b="1" spc="-150" dirty="0">
                <a:solidFill>
                  <a:srgbClr val="E64E62"/>
                </a:solidFill>
                <a:cs typeface="+mn-ea"/>
                <a:sym typeface="+mn-lt"/>
              </a:rPr>
              <a:t>期待您参加</a:t>
            </a: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 rot="20548793">
            <a:off x="2590054" y="1626504"/>
            <a:ext cx="1299646" cy="1299646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 rot="2221142">
            <a:off x="8519071" y="2028119"/>
            <a:ext cx="793562" cy="793562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10" cstate="screen"/>
          <a:srcRect/>
          <a:stretch>
            <a:fillRect/>
          </a:stretch>
        </p:blipFill>
        <p:spPr>
          <a:xfrm>
            <a:off x="-49712" y="5763012"/>
            <a:ext cx="1999488" cy="1166261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11" cstate="screen"/>
          <a:stretch>
            <a:fillRect/>
          </a:stretch>
        </p:blipFill>
        <p:spPr>
          <a:xfrm rot="19177499" flipH="1">
            <a:off x="788795" y="185967"/>
            <a:ext cx="908425" cy="908425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12" cstate="screen"/>
          <a:stretch>
            <a:fillRect/>
          </a:stretch>
        </p:blipFill>
        <p:spPr>
          <a:xfrm rot="1278252">
            <a:off x="8232501" y="1624682"/>
            <a:ext cx="489037" cy="489037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13" cstate="screen"/>
          <a:stretch>
            <a:fillRect/>
          </a:stretch>
        </p:blipFill>
        <p:spPr>
          <a:xfrm rot="1278252">
            <a:off x="8607870" y="1277003"/>
            <a:ext cx="222715" cy="222715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 rot="21147996">
            <a:off x="4183893" y="3728142"/>
            <a:ext cx="35702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幼</a:t>
            </a:r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儿园母亲节活动邀请函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-21592" y="4522"/>
            <a:ext cx="12220121" cy="6945181"/>
          </a:xfrm>
          <a:prstGeom prst="rect">
            <a:avLst/>
          </a:prstGeom>
        </p:spPr>
      </p:pic>
      <p:grpSp>
        <p:nvGrpSpPr>
          <p:cNvPr id="39" name="组合 38"/>
          <p:cNvGrpSpPr/>
          <p:nvPr/>
        </p:nvGrpSpPr>
        <p:grpSpPr>
          <a:xfrm>
            <a:off x="602745" y="-71648"/>
            <a:ext cx="10759939" cy="7109444"/>
            <a:chOff x="602745" y="-71648"/>
            <a:chExt cx="10759939" cy="7109444"/>
          </a:xfrm>
        </p:grpSpPr>
        <p:pic>
          <p:nvPicPr>
            <p:cNvPr id="40" name="图片 39"/>
            <p:cNvPicPr>
              <a:picLocks noChangeAspect="1"/>
            </p:cNvPicPr>
            <p:nvPr/>
          </p:nvPicPr>
          <p:blipFill rotWithShape="1">
            <a:blip r:embed="rId3" cstate="screen"/>
            <a:srcRect b="-2597"/>
            <a:stretch>
              <a:fillRect/>
            </a:stretch>
          </p:blipFill>
          <p:spPr>
            <a:xfrm>
              <a:off x="602745" y="-71648"/>
              <a:ext cx="10759939" cy="7109444"/>
            </a:xfrm>
            <a:prstGeom prst="rect">
              <a:avLst/>
            </a:prstGeom>
          </p:spPr>
        </p:pic>
        <p:sp>
          <p:nvSpPr>
            <p:cNvPr id="41" name="矩形 40"/>
            <p:cNvSpPr/>
            <p:nvPr/>
          </p:nvSpPr>
          <p:spPr>
            <a:xfrm rot="21204196">
              <a:off x="1536693" y="1047707"/>
              <a:ext cx="8919567" cy="4968113"/>
            </a:xfrm>
            <a:prstGeom prst="rect">
              <a:avLst/>
            </a:prstGeom>
            <a:solidFill>
              <a:srgbClr val="FAFA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38" name="图片 37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8959072" y="27873"/>
            <a:ext cx="1952076" cy="1874555"/>
          </a:xfrm>
          <a:custGeom>
            <a:avLst/>
            <a:gdLst>
              <a:gd name="connsiteX0" fmla="*/ 594420 w 1952076"/>
              <a:gd name="connsiteY0" fmla="*/ 0 h 1874555"/>
              <a:gd name="connsiteX1" fmla="*/ 1357656 w 1952076"/>
              <a:gd name="connsiteY1" fmla="*/ 0 h 1874555"/>
              <a:gd name="connsiteX2" fmla="*/ 1441276 w 1952076"/>
              <a:gd name="connsiteY2" fmla="*/ 40281 h 1874555"/>
              <a:gd name="connsiteX3" fmla="*/ 1952076 w 1952076"/>
              <a:gd name="connsiteY3" fmla="*/ 898517 h 1874555"/>
              <a:gd name="connsiteX4" fmla="*/ 976038 w 1952076"/>
              <a:gd name="connsiteY4" fmla="*/ 1874555 h 1874555"/>
              <a:gd name="connsiteX5" fmla="*/ 0 w 1952076"/>
              <a:gd name="connsiteY5" fmla="*/ 898517 h 1874555"/>
              <a:gd name="connsiteX6" fmla="*/ 510800 w 1952076"/>
              <a:gd name="connsiteY6" fmla="*/ 40281 h 1874555"/>
              <a:gd name="connsiteX7" fmla="*/ 594420 w 1952076"/>
              <a:gd name="connsiteY7" fmla="*/ 0 h 1874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52076" h="1874555">
                <a:moveTo>
                  <a:pt x="594420" y="0"/>
                </a:moveTo>
                <a:lnTo>
                  <a:pt x="1357656" y="0"/>
                </a:lnTo>
                <a:lnTo>
                  <a:pt x="1441276" y="40281"/>
                </a:lnTo>
                <a:cubicBezTo>
                  <a:pt x="1745531" y="205563"/>
                  <a:pt x="1952076" y="527920"/>
                  <a:pt x="1952076" y="898517"/>
                </a:cubicBezTo>
                <a:cubicBezTo>
                  <a:pt x="1952076" y="1437568"/>
                  <a:pt x="1515089" y="1874555"/>
                  <a:pt x="976038" y="1874555"/>
                </a:cubicBezTo>
                <a:cubicBezTo>
                  <a:pt x="436987" y="1874555"/>
                  <a:pt x="0" y="1437568"/>
                  <a:pt x="0" y="898517"/>
                </a:cubicBezTo>
                <a:cubicBezTo>
                  <a:pt x="0" y="527920"/>
                  <a:pt x="206545" y="205563"/>
                  <a:pt x="510800" y="40281"/>
                </a:cubicBezTo>
                <a:lnTo>
                  <a:pt x="594420" y="0"/>
                </a:lnTo>
                <a:close/>
              </a:path>
            </a:pathLst>
          </a:custGeom>
        </p:spPr>
      </p:pic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9449078" y="1597838"/>
            <a:ext cx="1951012" cy="965495"/>
          </a:xfrm>
          <a:custGeom>
            <a:avLst/>
            <a:gdLst>
              <a:gd name="connsiteX0" fmla="*/ 975506 w 1951012"/>
              <a:gd name="connsiteY0" fmla="*/ 0 h 965495"/>
              <a:gd name="connsiteX1" fmla="*/ 1946505 w 1951012"/>
              <a:gd name="connsiteY1" fmla="*/ 876244 h 965495"/>
              <a:gd name="connsiteX2" fmla="*/ 1951012 w 1951012"/>
              <a:gd name="connsiteY2" fmla="*/ 965495 h 965495"/>
              <a:gd name="connsiteX3" fmla="*/ 0 w 1951012"/>
              <a:gd name="connsiteY3" fmla="*/ 965495 h 965495"/>
              <a:gd name="connsiteX4" fmla="*/ 4507 w 1951012"/>
              <a:gd name="connsiteY4" fmla="*/ 876244 h 965495"/>
              <a:gd name="connsiteX5" fmla="*/ 975506 w 1951012"/>
              <a:gd name="connsiteY5" fmla="*/ 0 h 965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51012" h="965495">
                <a:moveTo>
                  <a:pt x="975506" y="0"/>
                </a:moveTo>
                <a:cubicBezTo>
                  <a:pt x="1480866" y="0"/>
                  <a:pt x="1896522" y="384071"/>
                  <a:pt x="1946505" y="876244"/>
                </a:cubicBezTo>
                <a:lnTo>
                  <a:pt x="1951012" y="965495"/>
                </a:lnTo>
                <a:lnTo>
                  <a:pt x="0" y="965495"/>
                </a:lnTo>
                <a:lnTo>
                  <a:pt x="4507" y="876244"/>
                </a:lnTo>
                <a:cubicBezTo>
                  <a:pt x="54490" y="384071"/>
                  <a:pt x="470146" y="0"/>
                  <a:pt x="975506" y="0"/>
                </a:cubicBezTo>
                <a:close/>
              </a:path>
            </a:pathLst>
          </a:custGeom>
        </p:spPr>
      </p:pic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7568244" y="2485812"/>
            <a:ext cx="763236" cy="77521"/>
          </a:xfrm>
          <a:custGeom>
            <a:avLst/>
            <a:gdLst>
              <a:gd name="connsiteX0" fmla="*/ 381618 w 763236"/>
              <a:gd name="connsiteY0" fmla="*/ 0 h 77521"/>
              <a:gd name="connsiteX1" fmla="*/ 761536 w 763236"/>
              <a:gd name="connsiteY1" fmla="*/ 76702 h 77521"/>
              <a:gd name="connsiteX2" fmla="*/ 763236 w 763236"/>
              <a:gd name="connsiteY2" fmla="*/ 77521 h 77521"/>
              <a:gd name="connsiteX3" fmla="*/ 0 w 763236"/>
              <a:gd name="connsiteY3" fmla="*/ 77521 h 77521"/>
              <a:gd name="connsiteX4" fmla="*/ 1700 w 763236"/>
              <a:gd name="connsiteY4" fmla="*/ 76702 h 77521"/>
              <a:gd name="connsiteX5" fmla="*/ 381618 w 763236"/>
              <a:gd name="connsiteY5" fmla="*/ 0 h 77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3236" h="77521">
                <a:moveTo>
                  <a:pt x="381618" y="0"/>
                </a:moveTo>
                <a:cubicBezTo>
                  <a:pt x="516381" y="0"/>
                  <a:pt x="644765" y="27312"/>
                  <a:pt x="761536" y="76702"/>
                </a:cubicBezTo>
                <a:lnTo>
                  <a:pt x="763236" y="77521"/>
                </a:lnTo>
                <a:lnTo>
                  <a:pt x="0" y="77521"/>
                </a:lnTo>
                <a:lnTo>
                  <a:pt x="1700" y="76702"/>
                </a:lnTo>
                <a:cubicBezTo>
                  <a:pt x="118472" y="27312"/>
                  <a:pt x="246855" y="0"/>
                  <a:pt x="381618" y="0"/>
                </a:cubicBezTo>
                <a:close/>
              </a:path>
            </a:pathLst>
          </a:cu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7" cstate="screen"/>
          <a:srcRect/>
          <a:stretch>
            <a:fillRect/>
          </a:stretch>
        </p:blipFill>
        <p:spPr>
          <a:xfrm>
            <a:off x="-21591" y="2563333"/>
            <a:ext cx="12192000" cy="4337913"/>
          </a:xfrm>
          <a:custGeom>
            <a:avLst/>
            <a:gdLst>
              <a:gd name="connsiteX0" fmla="*/ 0 w 12192000"/>
              <a:gd name="connsiteY0" fmla="*/ 0 h 4337913"/>
              <a:gd name="connsiteX1" fmla="*/ 7589835 w 12192000"/>
              <a:gd name="connsiteY1" fmla="*/ 0 h 4337913"/>
              <a:gd name="connsiteX2" fmla="*/ 7506215 w 12192000"/>
              <a:gd name="connsiteY2" fmla="*/ 40281 h 4337913"/>
              <a:gd name="connsiteX3" fmla="*/ 6995415 w 12192000"/>
              <a:gd name="connsiteY3" fmla="*/ 898517 h 4337913"/>
              <a:gd name="connsiteX4" fmla="*/ 7971453 w 12192000"/>
              <a:gd name="connsiteY4" fmla="*/ 1874555 h 4337913"/>
              <a:gd name="connsiteX5" fmla="*/ 8947491 w 12192000"/>
              <a:gd name="connsiteY5" fmla="*/ 898517 h 4337913"/>
              <a:gd name="connsiteX6" fmla="*/ 8436691 w 12192000"/>
              <a:gd name="connsiteY6" fmla="*/ 40281 h 4337913"/>
              <a:gd name="connsiteX7" fmla="*/ 8353071 w 12192000"/>
              <a:gd name="connsiteY7" fmla="*/ 0 h 4337913"/>
              <a:gd name="connsiteX8" fmla="*/ 9470669 w 12192000"/>
              <a:gd name="connsiteY8" fmla="*/ 0 h 4337913"/>
              <a:gd name="connsiteX9" fmla="*/ 9470137 w 12192000"/>
              <a:gd name="connsiteY9" fmla="*/ 10543 h 4337913"/>
              <a:gd name="connsiteX10" fmla="*/ 10446175 w 12192000"/>
              <a:gd name="connsiteY10" fmla="*/ 986581 h 4337913"/>
              <a:gd name="connsiteX11" fmla="*/ 11422213 w 12192000"/>
              <a:gd name="connsiteY11" fmla="*/ 10543 h 4337913"/>
              <a:gd name="connsiteX12" fmla="*/ 11421681 w 12192000"/>
              <a:gd name="connsiteY12" fmla="*/ 0 h 4337913"/>
              <a:gd name="connsiteX13" fmla="*/ 12192000 w 12192000"/>
              <a:gd name="connsiteY13" fmla="*/ 0 h 4337913"/>
              <a:gd name="connsiteX14" fmla="*/ 12192000 w 12192000"/>
              <a:gd name="connsiteY14" fmla="*/ 4337913 h 4337913"/>
              <a:gd name="connsiteX15" fmla="*/ 0 w 12192000"/>
              <a:gd name="connsiteY15" fmla="*/ 4337913 h 4337913"/>
              <a:gd name="connsiteX16" fmla="*/ 0 w 12192000"/>
              <a:gd name="connsiteY16" fmla="*/ 0 h 4337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192000" h="4337913">
                <a:moveTo>
                  <a:pt x="0" y="0"/>
                </a:moveTo>
                <a:lnTo>
                  <a:pt x="7589835" y="0"/>
                </a:lnTo>
                <a:lnTo>
                  <a:pt x="7506215" y="40281"/>
                </a:lnTo>
                <a:cubicBezTo>
                  <a:pt x="7201960" y="205563"/>
                  <a:pt x="6995415" y="527920"/>
                  <a:pt x="6995415" y="898517"/>
                </a:cubicBezTo>
                <a:cubicBezTo>
                  <a:pt x="6995415" y="1437568"/>
                  <a:pt x="7432402" y="1874555"/>
                  <a:pt x="7971453" y="1874555"/>
                </a:cubicBezTo>
                <a:cubicBezTo>
                  <a:pt x="8510504" y="1874555"/>
                  <a:pt x="8947491" y="1437568"/>
                  <a:pt x="8947491" y="898517"/>
                </a:cubicBezTo>
                <a:cubicBezTo>
                  <a:pt x="8947491" y="527920"/>
                  <a:pt x="8740946" y="205563"/>
                  <a:pt x="8436691" y="40281"/>
                </a:cubicBezTo>
                <a:lnTo>
                  <a:pt x="8353071" y="0"/>
                </a:lnTo>
                <a:lnTo>
                  <a:pt x="9470669" y="0"/>
                </a:lnTo>
                <a:lnTo>
                  <a:pt x="9470137" y="10543"/>
                </a:lnTo>
                <a:cubicBezTo>
                  <a:pt x="9470137" y="549594"/>
                  <a:pt x="9907124" y="986581"/>
                  <a:pt x="10446175" y="986581"/>
                </a:cubicBezTo>
                <a:cubicBezTo>
                  <a:pt x="10985226" y="986581"/>
                  <a:pt x="11422213" y="549594"/>
                  <a:pt x="11422213" y="10543"/>
                </a:cubicBezTo>
                <a:lnTo>
                  <a:pt x="11421681" y="0"/>
                </a:lnTo>
                <a:lnTo>
                  <a:pt x="12192000" y="0"/>
                </a:lnTo>
                <a:lnTo>
                  <a:pt x="12192000" y="4337913"/>
                </a:lnTo>
                <a:lnTo>
                  <a:pt x="0" y="4337913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7" name="矩形 16"/>
          <p:cNvSpPr/>
          <p:nvPr/>
        </p:nvSpPr>
        <p:spPr>
          <a:xfrm rot="21289243">
            <a:off x="2593124" y="2005080"/>
            <a:ext cx="6693888" cy="18444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妈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妈，是世界上最伟大的人。五月，阳光灿烂，暖风拂面，在这亲情融融的季节里，德爱幼儿园的宝贝们有很多心里话想对妈妈您说：</a:t>
            </a: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8" cstate="screen"/>
          <a:srcRect r="-8133" b="-6684"/>
          <a:stretch>
            <a:fillRect/>
          </a:stretch>
        </p:blipFill>
        <p:spPr>
          <a:xfrm>
            <a:off x="9168384" y="4442777"/>
            <a:ext cx="3288343" cy="2601015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 rot="21360828">
            <a:off x="6083636" y="3788306"/>
            <a:ext cx="24929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>
                <a:solidFill>
                  <a:srgbClr val="E64E62"/>
                </a:solidFill>
                <a:cs typeface="+mn-ea"/>
                <a:sym typeface="+mn-lt"/>
              </a:rPr>
              <a:t>妈妈我爱你</a:t>
            </a: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 rot="20548793">
            <a:off x="1505836" y="1567928"/>
            <a:ext cx="1025314" cy="1025314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10" cstate="screen"/>
          <a:srcRect/>
          <a:stretch>
            <a:fillRect/>
          </a:stretch>
        </p:blipFill>
        <p:spPr>
          <a:xfrm>
            <a:off x="-49712" y="5763012"/>
            <a:ext cx="1999488" cy="116626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11" cstate="screen"/>
          <a:stretch>
            <a:fillRect/>
          </a:stretch>
        </p:blipFill>
        <p:spPr>
          <a:xfrm>
            <a:off x="8236274" y="2640854"/>
            <a:ext cx="3673432" cy="489790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-21592" y="4522"/>
            <a:ext cx="12220121" cy="6945181"/>
          </a:xfrm>
          <a:prstGeom prst="rect">
            <a:avLst/>
          </a:prstGeom>
        </p:spPr>
      </p:pic>
      <p:grpSp>
        <p:nvGrpSpPr>
          <p:cNvPr id="19" name="组合 18"/>
          <p:cNvGrpSpPr/>
          <p:nvPr/>
        </p:nvGrpSpPr>
        <p:grpSpPr>
          <a:xfrm>
            <a:off x="602745" y="-71648"/>
            <a:ext cx="10759939" cy="7109444"/>
            <a:chOff x="602745" y="-71648"/>
            <a:chExt cx="10759939" cy="7109444"/>
          </a:xfrm>
        </p:grpSpPr>
        <p:pic>
          <p:nvPicPr>
            <p:cNvPr id="20" name="图片 19"/>
            <p:cNvPicPr>
              <a:picLocks noChangeAspect="1"/>
            </p:cNvPicPr>
            <p:nvPr/>
          </p:nvPicPr>
          <p:blipFill rotWithShape="1">
            <a:blip r:embed="rId3" cstate="screen"/>
            <a:srcRect b="-2597"/>
            <a:stretch>
              <a:fillRect/>
            </a:stretch>
          </p:blipFill>
          <p:spPr>
            <a:xfrm>
              <a:off x="602745" y="-71648"/>
              <a:ext cx="10759939" cy="7109444"/>
            </a:xfrm>
            <a:prstGeom prst="rect">
              <a:avLst/>
            </a:prstGeom>
          </p:spPr>
        </p:pic>
        <p:sp>
          <p:nvSpPr>
            <p:cNvPr id="21" name="矩形 20"/>
            <p:cNvSpPr/>
            <p:nvPr/>
          </p:nvSpPr>
          <p:spPr>
            <a:xfrm rot="21204196">
              <a:off x="1536693" y="1047707"/>
              <a:ext cx="8919567" cy="4968113"/>
            </a:xfrm>
            <a:prstGeom prst="rect">
              <a:avLst/>
            </a:prstGeom>
            <a:solidFill>
              <a:srgbClr val="FAFA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38" name="图片 37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8959072" y="27873"/>
            <a:ext cx="1952076" cy="1874555"/>
          </a:xfrm>
          <a:custGeom>
            <a:avLst/>
            <a:gdLst>
              <a:gd name="connsiteX0" fmla="*/ 594420 w 1952076"/>
              <a:gd name="connsiteY0" fmla="*/ 0 h 1874555"/>
              <a:gd name="connsiteX1" fmla="*/ 1357656 w 1952076"/>
              <a:gd name="connsiteY1" fmla="*/ 0 h 1874555"/>
              <a:gd name="connsiteX2" fmla="*/ 1441276 w 1952076"/>
              <a:gd name="connsiteY2" fmla="*/ 40281 h 1874555"/>
              <a:gd name="connsiteX3" fmla="*/ 1952076 w 1952076"/>
              <a:gd name="connsiteY3" fmla="*/ 898517 h 1874555"/>
              <a:gd name="connsiteX4" fmla="*/ 976038 w 1952076"/>
              <a:gd name="connsiteY4" fmla="*/ 1874555 h 1874555"/>
              <a:gd name="connsiteX5" fmla="*/ 0 w 1952076"/>
              <a:gd name="connsiteY5" fmla="*/ 898517 h 1874555"/>
              <a:gd name="connsiteX6" fmla="*/ 510800 w 1952076"/>
              <a:gd name="connsiteY6" fmla="*/ 40281 h 1874555"/>
              <a:gd name="connsiteX7" fmla="*/ 594420 w 1952076"/>
              <a:gd name="connsiteY7" fmla="*/ 0 h 1874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52076" h="1874555">
                <a:moveTo>
                  <a:pt x="594420" y="0"/>
                </a:moveTo>
                <a:lnTo>
                  <a:pt x="1357656" y="0"/>
                </a:lnTo>
                <a:lnTo>
                  <a:pt x="1441276" y="40281"/>
                </a:lnTo>
                <a:cubicBezTo>
                  <a:pt x="1745531" y="205563"/>
                  <a:pt x="1952076" y="527920"/>
                  <a:pt x="1952076" y="898517"/>
                </a:cubicBezTo>
                <a:cubicBezTo>
                  <a:pt x="1952076" y="1437568"/>
                  <a:pt x="1515089" y="1874555"/>
                  <a:pt x="976038" y="1874555"/>
                </a:cubicBezTo>
                <a:cubicBezTo>
                  <a:pt x="436987" y="1874555"/>
                  <a:pt x="0" y="1437568"/>
                  <a:pt x="0" y="898517"/>
                </a:cubicBezTo>
                <a:cubicBezTo>
                  <a:pt x="0" y="527920"/>
                  <a:pt x="206545" y="205563"/>
                  <a:pt x="510800" y="40281"/>
                </a:cubicBezTo>
                <a:lnTo>
                  <a:pt x="594420" y="0"/>
                </a:lnTo>
                <a:close/>
              </a:path>
            </a:pathLst>
          </a:custGeom>
        </p:spPr>
      </p:pic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9449078" y="1597838"/>
            <a:ext cx="1951012" cy="965495"/>
          </a:xfrm>
          <a:custGeom>
            <a:avLst/>
            <a:gdLst>
              <a:gd name="connsiteX0" fmla="*/ 975506 w 1951012"/>
              <a:gd name="connsiteY0" fmla="*/ 0 h 965495"/>
              <a:gd name="connsiteX1" fmla="*/ 1946505 w 1951012"/>
              <a:gd name="connsiteY1" fmla="*/ 876244 h 965495"/>
              <a:gd name="connsiteX2" fmla="*/ 1951012 w 1951012"/>
              <a:gd name="connsiteY2" fmla="*/ 965495 h 965495"/>
              <a:gd name="connsiteX3" fmla="*/ 0 w 1951012"/>
              <a:gd name="connsiteY3" fmla="*/ 965495 h 965495"/>
              <a:gd name="connsiteX4" fmla="*/ 4507 w 1951012"/>
              <a:gd name="connsiteY4" fmla="*/ 876244 h 965495"/>
              <a:gd name="connsiteX5" fmla="*/ 975506 w 1951012"/>
              <a:gd name="connsiteY5" fmla="*/ 0 h 965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51012" h="965495">
                <a:moveTo>
                  <a:pt x="975506" y="0"/>
                </a:moveTo>
                <a:cubicBezTo>
                  <a:pt x="1480866" y="0"/>
                  <a:pt x="1896522" y="384071"/>
                  <a:pt x="1946505" y="876244"/>
                </a:cubicBezTo>
                <a:lnTo>
                  <a:pt x="1951012" y="965495"/>
                </a:lnTo>
                <a:lnTo>
                  <a:pt x="0" y="965495"/>
                </a:lnTo>
                <a:lnTo>
                  <a:pt x="4507" y="876244"/>
                </a:lnTo>
                <a:cubicBezTo>
                  <a:pt x="54490" y="384071"/>
                  <a:pt x="470146" y="0"/>
                  <a:pt x="975506" y="0"/>
                </a:cubicBezTo>
                <a:close/>
              </a:path>
            </a:pathLst>
          </a:custGeom>
        </p:spPr>
      </p:pic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7568244" y="2485812"/>
            <a:ext cx="763236" cy="77521"/>
          </a:xfrm>
          <a:custGeom>
            <a:avLst/>
            <a:gdLst>
              <a:gd name="connsiteX0" fmla="*/ 381618 w 763236"/>
              <a:gd name="connsiteY0" fmla="*/ 0 h 77521"/>
              <a:gd name="connsiteX1" fmla="*/ 761536 w 763236"/>
              <a:gd name="connsiteY1" fmla="*/ 76702 h 77521"/>
              <a:gd name="connsiteX2" fmla="*/ 763236 w 763236"/>
              <a:gd name="connsiteY2" fmla="*/ 77521 h 77521"/>
              <a:gd name="connsiteX3" fmla="*/ 0 w 763236"/>
              <a:gd name="connsiteY3" fmla="*/ 77521 h 77521"/>
              <a:gd name="connsiteX4" fmla="*/ 1700 w 763236"/>
              <a:gd name="connsiteY4" fmla="*/ 76702 h 77521"/>
              <a:gd name="connsiteX5" fmla="*/ 381618 w 763236"/>
              <a:gd name="connsiteY5" fmla="*/ 0 h 77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3236" h="77521">
                <a:moveTo>
                  <a:pt x="381618" y="0"/>
                </a:moveTo>
                <a:cubicBezTo>
                  <a:pt x="516381" y="0"/>
                  <a:pt x="644765" y="27312"/>
                  <a:pt x="761536" y="76702"/>
                </a:cubicBezTo>
                <a:lnTo>
                  <a:pt x="763236" y="77521"/>
                </a:lnTo>
                <a:lnTo>
                  <a:pt x="0" y="77521"/>
                </a:lnTo>
                <a:lnTo>
                  <a:pt x="1700" y="76702"/>
                </a:lnTo>
                <a:cubicBezTo>
                  <a:pt x="118472" y="27312"/>
                  <a:pt x="246855" y="0"/>
                  <a:pt x="381618" y="0"/>
                </a:cubicBezTo>
                <a:close/>
              </a:path>
            </a:pathLst>
          </a:cu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7" cstate="screen"/>
          <a:srcRect/>
          <a:stretch>
            <a:fillRect/>
          </a:stretch>
        </p:blipFill>
        <p:spPr>
          <a:xfrm>
            <a:off x="-21591" y="2563333"/>
            <a:ext cx="12192000" cy="4337913"/>
          </a:xfrm>
          <a:custGeom>
            <a:avLst/>
            <a:gdLst>
              <a:gd name="connsiteX0" fmla="*/ 0 w 12192000"/>
              <a:gd name="connsiteY0" fmla="*/ 0 h 4337913"/>
              <a:gd name="connsiteX1" fmla="*/ 7589835 w 12192000"/>
              <a:gd name="connsiteY1" fmla="*/ 0 h 4337913"/>
              <a:gd name="connsiteX2" fmla="*/ 7506215 w 12192000"/>
              <a:gd name="connsiteY2" fmla="*/ 40281 h 4337913"/>
              <a:gd name="connsiteX3" fmla="*/ 6995415 w 12192000"/>
              <a:gd name="connsiteY3" fmla="*/ 898517 h 4337913"/>
              <a:gd name="connsiteX4" fmla="*/ 7971453 w 12192000"/>
              <a:gd name="connsiteY4" fmla="*/ 1874555 h 4337913"/>
              <a:gd name="connsiteX5" fmla="*/ 8947491 w 12192000"/>
              <a:gd name="connsiteY5" fmla="*/ 898517 h 4337913"/>
              <a:gd name="connsiteX6" fmla="*/ 8436691 w 12192000"/>
              <a:gd name="connsiteY6" fmla="*/ 40281 h 4337913"/>
              <a:gd name="connsiteX7" fmla="*/ 8353071 w 12192000"/>
              <a:gd name="connsiteY7" fmla="*/ 0 h 4337913"/>
              <a:gd name="connsiteX8" fmla="*/ 9470669 w 12192000"/>
              <a:gd name="connsiteY8" fmla="*/ 0 h 4337913"/>
              <a:gd name="connsiteX9" fmla="*/ 9470137 w 12192000"/>
              <a:gd name="connsiteY9" fmla="*/ 10543 h 4337913"/>
              <a:gd name="connsiteX10" fmla="*/ 10446175 w 12192000"/>
              <a:gd name="connsiteY10" fmla="*/ 986581 h 4337913"/>
              <a:gd name="connsiteX11" fmla="*/ 11422213 w 12192000"/>
              <a:gd name="connsiteY11" fmla="*/ 10543 h 4337913"/>
              <a:gd name="connsiteX12" fmla="*/ 11421681 w 12192000"/>
              <a:gd name="connsiteY12" fmla="*/ 0 h 4337913"/>
              <a:gd name="connsiteX13" fmla="*/ 12192000 w 12192000"/>
              <a:gd name="connsiteY13" fmla="*/ 0 h 4337913"/>
              <a:gd name="connsiteX14" fmla="*/ 12192000 w 12192000"/>
              <a:gd name="connsiteY14" fmla="*/ 4337913 h 4337913"/>
              <a:gd name="connsiteX15" fmla="*/ 0 w 12192000"/>
              <a:gd name="connsiteY15" fmla="*/ 4337913 h 4337913"/>
              <a:gd name="connsiteX16" fmla="*/ 0 w 12192000"/>
              <a:gd name="connsiteY16" fmla="*/ 0 h 4337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192000" h="4337913">
                <a:moveTo>
                  <a:pt x="0" y="0"/>
                </a:moveTo>
                <a:lnTo>
                  <a:pt x="7589835" y="0"/>
                </a:lnTo>
                <a:lnTo>
                  <a:pt x="7506215" y="40281"/>
                </a:lnTo>
                <a:cubicBezTo>
                  <a:pt x="7201960" y="205563"/>
                  <a:pt x="6995415" y="527920"/>
                  <a:pt x="6995415" y="898517"/>
                </a:cubicBezTo>
                <a:cubicBezTo>
                  <a:pt x="6995415" y="1437568"/>
                  <a:pt x="7432402" y="1874555"/>
                  <a:pt x="7971453" y="1874555"/>
                </a:cubicBezTo>
                <a:cubicBezTo>
                  <a:pt x="8510504" y="1874555"/>
                  <a:pt x="8947491" y="1437568"/>
                  <a:pt x="8947491" y="898517"/>
                </a:cubicBezTo>
                <a:cubicBezTo>
                  <a:pt x="8947491" y="527920"/>
                  <a:pt x="8740946" y="205563"/>
                  <a:pt x="8436691" y="40281"/>
                </a:cubicBezTo>
                <a:lnTo>
                  <a:pt x="8353071" y="0"/>
                </a:lnTo>
                <a:lnTo>
                  <a:pt x="9470669" y="0"/>
                </a:lnTo>
                <a:lnTo>
                  <a:pt x="9470137" y="10543"/>
                </a:lnTo>
                <a:cubicBezTo>
                  <a:pt x="9470137" y="549594"/>
                  <a:pt x="9907124" y="986581"/>
                  <a:pt x="10446175" y="986581"/>
                </a:cubicBezTo>
                <a:cubicBezTo>
                  <a:pt x="10985226" y="986581"/>
                  <a:pt x="11422213" y="549594"/>
                  <a:pt x="11422213" y="10543"/>
                </a:cubicBezTo>
                <a:lnTo>
                  <a:pt x="11421681" y="0"/>
                </a:lnTo>
                <a:lnTo>
                  <a:pt x="12192000" y="0"/>
                </a:lnTo>
                <a:lnTo>
                  <a:pt x="12192000" y="4337913"/>
                </a:lnTo>
                <a:lnTo>
                  <a:pt x="0" y="4337913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7" name="矩形 16"/>
          <p:cNvSpPr/>
          <p:nvPr/>
        </p:nvSpPr>
        <p:spPr>
          <a:xfrm rot="21348328">
            <a:off x="4246083" y="1858349"/>
            <a:ext cx="497804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您在怀我的时候，肚子成了累赘，睡觉不能翻身，走路看不清脚下。生我的时候，您大汗淋漓，拼命嘶喊经历着人生的第十二级疼痛。</a:t>
            </a: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8" cstate="screen"/>
          <a:srcRect r="-8133" b="-6684"/>
          <a:stretch>
            <a:fillRect/>
          </a:stretch>
        </p:blipFill>
        <p:spPr>
          <a:xfrm>
            <a:off x="9168384" y="4442777"/>
            <a:ext cx="3288343" cy="2601015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 rot="21360828">
            <a:off x="3653267" y="1547575"/>
            <a:ext cx="17235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b="1" dirty="0">
                <a:solidFill>
                  <a:srgbClr val="E64E62"/>
                </a:solidFill>
                <a:cs typeface="+mn-ea"/>
                <a:sym typeface="+mn-lt"/>
              </a:rPr>
              <a:t>妈妈：</a:t>
            </a: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 rot="20548793">
            <a:off x="1505836" y="1567928"/>
            <a:ext cx="1025314" cy="1025314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10" cstate="screen"/>
          <a:srcRect/>
          <a:stretch>
            <a:fillRect/>
          </a:stretch>
        </p:blipFill>
        <p:spPr>
          <a:xfrm>
            <a:off x="-49712" y="5763012"/>
            <a:ext cx="1999488" cy="116626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11" cstate="screen"/>
          <a:stretch>
            <a:fillRect/>
          </a:stretch>
        </p:blipFill>
        <p:spPr>
          <a:xfrm>
            <a:off x="41139" y="2196224"/>
            <a:ext cx="5229098" cy="522909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-21592" y="4522"/>
            <a:ext cx="12220121" cy="6945181"/>
          </a:xfrm>
          <a:prstGeom prst="rect">
            <a:avLst/>
          </a:prstGeom>
        </p:spPr>
      </p:pic>
      <p:grpSp>
        <p:nvGrpSpPr>
          <p:cNvPr id="33" name="组合 32"/>
          <p:cNvGrpSpPr/>
          <p:nvPr/>
        </p:nvGrpSpPr>
        <p:grpSpPr>
          <a:xfrm>
            <a:off x="602745" y="-71648"/>
            <a:ext cx="10759939" cy="7109444"/>
            <a:chOff x="602745" y="-71648"/>
            <a:chExt cx="10759939" cy="7109444"/>
          </a:xfrm>
        </p:grpSpPr>
        <p:pic>
          <p:nvPicPr>
            <p:cNvPr id="34" name="图片 33"/>
            <p:cNvPicPr>
              <a:picLocks noChangeAspect="1"/>
            </p:cNvPicPr>
            <p:nvPr/>
          </p:nvPicPr>
          <p:blipFill rotWithShape="1">
            <a:blip r:embed="rId3" cstate="screen"/>
            <a:srcRect b="-2597"/>
            <a:stretch>
              <a:fillRect/>
            </a:stretch>
          </p:blipFill>
          <p:spPr>
            <a:xfrm>
              <a:off x="602745" y="-71648"/>
              <a:ext cx="10759939" cy="7109444"/>
            </a:xfrm>
            <a:prstGeom prst="rect">
              <a:avLst/>
            </a:prstGeom>
          </p:spPr>
        </p:pic>
        <p:sp>
          <p:nvSpPr>
            <p:cNvPr id="35" name="矩形 34"/>
            <p:cNvSpPr/>
            <p:nvPr/>
          </p:nvSpPr>
          <p:spPr>
            <a:xfrm rot="21204196">
              <a:off x="1536693" y="1047707"/>
              <a:ext cx="8919567" cy="4968113"/>
            </a:xfrm>
            <a:prstGeom prst="rect">
              <a:avLst/>
            </a:prstGeom>
            <a:solidFill>
              <a:srgbClr val="FAFA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38" name="图片 37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8959072" y="27873"/>
            <a:ext cx="1952076" cy="1874555"/>
          </a:xfrm>
          <a:custGeom>
            <a:avLst/>
            <a:gdLst>
              <a:gd name="connsiteX0" fmla="*/ 594420 w 1952076"/>
              <a:gd name="connsiteY0" fmla="*/ 0 h 1874555"/>
              <a:gd name="connsiteX1" fmla="*/ 1357656 w 1952076"/>
              <a:gd name="connsiteY1" fmla="*/ 0 h 1874555"/>
              <a:gd name="connsiteX2" fmla="*/ 1441276 w 1952076"/>
              <a:gd name="connsiteY2" fmla="*/ 40281 h 1874555"/>
              <a:gd name="connsiteX3" fmla="*/ 1952076 w 1952076"/>
              <a:gd name="connsiteY3" fmla="*/ 898517 h 1874555"/>
              <a:gd name="connsiteX4" fmla="*/ 976038 w 1952076"/>
              <a:gd name="connsiteY4" fmla="*/ 1874555 h 1874555"/>
              <a:gd name="connsiteX5" fmla="*/ 0 w 1952076"/>
              <a:gd name="connsiteY5" fmla="*/ 898517 h 1874555"/>
              <a:gd name="connsiteX6" fmla="*/ 510800 w 1952076"/>
              <a:gd name="connsiteY6" fmla="*/ 40281 h 1874555"/>
              <a:gd name="connsiteX7" fmla="*/ 594420 w 1952076"/>
              <a:gd name="connsiteY7" fmla="*/ 0 h 1874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52076" h="1874555">
                <a:moveTo>
                  <a:pt x="594420" y="0"/>
                </a:moveTo>
                <a:lnTo>
                  <a:pt x="1357656" y="0"/>
                </a:lnTo>
                <a:lnTo>
                  <a:pt x="1441276" y="40281"/>
                </a:lnTo>
                <a:cubicBezTo>
                  <a:pt x="1745531" y="205563"/>
                  <a:pt x="1952076" y="527920"/>
                  <a:pt x="1952076" y="898517"/>
                </a:cubicBezTo>
                <a:cubicBezTo>
                  <a:pt x="1952076" y="1437568"/>
                  <a:pt x="1515089" y="1874555"/>
                  <a:pt x="976038" y="1874555"/>
                </a:cubicBezTo>
                <a:cubicBezTo>
                  <a:pt x="436987" y="1874555"/>
                  <a:pt x="0" y="1437568"/>
                  <a:pt x="0" y="898517"/>
                </a:cubicBezTo>
                <a:cubicBezTo>
                  <a:pt x="0" y="527920"/>
                  <a:pt x="206545" y="205563"/>
                  <a:pt x="510800" y="40281"/>
                </a:cubicBezTo>
                <a:lnTo>
                  <a:pt x="594420" y="0"/>
                </a:lnTo>
                <a:close/>
              </a:path>
            </a:pathLst>
          </a:custGeom>
        </p:spPr>
      </p:pic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9449078" y="1597838"/>
            <a:ext cx="1951012" cy="965495"/>
          </a:xfrm>
          <a:custGeom>
            <a:avLst/>
            <a:gdLst>
              <a:gd name="connsiteX0" fmla="*/ 975506 w 1951012"/>
              <a:gd name="connsiteY0" fmla="*/ 0 h 965495"/>
              <a:gd name="connsiteX1" fmla="*/ 1946505 w 1951012"/>
              <a:gd name="connsiteY1" fmla="*/ 876244 h 965495"/>
              <a:gd name="connsiteX2" fmla="*/ 1951012 w 1951012"/>
              <a:gd name="connsiteY2" fmla="*/ 965495 h 965495"/>
              <a:gd name="connsiteX3" fmla="*/ 0 w 1951012"/>
              <a:gd name="connsiteY3" fmla="*/ 965495 h 965495"/>
              <a:gd name="connsiteX4" fmla="*/ 4507 w 1951012"/>
              <a:gd name="connsiteY4" fmla="*/ 876244 h 965495"/>
              <a:gd name="connsiteX5" fmla="*/ 975506 w 1951012"/>
              <a:gd name="connsiteY5" fmla="*/ 0 h 965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51012" h="965495">
                <a:moveTo>
                  <a:pt x="975506" y="0"/>
                </a:moveTo>
                <a:cubicBezTo>
                  <a:pt x="1480866" y="0"/>
                  <a:pt x="1896522" y="384071"/>
                  <a:pt x="1946505" y="876244"/>
                </a:cubicBezTo>
                <a:lnTo>
                  <a:pt x="1951012" y="965495"/>
                </a:lnTo>
                <a:lnTo>
                  <a:pt x="0" y="965495"/>
                </a:lnTo>
                <a:lnTo>
                  <a:pt x="4507" y="876244"/>
                </a:lnTo>
                <a:cubicBezTo>
                  <a:pt x="54490" y="384071"/>
                  <a:pt x="470146" y="0"/>
                  <a:pt x="975506" y="0"/>
                </a:cubicBezTo>
                <a:close/>
              </a:path>
            </a:pathLst>
          </a:custGeom>
        </p:spPr>
      </p:pic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7568244" y="2485812"/>
            <a:ext cx="763236" cy="77521"/>
          </a:xfrm>
          <a:custGeom>
            <a:avLst/>
            <a:gdLst>
              <a:gd name="connsiteX0" fmla="*/ 381618 w 763236"/>
              <a:gd name="connsiteY0" fmla="*/ 0 h 77521"/>
              <a:gd name="connsiteX1" fmla="*/ 761536 w 763236"/>
              <a:gd name="connsiteY1" fmla="*/ 76702 h 77521"/>
              <a:gd name="connsiteX2" fmla="*/ 763236 w 763236"/>
              <a:gd name="connsiteY2" fmla="*/ 77521 h 77521"/>
              <a:gd name="connsiteX3" fmla="*/ 0 w 763236"/>
              <a:gd name="connsiteY3" fmla="*/ 77521 h 77521"/>
              <a:gd name="connsiteX4" fmla="*/ 1700 w 763236"/>
              <a:gd name="connsiteY4" fmla="*/ 76702 h 77521"/>
              <a:gd name="connsiteX5" fmla="*/ 381618 w 763236"/>
              <a:gd name="connsiteY5" fmla="*/ 0 h 77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3236" h="77521">
                <a:moveTo>
                  <a:pt x="381618" y="0"/>
                </a:moveTo>
                <a:cubicBezTo>
                  <a:pt x="516381" y="0"/>
                  <a:pt x="644765" y="27312"/>
                  <a:pt x="761536" y="76702"/>
                </a:cubicBezTo>
                <a:lnTo>
                  <a:pt x="763236" y="77521"/>
                </a:lnTo>
                <a:lnTo>
                  <a:pt x="0" y="77521"/>
                </a:lnTo>
                <a:lnTo>
                  <a:pt x="1700" y="76702"/>
                </a:lnTo>
                <a:cubicBezTo>
                  <a:pt x="118472" y="27312"/>
                  <a:pt x="246855" y="0"/>
                  <a:pt x="381618" y="0"/>
                </a:cubicBezTo>
                <a:close/>
              </a:path>
            </a:pathLst>
          </a:cu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7" cstate="screen"/>
          <a:srcRect/>
          <a:stretch>
            <a:fillRect/>
          </a:stretch>
        </p:blipFill>
        <p:spPr>
          <a:xfrm>
            <a:off x="-21591" y="2563333"/>
            <a:ext cx="12192000" cy="4337913"/>
          </a:xfrm>
          <a:custGeom>
            <a:avLst/>
            <a:gdLst>
              <a:gd name="connsiteX0" fmla="*/ 0 w 12192000"/>
              <a:gd name="connsiteY0" fmla="*/ 0 h 4337913"/>
              <a:gd name="connsiteX1" fmla="*/ 7589835 w 12192000"/>
              <a:gd name="connsiteY1" fmla="*/ 0 h 4337913"/>
              <a:gd name="connsiteX2" fmla="*/ 7506215 w 12192000"/>
              <a:gd name="connsiteY2" fmla="*/ 40281 h 4337913"/>
              <a:gd name="connsiteX3" fmla="*/ 6995415 w 12192000"/>
              <a:gd name="connsiteY3" fmla="*/ 898517 h 4337913"/>
              <a:gd name="connsiteX4" fmla="*/ 7971453 w 12192000"/>
              <a:gd name="connsiteY4" fmla="*/ 1874555 h 4337913"/>
              <a:gd name="connsiteX5" fmla="*/ 8947491 w 12192000"/>
              <a:gd name="connsiteY5" fmla="*/ 898517 h 4337913"/>
              <a:gd name="connsiteX6" fmla="*/ 8436691 w 12192000"/>
              <a:gd name="connsiteY6" fmla="*/ 40281 h 4337913"/>
              <a:gd name="connsiteX7" fmla="*/ 8353071 w 12192000"/>
              <a:gd name="connsiteY7" fmla="*/ 0 h 4337913"/>
              <a:gd name="connsiteX8" fmla="*/ 9470669 w 12192000"/>
              <a:gd name="connsiteY8" fmla="*/ 0 h 4337913"/>
              <a:gd name="connsiteX9" fmla="*/ 9470137 w 12192000"/>
              <a:gd name="connsiteY9" fmla="*/ 10543 h 4337913"/>
              <a:gd name="connsiteX10" fmla="*/ 10446175 w 12192000"/>
              <a:gd name="connsiteY10" fmla="*/ 986581 h 4337913"/>
              <a:gd name="connsiteX11" fmla="*/ 11422213 w 12192000"/>
              <a:gd name="connsiteY11" fmla="*/ 10543 h 4337913"/>
              <a:gd name="connsiteX12" fmla="*/ 11421681 w 12192000"/>
              <a:gd name="connsiteY12" fmla="*/ 0 h 4337913"/>
              <a:gd name="connsiteX13" fmla="*/ 12192000 w 12192000"/>
              <a:gd name="connsiteY13" fmla="*/ 0 h 4337913"/>
              <a:gd name="connsiteX14" fmla="*/ 12192000 w 12192000"/>
              <a:gd name="connsiteY14" fmla="*/ 4337913 h 4337913"/>
              <a:gd name="connsiteX15" fmla="*/ 0 w 12192000"/>
              <a:gd name="connsiteY15" fmla="*/ 4337913 h 4337913"/>
              <a:gd name="connsiteX16" fmla="*/ 0 w 12192000"/>
              <a:gd name="connsiteY16" fmla="*/ 0 h 4337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192000" h="4337913">
                <a:moveTo>
                  <a:pt x="0" y="0"/>
                </a:moveTo>
                <a:lnTo>
                  <a:pt x="7589835" y="0"/>
                </a:lnTo>
                <a:lnTo>
                  <a:pt x="7506215" y="40281"/>
                </a:lnTo>
                <a:cubicBezTo>
                  <a:pt x="7201960" y="205563"/>
                  <a:pt x="6995415" y="527920"/>
                  <a:pt x="6995415" y="898517"/>
                </a:cubicBezTo>
                <a:cubicBezTo>
                  <a:pt x="6995415" y="1437568"/>
                  <a:pt x="7432402" y="1874555"/>
                  <a:pt x="7971453" y="1874555"/>
                </a:cubicBezTo>
                <a:cubicBezTo>
                  <a:pt x="8510504" y="1874555"/>
                  <a:pt x="8947491" y="1437568"/>
                  <a:pt x="8947491" y="898517"/>
                </a:cubicBezTo>
                <a:cubicBezTo>
                  <a:pt x="8947491" y="527920"/>
                  <a:pt x="8740946" y="205563"/>
                  <a:pt x="8436691" y="40281"/>
                </a:cubicBezTo>
                <a:lnTo>
                  <a:pt x="8353071" y="0"/>
                </a:lnTo>
                <a:lnTo>
                  <a:pt x="9470669" y="0"/>
                </a:lnTo>
                <a:lnTo>
                  <a:pt x="9470137" y="10543"/>
                </a:lnTo>
                <a:cubicBezTo>
                  <a:pt x="9470137" y="549594"/>
                  <a:pt x="9907124" y="986581"/>
                  <a:pt x="10446175" y="986581"/>
                </a:cubicBezTo>
                <a:cubicBezTo>
                  <a:pt x="10985226" y="986581"/>
                  <a:pt x="11422213" y="549594"/>
                  <a:pt x="11422213" y="10543"/>
                </a:cubicBezTo>
                <a:lnTo>
                  <a:pt x="11421681" y="0"/>
                </a:lnTo>
                <a:lnTo>
                  <a:pt x="12192000" y="0"/>
                </a:lnTo>
                <a:lnTo>
                  <a:pt x="12192000" y="4337913"/>
                </a:lnTo>
                <a:lnTo>
                  <a:pt x="0" y="4337913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7" name="矩形 16"/>
          <p:cNvSpPr/>
          <p:nvPr/>
        </p:nvSpPr>
        <p:spPr>
          <a:xfrm rot="21348328">
            <a:off x="2861705" y="2126775"/>
            <a:ext cx="3845260" cy="4978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我出生了，你一切围着我转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…</a:t>
            </a: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8" cstate="screen"/>
          <a:srcRect r="-8133" b="-6684"/>
          <a:stretch>
            <a:fillRect/>
          </a:stretch>
        </p:blipFill>
        <p:spPr>
          <a:xfrm>
            <a:off x="9168384" y="4442777"/>
            <a:ext cx="3288343" cy="2601015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 rot="20548793">
            <a:off x="1505836" y="1567928"/>
            <a:ext cx="1025314" cy="1025314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10" cstate="screen"/>
          <a:srcRect/>
          <a:stretch>
            <a:fillRect/>
          </a:stretch>
        </p:blipFill>
        <p:spPr>
          <a:xfrm>
            <a:off x="-49712" y="5763012"/>
            <a:ext cx="1999488" cy="1166261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11" cstate="screen"/>
          <a:srcRect/>
          <a:stretch>
            <a:fillRect/>
          </a:stretch>
        </p:blipFill>
        <p:spPr>
          <a:xfrm>
            <a:off x="2352189" y="3203880"/>
            <a:ext cx="1621431" cy="1860658"/>
          </a:xfrm>
          <a:prstGeom prst="rect">
            <a:avLst/>
          </a:prstGeom>
          <a:ln w="82550" cap="sq" cmpd="thickThin">
            <a:solidFill>
              <a:srgbClr val="F7A9B1"/>
            </a:solidFill>
            <a:prstDash val="solid"/>
            <a:miter lim="800000"/>
            <a:headEnd/>
            <a:tailEnd/>
          </a:ln>
          <a:effectLst/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12" cstate="screen"/>
          <a:srcRect/>
          <a:stretch>
            <a:fillRect/>
          </a:stretch>
        </p:blipFill>
        <p:spPr>
          <a:xfrm>
            <a:off x="4606865" y="2983510"/>
            <a:ext cx="2080995" cy="1748779"/>
          </a:xfrm>
          <a:prstGeom prst="rect">
            <a:avLst/>
          </a:prstGeom>
          <a:ln w="82550" cap="sq" cmpd="thickThin">
            <a:solidFill>
              <a:srgbClr val="F7A9B1"/>
            </a:solidFill>
            <a:prstDash val="solid"/>
            <a:miter lim="800000"/>
            <a:headEnd/>
            <a:tailEnd/>
          </a:ln>
          <a:effectLst/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13" cstate="screen"/>
          <a:srcRect/>
          <a:stretch>
            <a:fillRect/>
          </a:stretch>
        </p:blipFill>
        <p:spPr>
          <a:xfrm rot="20714703">
            <a:off x="7483094" y="2190975"/>
            <a:ext cx="2391331" cy="2384902"/>
          </a:xfrm>
          <a:prstGeom prst="rect">
            <a:avLst/>
          </a:prstGeom>
          <a:ln w="82550" cap="sq" cmpd="thickThin">
            <a:solidFill>
              <a:srgbClr val="F7A9B1"/>
            </a:solidFill>
            <a:prstDash val="solid"/>
            <a:miter lim="800000"/>
            <a:headEnd/>
            <a:tailEnd/>
          </a:ln>
          <a:effectLst/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602744" y="146304"/>
            <a:ext cx="6856" cy="3413760"/>
          </a:xfrm>
          <a:custGeom>
            <a:avLst/>
            <a:gdLst>
              <a:gd name="connsiteX0" fmla="*/ 0 w 6856"/>
              <a:gd name="connsiteY0" fmla="*/ 0 h 3413760"/>
              <a:gd name="connsiteX1" fmla="*/ 6856 w 6856"/>
              <a:gd name="connsiteY1" fmla="*/ 0 h 3413760"/>
              <a:gd name="connsiteX2" fmla="*/ 6856 w 6856"/>
              <a:gd name="connsiteY2" fmla="*/ 3413760 h 3413760"/>
              <a:gd name="connsiteX3" fmla="*/ 0 w 6856"/>
              <a:gd name="connsiteY3" fmla="*/ 3413760 h 3413760"/>
              <a:gd name="connsiteX4" fmla="*/ 0 w 6856"/>
              <a:gd name="connsiteY4" fmla="*/ 0 h 3413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56" h="3413760">
                <a:moveTo>
                  <a:pt x="0" y="0"/>
                </a:moveTo>
                <a:lnTo>
                  <a:pt x="6856" y="0"/>
                </a:lnTo>
                <a:lnTo>
                  <a:pt x="6856" y="3413760"/>
                </a:lnTo>
                <a:lnTo>
                  <a:pt x="0" y="3413760"/>
                </a:lnTo>
                <a:lnTo>
                  <a:pt x="0" y="0"/>
                </a:lnTo>
                <a:close/>
              </a:path>
            </a:pathLst>
          </a:cu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-21592" y="4522"/>
            <a:ext cx="12220121" cy="6945181"/>
          </a:xfrm>
          <a:prstGeom prst="rect">
            <a:avLst/>
          </a:prstGeom>
        </p:spPr>
      </p:pic>
      <p:grpSp>
        <p:nvGrpSpPr>
          <p:cNvPr id="19" name="组合 18"/>
          <p:cNvGrpSpPr/>
          <p:nvPr/>
        </p:nvGrpSpPr>
        <p:grpSpPr>
          <a:xfrm>
            <a:off x="602745" y="-71648"/>
            <a:ext cx="10759939" cy="7109444"/>
            <a:chOff x="602745" y="-71648"/>
            <a:chExt cx="10759939" cy="7109444"/>
          </a:xfrm>
        </p:grpSpPr>
        <p:pic>
          <p:nvPicPr>
            <p:cNvPr id="20" name="图片 19"/>
            <p:cNvPicPr>
              <a:picLocks noChangeAspect="1"/>
            </p:cNvPicPr>
            <p:nvPr/>
          </p:nvPicPr>
          <p:blipFill rotWithShape="1">
            <a:blip r:embed="rId3" cstate="screen"/>
            <a:srcRect b="-2597"/>
            <a:stretch>
              <a:fillRect/>
            </a:stretch>
          </p:blipFill>
          <p:spPr>
            <a:xfrm>
              <a:off x="602745" y="-71648"/>
              <a:ext cx="10759939" cy="7109444"/>
            </a:xfrm>
            <a:prstGeom prst="rect">
              <a:avLst/>
            </a:prstGeom>
          </p:spPr>
        </p:pic>
        <p:sp>
          <p:nvSpPr>
            <p:cNvPr id="21" name="矩形 20"/>
            <p:cNvSpPr/>
            <p:nvPr/>
          </p:nvSpPr>
          <p:spPr>
            <a:xfrm rot="21204196">
              <a:off x="1536693" y="1047707"/>
              <a:ext cx="8919567" cy="4968113"/>
            </a:xfrm>
            <a:prstGeom prst="rect">
              <a:avLst/>
            </a:prstGeom>
            <a:solidFill>
              <a:srgbClr val="FAFA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38" name="图片 37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8959072" y="27873"/>
            <a:ext cx="1952076" cy="1874555"/>
          </a:xfrm>
          <a:custGeom>
            <a:avLst/>
            <a:gdLst>
              <a:gd name="connsiteX0" fmla="*/ 594420 w 1952076"/>
              <a:gd name="connsiteY0" fmla="*/ 0 h 1874555"/>
              <a:gd name="connsiteX1" fmla="*/ 1357656 w 1952076"/>
              <a:gd name="connsiteY1" fmla="*/ 0 h 1874555"/>
              <a:gd name="connsiteX2" fmla="*/ 1441276 w 1952076"/>
              <a:gd name="connsiteY2" fmla="*/ 40281 h 1874555"/>
              <a:gd name="connsiteX3" fmla="*/ 1952076 w 1952076"/>
              <a:gd name="connsiteY3" fmla="*/ 898517 h 1874555"/>
              <a:gd name="connsiteX4" fmla="*/ 976038 w 1952076"/>
              <a:gd name="connsiteY4" fmla="*/ 1874555 h 1874555"/>
              <a:gd name="connsiteX5" fmla="*/ 0 w 1952076"/>
              <a:gd name="connsiteY5" fmla="*/ 898517 h 1874555"/>
              <a:gd name="connsiteX6" fmla="*/ 510800 w 1952076"/>
              <a:gd name="connsiteY6" fmla="*/ 40281 h 1874555"/>
              <a:gd name="connsiteX7" fmla="*/ 594420 w 1952076"/>
              <a:gd name="connsiteY7" fmla="*/ 0 h 1874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52076" h="1874555">
                <a:moveTo>
                  <a:pt x="594420" y="0"/>
                </a:moveTo>
                <a:lnTo>
                  <a:pt x="1357656" y="0"/>
                </a:lnTo>
                <a:lnTo>
                  <a:pt x="1441276" y="40281"/>
                </a:lnTo>
                <a:cubicBezTo>
                  <a:pt x="1745531" y="205563"/>
                  <a:pt x="1952076" y="527920"/>
                  <a:pt x="1952076" y="898517"/>
                </a:cubicBezTo>
                <a:cubicBezTo>
                  <a:pt x="1952076" y="1437568"/>
                  <a:pt x="1515089" y="1874555"/>
                  <a:pt x="976038" y="1874555"/>
                </a:cubicBezTo>
                <a:cubicBezTo>
                  <a:pt x="436987" y="1874555"/>
                  <a:pt x="0" y="1437568"/>
                  <a:pt x="0" y="898517"/>
                </a:cubicBezTo>
                <a:cubicBezTo>
                  <a:pt x="0" y="527920"/>
                  <a:pt x="206545" y="205563"/>
                  <a:pt x="510800" y="40281"/>
                </a:cubicBezTo>
                <a:lnTo>
                  <a:pt x="594420" y="0"/>
                </a:lnTo>
                <a:close/>
              </a:path>
            </a:pathLst>
          </a:custGeom>
        </p:spPr>
      </p:pic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9449078" y="1597838"/>
            <a:ext cx="1951012" cy="965495"/>
          </a:xfrm>
          <a:custGeom>
            <a:avLst/>
            <a:gdLst>
              <a:gd name="connsiteX0" fmla="*/ 975506 w 1951012"/>
              <a:gd name="connsiteY0" fmla="*/ 0 h 965495"/>
              <a:gd name="connsiteX1" fmla="*/ 1946505 w 1951012"/>
              <a:gd name="connsiteY1" fmla="*/ 876244 h 965495"/>
              <a:gd name="connsiteX2" fmla="*/ 1951012 w 1951012"/>
              <a:gd name="connsiteY2" fmla="*/ 965495 h 965495"/>
              <a:gd name="connsiteX3" fmla="*/ 0 w 1951012"/>
              <a:gd name="connsiteY3" fmla="*/ 965495 h 965495"/>
              <a:gd name="connsiteX4" fmla="*/ 4507 w 1951012"/>
              <a:gd name="connsiteY4" fmla="*/ 876244 h 965495"/>
              <a:gd name="connsiteX5" fmla="*/ 975506 w 1951012"/>
              <a:gd name="connsiteY5" fmla="*/ 0 h 965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51012" h="965495">
                <a:moveTo>
                  <a:pt x="975506" y="0"/>
                </a:moveTo>
                <a:cubicBezTo>
                  <a:pt x="1480866" y="0"/>
                  <a:pt x="1896522" y="384071"/>
                  <a:pt x="1946505" y="876244"/>
                </a:cubicBezTo>
                <a:lnTo>
                  <a:pt x="1951012" y="965495"/>
                </a:lnTo>
                <a:lnTo>
                  <a:pt x="0" y="965495"/>
                </a:lnTo>
                <a:lnTo>
                  <a:pt x="4507" y="876244"/>
                </a:lnTo>
                <a:cubicBezTo>
                  <a:pt x="54490" y="384071"/>
                  <a:pt x="470146" y="0"/>
                  <a:pt x="975506" y="0"/>
                </a:cubicBezTo>
                <a:close/>
              </a:path>
            </a:pathLst>
          </a:custGeom>
        </p:spPr>
      </p:pic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7568244" y="2485812"/>
            <a:ext cx="763236" cy="77521"/>
          </a:xfrm>
          <a:custGeom>
            <a:avLst/>
            <a:gdLst>
              <a:gd name="connsiteX0" fmla="*/ 381618 w 763236"/>
              <a:gd name="connsiteY0" fmla="*/ 0 h 77521"/>
              <a:gd name="connsiteX1" fmla="*/ 761536 w 763236"/>
              <a:gd name="connsiteY1" fmla="*/ 76702 h 77521"/>
              <a:gd name="connsiteX2" fmla="*/ 763236 w 763236"/>
              <a:gd name="connsiteY2" fmla="*/ 77521 h 77521"/>
              <a:gd name="connsiteX3" fmla="*/ 0 w 763236"/>
              <a:gd name="connsiteY3" fmla="*/ 77521 h 77521"/>
              <a:gd name="connsiteX4" fmla="*/ 1700 w 763236"/>
              <a:gd name="connsiteY4" fmla="*/ 76702 h 77521"/>
              <a:gd name="connsiteX5" fmla="*/ 381618 w 763236"/>
              <a:gd name="connsiteY5" fmla="*/ 0 h 77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3236" h="77521">
                <a:moveTo>
                  <a:pt x="381618" y="0"/>
                </a:moveTo>
                <a:cubicBezTo>
                  <a:pt x="516381" y="0"/>
                  <a:pt x="644765" y="27312"/>
                  <a:pt x="761536" y="76702"/>
                </a:cubicBezTo>
                <a:lnTo>
                  <a:pt x="763236" y="77521"/>
                </a:lnTo>
                <a:lnTo>
                  <a:pt x="0" y="77521"/>
                </a:lnTo>
                <a:lnTo>
                  <a:pt x="1700" y="76702"/>
                </a:lnTo>
                <a:cubicBezTo>
                  <a:pt x="118472" y="27312"/>
                  <a:pt x="246855" y="0"/>
                  <a:pt x="381618" y="0"/>
                </a:cubicBezTo>
                <a:close/>
              </a:path>
            </a:pathLst>
          </a:cu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7" cstate="screen"/>
          <a:srcRect/>
          <a:stretch>
            <a:fillRect/>
          </a:stretch>
        </p:blipFill>
        <p:spPr>
          <a:xfrm>
            <a:off x="-21591" y="2563333"/>
            <a:ext cx="12192000" cy="4337913"/>
          </a:xfrm>
          <a:custGeom>
            <a:avLst/>
            <a:gdLst>
              <a:gd name="connsiteX0" fmla="*/ 0 w 12192000"/>
              <a:gd name="connsiteY0" fmla="*/ 0 h 4337913"/>
              <a:gd name="connsiteX1" fmla="*/ 7589835 w 12192000"/>
              <a:gd name="connsiteY1" fmla="*/ 0 h 4337913"/>
              <a:gd name="connsiteX2" fmla="*/ 7506215 w 12192000"/>
              <a:gd name="connsiteY2" fmla="*/ 40281 h 4337913"/>
              <a:gd name="connsiteX3" fmla="*/ 6995415 w 12192000"/>
              <a:gd name="connsiteY3" fmla="*/ 898517 h 4337913"/>
              <a:gd name="connsiteX4" fmla="*/ 7971453 w 12192000"/>
              <a:gd name="connsiteY4" fmla="*/ 1874555 h 4337913"/>
              <a:gd name="connsiteX5" fmla="*/ 8947491 w 12192000"/>
              <a:gd name="connsiteY5" fmla="*/ 898517 h 4337913"/>
              <a:gd name="connsiteX6" fmla="*/ 8436691 w 12192000"/>
              <a:gd name="connsiteY6" fmla="*/ 40281 h 4337913"/>
              <a:gd name="connsiteX7" fmla="*/ 8353071 w 12192000"/>
              <a:gd name="connsiteY7" fmla="*/ 0 h 4337913"/>
              <a:gd name="connsiteX8" fmla="*/ 9470669 w 12192000"/>
              <a:gd name="connsiteY8" fmla="*/ 0 h 4337913"/>
              <a:gd name="connsiteX9" fmla="*/ 9470137 w 12192000"/>
              <a:gd name="connsiteY9" fmla="*/ 10543 h 4337913"/>
              <a:gd name="connsiteX10" fmla="*/ 10446175 w 12192000"/>
              <a:gd name="connsiteY10" fmla="*/ 986581 h 4337913"/>
              <a:gd name="connsiteX11" fmla="*/ 11422213 w 12192000"/>
              <a:gd name="connsiteY11" fmla="*/ 10543 h 4337913"/>
              <a:gd name="connsiteX12" fmla="*/ 11421681 w 12192000"/>
              <a:gd name="connsiteY12" fmla="*/ 0 h 4337913"/>
              <a:gd name="connsiteX13" fmla="*/ 12192000 w 12192000"/>
              <a:gd name="connsiteY13" fmla="*/ 0 h 4337913"/>
              <a:gd name="connsiteX14" fmla="*/ 12192000 w 12192000"/>
              <a:gd name="connsiteY14" fmla="*/ 4337913 h 4337913"/>
              <a:gd name="connsiteX15" fmla="*/ 0 w 12192000"/>
              <a:gd name="connsiteY15" fmla="*/ 4337913 h 4337913"/>
              <a:gd name="connsiteX16" fmla="*/ 0 w 12192000"/>
              <a:gd name="connsiteY16" fmla="*/ 0 h 4337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192000" h="4337913">
                <a:moveTo>
                  <a:pt x="0" y="0"/>
                </a:moveTo>
                <a:lnTo>
                  <a:pt x="7589835" y="0"/>
                </a:lnTo>
                <a:lnTo>
                  <a:pt x="7506215" y="40281"/>
                </a:lnTo>
                <a:cubicBezTo>
                  <a:pt x="7201960" y="205563"/>
                  <a:pt x="6995415" y="527920"/>
                  <a:pt x="6995415" y="898517"/>
                </a:cubicBezTo>
                <a:cubicBezTo>
                  <a:pt x="6995415" y="1437568"/>
                  <a:pt x="7432402" y="1874555"/>
                  <a:pt x="7971453" y="1874555"/>
                </a:cubicBezTo>
                <a:cubicBezTo>
                  <a:pt x="8510504" y="1874555"/>
                  <a:pt x="8947491" y="1437568"/>
                  <a:pt x="8947491" y="898517"/>
                </a:cubicBezTo>
                <a:cubicBezTo>
                  <a:pt x="8947491" y="527920"/>
                  <a:pt x="8740946" y="205563"/>
                  <a:pt x="8436691" y="40281"/>
                </a:cubicBezTo>
                <a:lnTo>
                  <a:pt x="8353071" y="0"/>
                </a:lnTo>
                <a:lnTo>
                  <a:pt x="9470669" y="0"/>
                </a:lnTo>
                <a:lnTo>
                  <a:pt x="9470137" y="10543"/>
                </a:lnTo>
                <a:cubicBezTo>
                  <a:pt x="9470137" y="549594"/>
                  <a:pt x="9907124" y="986581"/>
                  <a:pt x="10446175" y="986581"/>
                </a:cubicBezTo>
                <a:cubicBezTo>
                  <a:pt x="10985226" y="986581"/>
                  <a:pt x="11422213" y="549594"/>
                  <a:pt x="11422213" y="10543"/>
                </a:cubicBezTo>
                <a:lnTo>
                  <a:pt x="11421681" y="0"/>
                </a:lnTo>
                <a:lnTo>
                  <a:pt x="12192000" y="0"/>
                </a:lnTo>
                <a:lnTo>
                  <a:pt x="12192000" y="4337913"/>
                </a:lnTo>
                <a:lnTo>
                  <a:pt x="0" y="4337913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7" name="矩形 16"/>
          <p:cNvSpPr/>
          <p:nvPr/>
        </p:nvSpPr>
        <p:spPr>
          <a:xfrm rot="21348328">
            <a:off x="4938482" y="2522009"/>
            <a:ext cx="3662189" cy="1228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我来到幼儿园上学了，我会快乐成长，好好长大！</a:t>
            </a: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8" cstate="screen"/>
          <a:srcRect r="-8133" b="-6684"/>
          <a:stretch>
            <a:fillRect/>
          </a:stretch>
        </p:blipFill>
        <p:spPr>
          <a:xfrm>
            <a:off x="9168384" y="4442777"/>
            <a:ext cx="3288343" cy="2601015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 rot="21360828">
            <a:off x="4734601" y="1505626"/>
            <a:ext cx="17235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b="1" dirty="0">
                <a:solidFill>
                  <a:srgbClr val="E64E62"/>
                </a:solidFill>
                <a:cs typeface="+mn-ea"/>
                <a:sym typeface="+mn-lt"/>
              </a:rPr>
              <a:t>现在：</a:t>
            </a: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 rot="20548793">
            <a:off x="1505836" y="1567928"/>
            <a:ext cx="1025314" cy="1025314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10" cstate="screen"/>
          <a:srcRect/>
          <a:stretch>
            <a:fillRect/>
          </a:stretch>
        </p:blipFill>
        <p:spPr>
          <a:xfrm>
            <a:off x="-49712" y="5763012"/>
            <a:ext cx="1999488" cy="116626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1" cstate="screen"/>
          <a:srcRect/>
          <a:stretch>
            <a:fillRect/>
          </a:stretch>
        </p:blipFill>
        <p:spPr>
          <a:xfrm flipH="1">
            <a:off x="1886034" y="1941004"/>
            <a:ext cx="2427053" cy="52791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-21592" y="4522"/>
            <a:ext cx="12220121" cy="6945181"/>
          </a:xfrm>
          <a:prstGeom prst="rect">
            <a:avLst/>
          </a:prstGeom>
        </p:spPr>
      </p:pic>
      <p:grpSp>
        <p:nvGrpSpPr>
          <p:cNvPr id="22" name="组合 21"/>
          <p:cNvGrpSpPr/>
          <p:nvPr/>
        </p:nvGrpSpPr>
        <p:grpSpPr>
          <a:xfrm>
            <a:off x="602745" y="-71648"/>
            <a:ext cx="10759939" cy="7109444"/>
            <a:chOff x="602745" y="-71648"/>
            <a:chExt cx="10759939" cy="7109444"/>
          </a:xfrm>
        </p:grpSpPr>
        <p:pic>
          <p:nvPicPr>
            <p:cNvPr id="33" name="图片 32"/>
            <p:cNvPicPr>
              <a:picLocks noChangeAspect="1"/>
            </p:cNvPicPr>
            <p:nvPr/>
          </p:nvPicPr>
          <p:blipFill rotWithShape="1">
            <a:blip r:embed="rId3" cstate="screen"/>
            <a:srcRect b="-2597"/>
            <a:stretch>
              <a:fillRect/>
            </a:stretch>
          </p:blipFill>
          <p:spPr>
            <a:xfrm>
              <a:off x="602745" y="-71648"/>
              <a:ext cx="10759939" cy="7109444"/>
            </a:xfrm>
            <a:prstGeom prst="rect">
              <a:avLst/>
            </a:prstGeom>
          </p:spPr>
        </p:pic>
        <p:sp>
          <p:nvSpPr>
            <p:cNvPr id="34" name="矩形 33"/>
            <p:cNvSpPr/>
            <p:nvPr/>
          </p:nvSpPr>
          <p:spPr>
            <a:xfrm rot="21204196">
              <a:off x="1536693" y="1047707"/>
              <a:ext cx="8919567" cy="4968113"/>
            </a:xfrm>
            <a:prstGeom prst="rect">
              <a:avLst/>
            </a:prstGeom>
            <a:solidFill>
              <a:srgbClr val="FAFA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38" name="图片 37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8959072" y="27873"/>
            <a:ext cx="1952076" cy="1874555"/>
          </a:xfrm>
          <a:custGeom>
            <a:avLst/>
            <a:gdLst>
              <a:gd name="connsiteX0" fmla="*/ 594420 w 1952076"/>
              <a:gd name="connsiteY0" fmla="*/ 0 h 1874555"/>
              <a:gd name="connsiteX1" fmla="*/ 1357656 w 1952076"/>
              <a:gd name="connsiteY1" fmla="*/ 0 h 1874555"/>
              <a:gd name="connsiteX2" fmla="*/ 1441276 w 1952076"/>
              <a:gd name="connsiteY2" fmla="*/ 40281 h 1874555"/>
              <a:gd name="connsiteX3" fmla="*/ 1952076 w 1952076"/>
              <a:gd name="connsiteY3" fmla="*/ 898517 h 1874555"/>
              <a:gd name="connsiteX4" fmla="*/ 976038 w 1952076"/>
              <a:gd name="connsiteY4" fmla="*/ 1874555 h 1874555"/>
              <a:gd name="connsiteX5" fmla="*/ 0 w 1952076"/>
              <a:gd name="connsiteY5" fmla="*/ 898517 h 1874555"/>
              <a:gd name="connsiteX6" fmla="*/ 510800 w 1952076"/>
              <a:gd name="connsiteY6" fmla="*/ 40281 h 1874555"/>
              <a:gd name="connsiteX7" fmla="*/ 594420 w 1952076"/>
              <a:gd name="connsiteY7" fmla="*/ 0 h 1874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52076" h="1874555">
                <a:moveTo>
                  <a:pt x="594420" y="0"/>
                </a:moveTo>
                <a:lnTo>
                  <a:pt x="1357656" y="0"/>
                </a:lnTo>
                <a:lnTo>
                  <a:pt x="1441276" y="40281"/>
                </a:lnTo>
                <a:cubicBezTo>
                  <a:pt x="1745531" y="205563"/>
                  <a:pt x="1952076" y="527920"/>
                  <a:pt x="1952076" y="898517"/>
                </a:cubicBezTo>
                <a:cubicBezTo>
                  <a:pt x="1952076" y="1437568"/>
                  <a:pt x="1515089" y="1874555"/>
                  <a:pt x="976038" y="1874555"/>
                </a:cubicBezTo>
                <a:cubicBezTo>
                  <a:pt x="436987" y="1874555"/>
                  <a:pt x="0" y="1437568"/>
                  <a:pt x="0" y="898517"/>
                </a:cubicBezTo>
                <a:cubicBezTo>
                  <a:pt x="0" y="527920"/>
                  <a:pt x="206545" y="205563"/>
                  <a:pt x="510800" y="40281"/>
                </a:cubicBezTo>
                <a:lnTo>
                  <a:pt x="594420" y="0"/>
                </a:lnTo>
                <a:close/>
              </a:path>
            </a:pathLst>
          </a:custGeom>
        </p:spPr>
      </p:pic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9449078" y="1597838"/>
            <a:ext cx="1951012" cy="965495"/>
          </a:xfrm>
          <a:custGeom>
            <a:avLst/>
            <a:gdLst>
              <a:gd name="connsiteX0" fmla="*/ 975506 w 1951012"/>
              <a:gd name="connsiteY0" fmla="*/ 0 h 965495"/>
              <a:gd name="connsiteX1" fmla="*/ 1946505 w 1951012"/>
              <a:gd name="connsiteY1" fmla="*/ 876244 h 965495"/>
              <a:gd name="connsiteX2" fmla="*/ 1951012 w 1951012"/>
              <a:gd name="connsiteY2" fmla="*/ 965495 h 965495"/>
              <a:gd name="connsiteX3" fmla="*/ 0 w 1951012"/>
              <a:gd name="connsiteY3" fmla="*/ 965495 h 965495"/>
              <a:gd name="connsiteX4" fmla="*/ 4507 w 1951012"/>
              <a:gd name="connsiteY4" fmla="*/ 876244 h 965495"/>
              <a:gd name="connsiteX5" fmla="*/ 975506 w 1951012"/>
              <a:gd name="connsiteY5" fmla="*/ 0 h 965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51012" h="965495">
                <a:moveTo>
                  <a:pt x="975506" y="0"/>
                </a:moveTo>
                <a:cubicBezTo>
                  <a:pt x="1480866" y="0"/>
                  <a:pt x="1896522" y="384071"/>
                  <a:pt x="1946505" y="876244"/>
                </a:cubicBezTo>
                <a:lnTo>
                  <a:pt x="1951012" y="965495"/>
                </a:lnTo>
                <a:lnTo>
                  <a:pt x="0" y="965495"/>
                </a:lnTo>
                <a:lnTo>
                  <a:pt x="4507" y="876244"/>
                </a:lnTo>
                <a:cubicBezTo>
                  <a:pt x="54490" y="384071"/>
                  <a:pt x="470146" y="0"/>
                  <a:pt x="975506" y="0"/>
                </a:cubicBezTo>
                <a:close/>
              </a:path>
            </a:pathLst>
          </a:custGeom>
        </p:spPr>
      </p:pic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7568244" y="2485812"/>
            <a:ext cx="763236" cy="77521"/>
          </a:xfrm>
          <a:custGeom>
            <a:avLst/>
            <a:gdLst>
              <a:gd name="connsiteX0" fmla="*/ 381618 w 763236"/>
              <a:gd name="connsiteY0" fmla="*/ 0 h 77521"/>
              <a:gd name="connsiteX1" fmla="*/ 761536 w 763236"/>
              <a:gd name="connsiteY1" fmla="*/ 76702 h 77521"/>
              <a:gd name="connsiteX2" fmla="*/ 763236 w 763236"/>
              <a:gd name="connsiteY2" fmla="*/ 77521 h 77521"/>
              <a:gd name="connsiteX3" fmla="*/ 0 w 763236"/>
              <a:gd name="connsiteY3" fmla="*/ 77521 h 77521"/>
              <a:gd name="connsiteX4" fmla="*/ 1700 w 763236"/>
              <a:gd name="connsiteY4" fmla="*/ 76702 h 77521"/>
              <a:gd name="connsiteX5" fmla="*/ 381618 w 763236"/>
              <a:gd name="connsiteY5" fmla="*/ 0 h 77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3236" h="77521">
                <a:moveTo>
                  <a:pt x="381618" y="0"/>
                </a:moveTo>
                <a:cubicBezTo>
                  <a:pt x="516381" y="0"/>
                  <a:pt x="644765" y="27312"/>
                  <a:pt x="761536" y="76702"/>
                </a:cubicBezTo>
                <a:lnTo>
                  <a:pt x="763236" y="77521"/>
                </a:lnTo>
                <a:lnTo>
                  <a:pt x="0" y="77521"/>
                </a:lnTo>
                <a:lnTo>
                  <a:pt x="1700" y="76702"/>
                </a:lnTo>
                <a:cubicBezTo>
                  <a:pt x="118472" y="27312"/>
                  <a:pt x="246855" y="0"/>
                  <a:pt x="381618" y="0"/>
                </a:cubicBezTo>
                <a:close/>
              </a:path>
            </a:pathLst>
          </a:cu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7" cstate="screen"/>
          <a:srcRect/>
          <a:stretch>
            <a:fillRect/>
          </a:stretch>
        </p:blipFill>
        <p:spPr>
          <a:xfrm>
            <a:off x="-21591" y="2563333"/>
            <a:ext cx="12192000" cy="4337913"/>
          </a:xfrm>
          <a:custGeom>
            <a:avLst/>
            <a:gdLst>
              <a:gd name="connsiteX0" fmla="*/ 0 w 12192000"/>
              <a:gd name="connsiteY0" fmla="*/ 0 h 4337913"/>
              <a:gd name="connsiteX1" fmla="*/ 7589835 w 12192000"/>
              <a:gd name="connsiteY1" fmla="*/ 0 h 4337913"/>
              <a:gd name="connsiteX2" fmla="*/ 7506215 w 12192000"/>
              <a:gd name="connsiteY2" fmla="*/ 40281 h 4337913"/>
              <a:gd name="connsiteX3" fmla="*/ 6995415 w 12192000"/>
              <a:gd name="connsiteY3" fmla="*/ 898517 h 4337913"/>
              <a:gd name="connsiteX4" fmla="*/ 7971453 w 12192000"/>
              <a:gd name="connsiteY4" fmla="*/ 1874555 h 4337913"/>
              <a:gd name="connsiteX5" fmla="*/ 8947491 w 12192000"/>
              <a:gd name="connsiteY5" fmla="*/ 898517 h 4337913"/>
              <a:gd name="connsiteX6" fmla="*/ 8436691 w 12192000"/>
              <a:gd name="connsiteY6" fmla="*/ 40281 h 4337913"/>
              <a:gd name="connsiteX7" fmla="*/ 8353071 w 12192000"/>
              <a:gd name="connsiteY7" fmla="*/ 0 h 4337913"/>
              <a:gd name="connsiteX8" fmla="*/ 9470669 w 12192000"/>
              <a:gd name="connsiteY8" fmla="*/ 0 h 4337913"/>
              <a:gd name="connsiteX9" fmla="*/ 9470137 w 12192000"/>
              <a:gd name="connsiteY9" fmla="*/ 10543 h 4337913"/>
              <a:gd name="connsiteX10" fmla="*/ 10446175 w 12192000"/>
              <a:gd name="connsiteY10" fmla="*/ 986581 h 4337913"/>
              <a:gd name="connsiteX11" fmla="*/ 11422213 w 12192000"/>
              <a:gd name="connsiteY11" fmla="*/ 10543 h 4337913"/>
              <a:gd name="connsiteX12" fmla="*/ 11421681 w 12192000"/>
              <a:gd name="connsiteY12" fmla="*/ 0 h 4337913"/>
              <a:gd name="connsiteX13" fmla="*/ 12192000 w 12192000"/>
              <a:gd name="connsiteY13" fmla="*/ 0 h 4337913"/>
              <a:gd name="connsiteX14" fmla="*/ 12192000 w 12192000"/>
              <a:gd name="connsiteY14" fmla="*/ 4337913 h 4337913"/>
              <a:gd name="connsiteX15" fmla="*/ 0 w 12192000"/>
              <a:gd name="connsiteY15" fmla="*/ 4337913 h 4337913"/>
              <a:gd name="connsiteX16" fmla="*/ 0 w 12192000"/>
              <a:gd name="connsiteY16" fmla="*/ 0 h 4337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192000" h="4337913">
                <a:moveTo>
                  <a:pt x="0" y="0"/>
                </a:moveTo>
                <a:lnTo>
                  <a:pt x="7589835" y="0"/>
                </a:lnTo>
                <a:lnTo>
                  <a:pt x="7506215" y="40281"/>
                </a:lnTo>
                <a:cubicBezTo>
                  <a:pt x="7201960" y="205563"/>
                  <a:pt x="6995415" y="527920"/>
                  <a:pt x="6995415" y="898517"/>
                </a:cubicBezTo>
                <a:cubicBezTo>
                  <a:pt x="6995415" y="1437568"/>
                  <a:pt x="7432402" y="1874555"/>
                  <a:pt x="7971453" y="1874555"/>
                </a:cubicBezTo>
                <a:cubicBezTo>
                  <a:pt x="8510504" y="1874555"/>
                  <a:pt x="8947491" y="1437568"/>
                  <a:pt x="8947491" y="898517"/>
                </a:cubicBezTo>
                <a:cubicBezTo>
                  <a:pt x="8947491" y="527920"/>
                  <a:pt x="8740946" y="205563"/>
                  <a:pt x="8436691" y="40281"/>
                </a:cubicBezTo>
                <a:lnTo>
                  <a:pt x="8353071" y="0"/>
                </a:lnTo>
                <a:lnTo>
                  <a:pt x="9470669" y="0"/>
                </a:lnTo>
                <a:lnTo>
                  <a:pt x="9470137" y="10543"/>
                </a:lnTo>
                <a:cubicBezTo>
                  <a:pt x="9470137" y="549594"/>
                  <a:pt x="9907124" y="986581"/>
                  <a:pt x="10446175" y="986581"/>
                </a:cubicBezTo>
                <a:cubicBezTo>
                  <a:pt x="10985226" y="986581"/>
                  <a:pt x="11422213" y="549594"/>
                  <a:pt x="11422213" y="10543"/>
                </a:cubicBezTo>
                <a:lnTo>
                  <a:pt x="11421681" y="0"/>
                </a:lnTo>
                <a:lnTo>
                  <a:pt x="12192000" y="0"/>
                </a:lnTo>
                <a:lnTo>
                  <a:pt x="12192000" y="4337913"/>
                </a:lnTo>
                <a:lnTo>
                  <a:pt x="0" y="4337913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8" cstate="screen"/>
          <a:srcRect r="-8133" b="-6684"/>
          <a:stretch>
            <a:fillRect/>
          </a:stretch>
        </p:blipFill>
        <p:spPr>
          <a:xfrm>
            <a:off x="9168384" y="4442777"/>
            <a:ext cx="3288343" cy="2601015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 rot="20548793">
            <a:off x="1505836" y="1567928"/>
            <a:ext cx="1025314" cy="1025314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10" cstate="screen"/>
          <a:srcRect/>
          <a:stretch>
            <a:fillRect/>
          </a:stretch>
        </p:blipFill>
        <p:spPr>
          <a:xfrm>
            <a:off x="-49712" y="5763012"/>
            <a:ext cx="1999488" cy="1166261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602744" y="146304"/>
            <a:ext cx="6856" cy="3413760"/>
          </a:xfrm>
          <a:custGeom>
            <a:avLst/>
            <a:gdLst>
              <a:gd name="connsiteX0" fmla="*/ 0 w 6856"/>
              <a:gd name="connsiteY0" fmla="*/ 0 h 3413760"/>
              <a:gd name="connsiteX1" fmla="*/ 6856 w 6856"/>
              <a:gd name="connsiteY1" fmla="*/ 0 h 3413760"/>
              <a:gd name="connsiteX2" fmla="*/ 6856 w 6856"/>
              <a:gd name="connsiteY2" fmla="*/ 3413760 h 3413760"/>
              <a:gd name="connsiteX3" fmla="*/ 0 w 6856"/>
              <a:gd name="connsiteY3" fmla="*/ 3413760 h 3413760"/>
              <a:gd name="connsiteX4" fmla="*/ 0 w 6856"/>
              <a:gd name="connsiteY4" fmla="*/ 0 h 3413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56" h="3413760">
                <a:moveTo>
                  <a:pt x="0" y="0"/>
                </a:moveTo>
                <a:lnTo>
                  <a:pt x="6856" y="0"/>
                </a:lnTo>
                <a:lnTo>
                  <a:pt x="6856" y="3413760"/>
                </a:lnTo>
                <a:lnTo>
                  <a:pt x="0" y="341376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2" name="矩形 1"/>
          <p:cNvSpPr/>
          <p:nvPr/>
        </p:nvSpPr>
        <p:spPr>
          <a:xfrm rot="21262528">
            <a:off x="2514017" y="1569481"/>
            <a:ext cx="428835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b="1" dirty="0">
                <a:solidFill>
                  <a:srgbClr val="E64E62"/>
                </a:solidFill>
                <a:cs typeface="+mn-ea"/>
                <a:sym typeface="+mn-lt"/>
              </a:rPr>
              <a:t>妈妈感谢你的付出</a:t>
            </a:r>
          </a:p>
        </p:txBody>
      </p:sp>
      <p:sp>
        <p:nvSpPr>
          <p:cNvPr id="17" name="矩形 16"/>
          <p:cNvSpPr/>
          <p:nvPr/>
        </p:nvSpPr>
        <p:spPr>
          <a:xfrm rot="21348328">
            <a:off x="2425679" y="2274999"/>
            <a:ext cx="466073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母亲节到了，我和老师准备了温馨的母亲节活动，请您暂时放下手上的工作，来到德爱幼儿园，让我好好感谢您，让您渡过一个难忘的母亲节！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2" cstate="screen"/>
          <a:stretch>
            <a:fillRect/>
          </a:stretch>
        </p:blipFill>
        <p:spPr>
          <a:xfrm>
            <a:off x="6214449" y="2377775"/>
            <a:ext cx="6067796" cy="455084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602745" y="44305"/>
            <a:ext cx="1440159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bg1"/>
                </a:solidFill>
                <a:cs typeface="+mn-ea"/>
                <a:sym typeface="+mn-lt"/>
              </a:rPr>
              <a:t>节</a:t>
            </a:r>
            <a:r>
              <a:rPr lang="zh-CN" altLang="en-US" sz="100" dirty="0" smtClean="0">
                <a:solidFill>
                  <a:schemeClr val="bg1"/>
                </a:solidFill>
                <a:cs typeface="+mn-ea"/>
                <a:sym typeface="+mn-lt"/>
              </a:rPr>
              <a:t>日</a:t>
            </a:r>
            <a:r>
              <a:rPr lang="en-US" altLang="zh-CN" sz="100" dirty="0" smtClean="0">
                <a:solidFill>
                  <a:schemeClr val="bg1"/>
                </a:solidFill>
                <a:cs typeface="+mn-ea"/>
                <a:sym typeface="+mn-lt"/>
              </a:rPr>
              <a:t>PPT</a:t>
            </a:r>
            <a:r>
              <a:rPr lang="zh-CN" altLang="en-US" sz="100" dirty="0" smtClean="0">
                <a:solidFill>
                  <a:schemeClr val="bg1"/>
                </a:solidFill>
                <a:cs typeface="+mn-ea"/>
                <a:sym typeface="+mn-lt"/>
              </a:rPr>
              <a:t>模板 </a:t>
            </a:r>
            <a:r>
              <a:rPr lang="en-US" altLang="zh-CN" sz="100" dirty="0">
                <a:solidFill>
                  <a:schemeClr val="bg1"/>
                </a:solidFill>
                <a:cs typeface="+mn-ea"/>
                <a:sym typeface="+mn-lt"/>
              </a:rPr>
              <a:t>http://www.1ppt.com/jieri/</a:t>
            </a:r>
            <a:endParaRPr lang="en-US" altLang="zh-CN" sz="100" dirty="0" smtClean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-21592" y="4522"/>
            <a:ext cx="12220121" cy="6945181"/>
          </a:xfrm>
          <a:prstGeom prst="rect">
            <a:avLst/>
          </a:prstGeom>
        </p:spPr>
      </p:pic>
      <p:grpSp>
        <p:nvGrpSpPr>
          <p:cNvPr id="19" name="组合 18"/>
          <p:cNvGrpSpPr/>
          <p:nvPr/>
        </p:nvGrpSpPr>
        <p:grpSpPr>
          <a:xfrm>
            <a:off x="602745" y="-71648"/>
            <a:ext cx="10759939" cy="7109444"/>
            <a:chOff x="602745" y="-71648"/>
            <a:chExt cx="10759939" cy="7109444"/>
          </a:xfrm>
        </p:grpSpPr>
        <p:pic>
          <p:nvPicPr>
            <p:cNvPr id="20" name="图片 19"/>
            <p:cNvPicPr>
              <a:picLocks noChangeAspect="1"/>
            </p:cNvPicPr>
            <p:nvPr/>
          </p:nvPicPr>
          <p:blipFill rotWithShape="1">
            <a:blip r:embed="rId3" cstate="screen"/>
            <a:srcRect b="-2597"/>
            <a:stretch>
              <a:fillRect/>
            </a:stretch>
          </p:blipFill>
          <p:spPr>
            <a:xfrm>
              <a:off x="602745" y="-71648"/>
              <a:ext cx="10759939" cy="7109444"/>
            </a:xfrm>
            <a:prstGeom prst="rect">
              <a:avLst/>
            </a:prstGeom>
          </p:spPr>
        </p:pic>
        <p:sp>
          <p:nvSpPr>
            <p:cNvPr id="21" name="矩形 20"/>
            <p:cNvSpPr/>
            <p:nvPr/>
          </p:nvSpPr>
          <p:spPr>
            <a:xfrm rot="21204196">
              <a:off x="1536693" y="1047707"/>
              <a:ext cx="8919567" cy="4968113"/>
            </a:xfrm>
            <a:prstGeom prst="rect">
              <a:avLst/>
            </a:prstGeom>
            <a:solidFill>
              <a:srgbClr val="FAFA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38" name="图片 37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8959072" y="27873"/>
            <a:ext cx="1952076" cy="1874555"/>
          </a:xfrm>
          <a:custGeom>
            <a:avLst/>
            <a:gdLst>
              <a:gd name="connsiteX0" fmla="*/ 594420 w 1952076"/>
              <a:gd name="connsiteY0" fmla="*/ 0 h 1874555"/>
              <a:gd name="connsiteX1" fmla="*/ 1357656 w 1952076"/>
              <a:gd name="connsiteY1" fmla="*/ 0 h 1874555"/>
              <a:gd name="connsiteX2" fmla="*/ 1441276 w 1952076"/>
              <a:gd name="connsiteY2" fmla="*/ 40281 h 1874555"/>
              <a:gd name="connsiteX3" fmla="*/ 1952076 w 1952076"/>
              <a:gd name="connsiteY3" fmla="*/ 898517 h 1874555"/>
              <a:gd name="connsiteX4" fmla="*/ 976038 w 1952076"/>
              <a:gd name="connsiteY4" fmla="*/ 1874555 h 1874555"/>
              <a:gd name="connsiteX5" fmla="*/ 0 w 1952076"/>
              <a:gd name="connsiteY5" fmla="*/ 898517 h 1874555"/>
              <a:gd name="connsiteX6" fmla="*/ 510800 w 1952076"/>
              <a:gd name="connsiteY6" fmla="*/ 40281 h 1874555"/>
              <a:gd name="connsiteX7" fmla="*/ 594420 w 1952076"/>
              <a:gd name="connsiteY7" fmla="*/ 0 h 1874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52076" h="1874555">
                <a:moveTo>
                  <a:pt x="594420" y="0"/>
                </a:moveTo>
                <a:lnTo>
                  <a:pt x="1357656" y="0"/>
                </a:lnTo>
                <a:lnTo>
                  <a:pt x="1441276" y="40281"/>
                </a:lnTo>
                <a:cubicBezTo>
                  <a:pt x="1745531" y="205563"/>
                  <a:pt x="1952076" y="527920"/>
                  <a:pt x="1952076" y="898517"/>
                </a:cubicBezTo>
                <a:cubicBezTo>
                  <a:pt x="1952076" y="1437568"/>
                  <a:pt x="1515089" y="1874555"/>
                  <a:pt x="976038" y="1874555"/>
                </a:cubicBezTo>
                <a:cubicBezTo>
                  <a:pt x="436987" y="1874555"/>
                  <a:pt x="0" y="1437568"/>
                  <a:pt x="0" y="898517"/>
                </a:cubicBezTo>
                <a:cubicBezTo>
                  <a:pt x="0" y="527920"/>
                  <a:pt x="206545" y="205563"/>
                  <a:pt x="510800" y="40281"/>
                </a:cubicBezTo>
                <a:lnTo>
                  <a:pt x="594420" y="0"/>
                </a:lnTo>
                <a:close/>
              </a:path>
            </a:pathLst>
          </a:custGeom>
        </p:spPr>
      </p:pic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9449078" y="1597838"/>
            <a:ext cx="1951012" cy="965495"/>
          </a:xfrm>
          <a:custGeom>
            <a:avLst/>
            <a:gdLst>
              <a:gd name="connsiteX0" fmla="*/ 975506 w 1951012"/>
              <a:gd name="connsiteY0" fmla="*/ 0 h 965495"/>
              <a:gd name="connsiteX1" fmla="*/ 1946505 w 1951012"/>
              <a:gd name="connsiteY1" fmla="*/ 876244 h 965495"/>
              <a:gd name="connsiteX2" fmla="*/ 1951012 w 1951012"/>
              <a:gd name="connsiteY2" fmla="*/ 965495 h 965495"/>
              <a:gd name="connsiteX3" fmla="*/ 0 w 1951012"/>
              <a:gd name="connsiteY3" fmla="*/ 965495 h 965495"/>
              <a:gd name="connsiteX4" fmla="*/ 4507 w 1951012"/>
              <a:gd name="connsiteY4" fmla="*/ 876244 h 965495"/>
              <a:gd name="connsiteX5" fmla="*/ 975506 w 1951012"/>
              <a:gd name="connsiteY5" fmla="*/ 0 h 965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51012" h="965495">
                <a:moveTo>
                  <a:pt x="975506" y="0"/>
                </a:moveTo>
                <a:cubicBezTo>
                  <a:pt x="1480866" y="0"/>
                  <a:pt x="1896522" y="384071"/>
                  <a:pt x="1946505" y="876244"/>
                </a:cubicBezTo>
                <a:lnTo>
                  <a:pt x="1951012" y="965495"/>
                </a:lnTo>
                <a:lnTo>
                  <a:pt x="0" y="965495"/>
                </a:lnTo>
                <a:lnTo>
                  <a:pt x="4507" y="876244"/>
                </a:lnTo>
                <a:cubicBezTo>
                  <a:pt x="54490" y="384071"/>
                  <a:pt x="470146" y="0"/>
                  <a:pt x="975506" y="0"/>
                </a:cubicBezTo>
                <a:close/>
              </a:path>
            </a:pathLst>
          </a:custGeom>
        </p:spPr>
      </p:pic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7568244" y="2485812"/>
            <a:ext cx="763236" cy="77521"/>
          </a:xfrm>
          <a:custGeom>
            <a:avLst/>
            <a:gdLst>
              <a:gd name="connsiteX0" fmla="*/ 381618 w 763236"/>
              <a:gd name="connsiteY0" fmla="*/ 0 h 77521"/>
              <a:gd name="connsiteX1" fmla="*/ 761536 w 763236"/>
              <a:gd name="connsiteY1" fmla="*/ 76702 h 77521"/>
              <a:gd name="connsiteX2" fmla="*/ 763236 w 763236"/>
              <a:gd name="connsiteY2" fmla="*/ 77521 h 77521"/>
              <a:gd name="connsiteX3" fmla="*/ 0 w 763236"/>
              <a:gd name="connsiteY3" fmla="*/ 77521 h 77521"/>
              <a:gd name="connsiteX4" fmla="*/ 1700 w 763236"/>
              <a:gd name="connsiteY4" fmla="*/ 76702 h 77521"/>
              <a:gd name="connsiteX5" fmla="*/ 381618 w 763236"/>
              <a:gd name="connsiteY5" fmla="*/ 0 h 77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3236" h="77521">
                <a:moveTo>
                  <a:pt x="381618" y="0"/>
                </a:moveTo>
                <a:cubicBezTo>
                  <a:pt x="516381" y="0"/>
                  <a:pt x="644765" y="27312"/>
                  <a:pt x="761536" y="76702"/>
                </a:cubicBezTo>
                <a:lnTo>
                  <a:pt x="763236" y="77521"/>
                </a:lnTo>
                <a:lnTo>
                  <a:pt x="0" y="77521"/>
                </a:lnTo>
                <a:lnTo>
                  <a:pt x="1700" y="76702"/>
                </a:lnTo>
                <a:cubicBezTo>
                  <a:pt x="118472" y="27312"/>
                  <a:pt x="246855" y="0"/>
                  <a:pt x="381618" y="0"/>
                </a:cubicBezTo>
                <a:close/>
              </a:path>
            </a:pathLst>
          </a:cu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7" cstate="screen"/>
          <a:srcRect/>
          <a:stretch>
            <a:fillRect/>
          </a:stretch>
        </p:blipFill>
        <p:spPr>
          <a:xfrm>
            <a:off x="-21591" y="2563333"/>
            <a:ext cx="12192000" cy="4337913"/>
          </a:xfrm>
          <a:custGeom>
            <a:avLst/>
            <a:gdLst>
              <a:gd name="connsiteX0" fmla="*/ 0 w 12192000"/>
              <a:gd name="connsiteY0" fmla="*/ 0 h 4337913"/>
              <a:gd name="connsiteX1" fmla="*/ 7589835 w 12192000"/>
              <a:gd name="connsiteY1" fmla="*/ 0 h 4337913"/>
              <a:gd name="connsiteX2" fmla="*/ 7506215 w 12192000"/>
              <a:gd name="connsiteY2" fmla="*/ 40281 h 4337913"/>
              <a:gd name="connsiteX3" fmla="*/ 6995415 w 12192000"/>
              <a:gd name="connsiteY3" fmla="*/ 898517 h 4337913"/>
              <a:gd name="connsiteX4" fmla="*/ 7971453 w 12192000"/>
              <a:gd name="connsiteY4" fmla="*/ 1874555 h 4337913"/>
              <a:gd name="connsiteX5" fmla="*/ 8947491 w 12192000"/>
              <a:gd name="connsiteY5" fmla="*/ 898517 h 4337913"/>
              <a:gd name="connsiteX6" fmla="*/ 8436691 w 12192000"/>
              <a:gd name="connsiteY6" fmla="*/ 40281 h 4337913"/>
              <a:gd name="connsiteX7" fmla="*/ 8353071 w 12192000"/>
              <a:gd name="connsiteY7" fmla="*/ 0 h 4337913"/>
              <a:gd name="connsiteX8" fmla="*/ 9470669 w 12192000"/>
              <a:gd name="connsiteY8" fmla="*/ 0 h 4337913"/>
              <a:gd name="connsiteX9" fmla="*/ 9470137 w 12192000"/>
              <a:gd name="connsiteY9" fmla="*/ 10543 h 4337913"/>
              <a:gd name="connsiteX10" fmla="*/ 10446175 w 12192000"/>
              <a:gd name="connsiteY10" fmla="*/ 986581 h 4337913"/>
              <a:gd name="connsiteX11" fmla="*/ 11422213 w 12192000"/>
              <a:gd name="connsiteY11" fmla="*/ 10543 h 4337913"/>
              <a:gd name="connsiteX12" fmla="*/ 11421681 w 12192000"/>
              <a:gd name="connsiteY12" fmla="*/ 0 h 4337913"/>
              <a:gd name="connsiteX13" fmla="*/ 12192000 w 12192000"/>
              <a:gd name="connsiteY13" fmla="*/ 0 h 4337913"/>
              <a:gd name="connsiteX14" fmla="*/ 12192000 w 12192000"/>
              <a:gd name="connsiteY14" fmla="*/ 4337913 h 4337913"/>
              <a:gd name="connsiteX15" fmla="*/ 0 w 12192000"/>
              <a:gd name="connsiteY15" fmla="*/ 4337913 h 4337913"/>
              <a:gd name="connsiteX16" fmla="*/ 0 w 12192000"/>
              <a:gd name="connsiteY16" fmla="*/ 0 h 4337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192000" h="4337913">
                <a:moveTo>
                  <a:pt x="0" y="0"/>
                </a:moveTo>
                <a:lnTo>
                  <a:pt x="7589835" y="0"/>
                </a:lnTo>
                <a:lnTo>
                  <a:pt x="7506215" y="40281"/>
                </a:lnTo>
                <a:cubicBezTo>
                  <a:pt x="7201960" y="205563"/>
                  <a:pt x="6995415" y="527920"/>
                  <a:pt x="6995415" y="898517"/>
                </a:cubicBezTo>
                <a:cubicBezTo>
                  <a:pt x="6995415" y="1437568"/>
                  <a:pt x="7432402" y="1874555"/>
                  <a:pt x="7971453" y="1874555"/>
                </a:cubicBezTo>
                <a:cubicBezTo>
                  <a:pt x="8510504" y="1874555"/>
                  <a:pt x="8947491" y="1437568"/>
                  <a:pt x="8947491" y="898517"/>
                </a:cubicBezTo>
                <a:cubicBezTo>
                  <a:pt x="8947491" y="527920"/>
                  <a:pt x="8740946" y="205563"/>
                  <a:pt x="8436691" y="40281"/>
                </a:cubicBezTo>
                <a:lnTo>
                  <a:pt x="8353071" y="0"/>
                </a:lnTo>
                <a:lnTo>
                  <a:pt x="9470669" y="0"/>
                </a:lnTo>
                <a:lnTo>
                  <a:pt x="9470137" y="10543"/>
                </a:lnTo>
                <a:cubicBezTo>
                  <a:pt x="9470137" y="549594"/>
                  <a:pt x="9907124" y="986581"/>
                  <a:pt x="10446175" y="986581"/>
                </a:cubicBezTo>
                <a:cubicBezTo>
                  <a:pt x="10985226" y="986581"/>
                  <a:pt x="11422213" y="549594"/>
                  <a:pt x="11422213" y="10543"/>
                </a:cubicBezTo>
                <a:lnTo>
                  <a:pt x="11421681" y="0"/>
                </a:lnTo>
                <a:lnTo>
                  <a:pt x="12192000" y="0"/>
                </a:lnTo>
                <a:lnTo>
                  <a:pt x="12192000" y="4337913"/>
                </a:lnTo>
                <a:lnTo>
                  <a:pt x="0" y="4337913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7" name="矩形 16"/>
          <p:cNvSpPr/>
          <p:nvPr/>
        </p:nvSpPr>
        <p:spPr>
          <a:xfrm rot="21247460">
            <a:off x="1955541" y="1774246"/>
            <a:ext cx="805434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0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20XX</a:t>
            </a:r>
            <a:r>
              <a:rPr lang="zh-CN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年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5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月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8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日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-10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日</a:t>
            </a:r>
            <a:r>
              <a:rPr lang="zh-CN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，幼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儿园以</a:t>
            </a:r>
            <a:r>
              <a:rPr lang="zh-CN" altLang="en-US" sz="2800" b="1" dirty="0">
                <a:solidFill>
                  <a:srgbClr val="E64E62"/>
                </a:solidFill>
                <a:cs typeface="+mn-ea"/>
                <a:sym typeface="+mn-lt"/>
              </a:rPr>
              <a:t>“感恩有你”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为主题举办一场母亲节活动，诚挚邀请宝宝妈妈能在百忙之中抽出时间，来见证孩子们的成长！记录宝贝们成长的印记，享受孩子感恩瞬间！</a:t>
            </a:r>
          </a:p>
          <a:p>
            <a:pPr>
              <a:lnSpc>
                <a:spcPct val="200000"/>
              </a:lnSpc>
            </a:pP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   我们坚信有您的参与，活动会更精彩；有您的参与，孩子会更幸福。</a:t>
            </a: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8" cstate="screen"/>
          <a:srcRect r="-8133" b="-6684"/>
          <a:stretch>
            <a:fillRect/>
          </a:stretch>
        </p:blipFill>
        <p:spPr>
          <a:xfrm>
            <a:off x="9168384" y="4442777"/>
            <a:ext cx="3288343" cy="2601015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 rot="20548793">
            <a:off x="1505836" y="1567928"/>
            <a:ext cx="1025314" cy="1025314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10" cstate="screen"/>
          <a:srcRect/>
          <a:stretch>
            <a:fillRect/>
          </a:stretch>
        </p:blipFill>
        <p:spPr>
          <a:xfrm>
            <a:off x="-49712" y="5763012"/>
            <a:ext cx="1999488" cy="116626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-21592" y="4522"/>
            <a:ext cx="12220121" cy="6945181"/>
          </a:xfrm>
          <a:prstGeom prst="rect">
            <a:avLst/>
          </a:prstGeom>
        </p:spPr>
      </p:pic>
      <p:grpSp>
        <p:nvGrpSpPr>
          <p:cNvPr id="25" name="组合 24"/>
          <p:cNvGrpSpPr/>
          <p:nvPr/>
        </p:nvGrpSpPr>
        <p:grpSpPr>
          <a:xfrm>
            <a:off x="602745" y="-71648"/>
            <a:ext cx="10759939" cy="7109444"/>
            <a:chOff x="602745" y="-71648"/>
            <a:chExt cx="10759939" cy="7109444"/>
          </a:xfrm>
        </p:grpSpPr>
        <p:pic>
          <p:nvPicPr>
            <p:cNvPr id="32" name="图片 31"/>
            <p:cNvPicPr>
              <a:picLocks noChangeAspect="1"/>
            </p:cNvPicPr>
            <p:nvPr/>
          </p:nvPicPr>
          <p:blipFill rotWithShape="1">
            <a:blip r:embed="rId3" cstate="screen"/>
            <a:srcRect b="-2597"/>
            <a:stretch>
              <a:fillRect/>
            </a:stretch>
          </p:blipFill>
          <p:spPr>
            <a:xfrm>
              <a:off x="602745" y="-71648"/>
              <a:ext cx="10759939" cy="7109444"/>
            </a:xfrm>
            <a:prstGeom prst="rect">
              <a:avLst/>
            </a:prstGeom>
          </p:spPr>
        </p:pic>
        <p:sp>
          <p:nvSpPr>
            <p:cNvPr id="33" name="矩形 32"/>
            <p:cNvSpPr/>
            <p:nvPr/>
          </p:nvSpPr>
          <p:spPr>
            <a:xfrm rot="21204196">
              <a:off x="1536693" y="1047707"/>
              <a:ext cx="8919567" cy="4968113"/>
            </a:xfrm>
            <a:prstGeom prst="rect">
              <a:avLst/>
            </a:prstGeom>
            <a:solidFill>
              <a:srgbClr val="FAFA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38" name="图片 37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8959072" y="27873"/>
            <a:ext cx="1952076" cy="1874555"/>
          </a:xfrm>
          <a:custGeom>
            <a:avLst/>
            <a:gdLst>
              <a:gd name="connsiteX0" fmla="*/ 594420 w 1952076"/>
              <a:gd name="connsiteY0" fmla="*/ 0 h 1874555"/>
              <a:gd name="connsiteX1" fmla="*/ 1357656 w 1952076"/>
              <a:gd name="connsiteY1" fmla="*/ 0 h 1874555"/>
              <a:gd name="connsiteX2" fmla="*/ 1441276 w 1952076"/>
              <a:gd name="connsiteY2" fmla="*/ 40281 h 1874555"/>
              <a:gd name="connsiteX3" fmla="*/ 1952076 w 1952076"/>
              <a:gd name="connsiteY3" fmla="*/ 898517 h 1874555"/>
              <a:gd name="connsiteX4" fmla="*/ 976038 w 1952076"/>
              <a:gd name="connsiteY4" fmla="*/ 1874555 h 1874555"/>
              <a:gd name="connsiteX5" fmla="*/ 0 w 1952076"/>
              <a:gd name="connsiteY5" fmla="*/ 898517 h 1874555"/>
              <a:gd name="connsiteX6" fmla="*/ 510800 w 1952076"/>
              <a:gd name="connsiteY6" fmla="*/ 40281 h 1874555"/>
              <a:gd name="connsiteX7" fmla="*/ 594420 w 1952076"/>
              <a:gd name="connsiteY7" fmla="*/ 0 h 1874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52076" h="1874555">
                <a:moveTo>
                  <a:pt x="594420" y="0"/>
                </a:moveTo>
                <a:lnTo>
                  <a:pt x="1357656" y="0"/>
                </a:lnTo>
                <a:lnTo>
                  <a:pt x="1441276" y="40281"/>
                </a:lnTo>
                <a:cubicBezTo>
                  <a:pt x="1745531" y="205563"/>
                  <a:pt x="1952076" y="527920"/>
                  <a:pt x="1952076" y="898517"/>
                </a:cubicBezTo>
                <a:cubicBezTo>
                  <a:pt x="1952076" y="1437568"/>
                  <a:pt x="1515089" y="1874555"/>
                  <a:pt x="976038" y="1874555"/>
                </a:cubicBezTo>
                <a:cubicBezTo>
                  <a:pt x="436987" y="1874555"/>
                  <a:pt x="0" y="1437568"/>
                  <a:pt x="0" y="898517"/>
                </a:cubicBezTo>
                <a:cubicBezTo>
                  <a:pt x="0" y="527920"/>
                  <a:pt x="206545" y="205563"/>
                  <a:pt x="510800" y="40281"/>
                </a:cubicBezTo>
                <a:lnTo>
                  <a:pt x="594420" y="0"/>
                </a:lnTo>
                <a:close/>
              </a:path>
            </a:pathLst>
          </a:custGeom>
        </p:spPr>
      </p:pic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9449078" y="1597838"/>
            <a:ext cx="1951012" cy="965495"/>
          </a:xfrm>
          <a:custGeom>
            <a:avLst/>
            <a:gdLst>
              <a:gd name="connsiteX0" fmla="*/ 975506 w 1951012"/>
              <a:gd name="connsiteY0" fmla="*/ 0 h 965495"/>
              <a:gd name="connsiteX1" fmla="*/ 1946505 w 1951012"/>
              <a:gd name="connsiteY1" fmla="*/ 876244 h 965495"/>
              <a:gd name="connsiteX2" fmla="*/ 1951012 w 1951012"/>
              <a:gd name="connsiteY2" fmla="*/ 965495 h 965495"/>
              <a:gd name="connsiteX3" fmla="*/ 0 w 1951012"/>
              <a:gd name="connsiteY3" fmla="*/ 965495 h 965495"/>
              <a:gd name="connsiteX4" fmla="*/ 4507 w 1951012"/>
              <a:gd name="connsiteY4" fmla="*/ 876244 h 965495"/>
              <a:gd name="connsiteX5" fmla="*/ 975506 w 1951012"/>
              <a:gd name="connsiteY5" fmla="*/ 0 h 965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51012" h="965495">
                <a:moveTo>
                  <a:pt x="975506" y="0"/>
                </a:moveTo>
                <a:cubicBezTo>
                  <a:pt x="1480866" y="0"/>
                  <a:pt x="1896522" y="384071"/>
                  <a:pt x="1946505" y="876244"/>
                </a:cubicBezTo>
                <a:lnTo>
                  <a:pt x="1951012" y="965495"/>
                </a:lnTo>
                <a:lnTo>
                  <a:pt x="0" y="965495"/>
                </a:lnTo>
                <a:lnTo>
                  <a:pt x="4507" y="876244"/>
                </a:lnTo>
                <a:cubicBezTo>
                  <a:pt x="54490" y="384071"/>
                  <a:pt x="470146" y="0"/>
                  <a:pt x="975506" y="0"/>
                </a:cubicBezTo>
                <a:close/>
              </a:path>
            </a:pathLst>
          </a:custGeom>
        </p:spPr>
      </p:pic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7568244" y="2485812"/>
            <a:ext cx="763236" cy="77521"/>
          </a:xfrm>
          <a:custGeom>
            <a:avLst/>
            <a:gdLst>
              <a:gd name="connsiteX0" fmla="*/ 381618 w 763236"/>
              <a:gd name="connsiteY0" fmla="*/ 0 h 77521"/>
              <a:gd name="connsiteX1" fmla="*/ 761536 w 763236"/>
              <a:gd name="connsiteY1" fmla="*/ 76702 h 77521"/>
              <a:gd name="connsiteX2" fmla="*/ 763236 w 763236"/>
              <a:gd name="connsiteY2" fmla="*/ 77521 h 77521"/>
              <a:gd name="connsiteX3" fmla="*/ 0 w 763236"/>
              <a:gd name="connsiteY3" fmla="*/ 77521 h 77521"/>
              <a:gd name="connsiteX4" fmla="*/ 1700 w 763236"/>
              <a:gd name="connsiteY4" fmla="*/ 76702 h 77521"/>
              <a:gd name="connsiteX5" fmla="*/ 381618 w 763236"/>
              <a:gd name="connsiteY5" fmla="*/ 0 h 77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3236" h="77521">
                <a:moveTo>
                  <a:pt x="381618" y="0"/>
                </a:moveTo>
                <a:cubicBezTo>
                  <a:pt x="516381" y="0"/>
                  <a:pt x="644765" y="27312"/>
                  <a:pt x="761536" y="76702"/>
                </a:cubicBezTo>
                <a:lnTo>
                  <a:pt x="763236" y="77521"/>
                </a:lnTo>
                <a:lnTo>
                  <a:pt x="0" y="77521"/>
                </a:lnTo>
                <a:lnTo>
                  <a:pt x="1700" y="76702"/>
                </a:lnTo>
                <a:cubicBezTo>
                  <a:pt x="118472" y="27312"/>
                  <a:pt x="246855" y="0"/>
                  <a:pt x="381618" y="0"/>
                </a:cubicBezTo>
                <a:close/>
              </a:path>
            </a:pathLst>
          </a:cu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7" cstate="screen"/>
          <a:srcRect/>
          <a:stretch>
            <a:fillRect/>
          </a:stretch>
        </p:blipFill>
        <p:spPr>
          <a:xfrm>
            <a:off x="-21591" y="2563333"/>
            <a:ext cx="12192000" cy="4337913"/>
          </a:xfrm>
          <a:custGeom>
            <a:avLst/>
            <a:gdLst>
              <a:gd name="connsiteX0" fmla="*/ 0 w 12192000"/>
              <a:gd name="connsiteY0" fmla="*/ 0 h 4337913"/>
              <a:gd name="connsiteX1" fmla="*/ 7589835 w 12192000"/>
              <a:gd name="connsiteY1" fmla="*/ 0 h 4337913"/>
              <a:gd name="connsiteX2" fmla="*/ 7506215 w 12192000"/>
              <a:gd name="connsiteY2" fmla="*/ 40281 h 4337913"/>
              <a:gd name="connsiteX3" fmla="*/ 6995415 w 12192000"/>
              <a:gd name="connsiteY3" fmla="*/ 898517 h 4337913"/>
              <a:gd name="connsiteX4" fmla="*/ 7971453 w 12192000"/>
              <a:gd name="connsiteY4" fmla="*/ 1874555 h 4337913"/>
              <a:gd name="connsiteX5" fmla="*/ 8947491 w 12192000"/>
              <a:gd name="connsiteY5" fmla="*/ 898517 h 4337913"/>
              <a:gd name="connsiteX6" fmla="*/ 8436691 w 12192000"/>
              <a:gd name="connsiteY6" fmla="*/ 40281 h 4337913"/>
              <a:gd name="connsiteX7" fmla="*/ 8353071 w 12192000"/>
              <a:gd name="connsiteY7" fmla="*/ 0 h 4337913"/>
              <a:gd name="connsiteX8" fmla="*/ 9470669 w 12192000"/>
              <a:gd name="connsiteY8" fmla="*/ 0 h 4337913"/>
              <a:gd name="connsiteX9" fmla="*/ 9470137 w 12192000"/>
              <a:gd name="connsiteY9" fmla="*/ 10543 h 4337913"/>
              <a:gd name="connsiteX10" fmla="*/ 10446175 w 12192000"/>
              <a:gd name="connsiteY10" fmla="*/ 986581 h 4337913"/>
              <a:gd name="connsiteX11" fmla="*/ 11422213 w 12192000"/>
              <a:gd name="connsiteY11" fmla="*/ 10543 h 4337913"/>
              <a:gd name="connsiteX12" fmla="*/ 11421681 w 12192000"/>
              <a:gd name="connsiteY12" fmla="*/ 0 h 4337913"/>
              <a:gd name="connsiteX13" fmla="*/ 12192000 w 12192000"/>
              <a:gd name="connsiteY13" fmla="*/ 0 h 4337913"/>
              <a:gd name="connsiteX14" fmla="*/ 12192000 w 12192000"/>
              <a:gd name="connsiteY14" fmla="*/ 4337913 h 4337913"/>
              <a:gd name="connsiteX15" fmla="*/ 0 w 12192000"/>
              <a:gd name="connsiteY15" fmla="*/ 4337913 h 4337913"/>
              <a:gd name="connsiteX16" fmla="*/ 0 w 12192000"/>
              <a:gd name="connsiteY16" fmla="*/ 0 h 4337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192000" h="4337913">
                <a:moveTo>
                  <a:pt x="0" y="0"/>
                </a:moveTo>
                <a:lnTo>
                  <a:pt x="7589835" y="0"/>
                </a:lnTo>
                <a:lnTo>
                  <a:pt x="7506215" y="40281"/>
                </a:lnTo>
                <a:cubicBezTo>
                  <a:pt x="7201960" y="205563"/>
                  <a:pt x="6995415" y="527920"/>
                  <a:pt x="6995415" y="898517"/>
                </a:cubicBezTo>
                <a:cubicBezTo>
                  <a:pt x="6995415" y="1437568"/>
                  <a:pt x="7432402" y="1874555"/>
                  <a:pt x="7971453" y="1874555"/>
                </a:cubicBezTo>
                <a:cubicBezTo>
                  <a:pt x="8510504" y="1874555"/>
                  <a:pt x="8947491" y="1437568"/>
                  <a:pt x="8947491" y="898517"/>
                </a:cubicBezTo>
                <a:cubicBezTo>
                  <a:pt x="8947491" y="527920"/>
                  <a:pt x="8740946" y="205563"/>
                  <a:pt x="8436691" y="40281"/>
                </a:cubicBezTo>
                <a:lnTo>
                  <a:pt x="8353071" y="0"/>
                </a:lnTo>
                <a:lnTo>
                  <a:pt x="9470669" y="0"/>
                </a:lnTo>
                <a:lnTo>
                  <a:pt x="9470137" y="10543"/>
                </a:lnTo>
                <a:cubicBezTo>
                  <a:pt x="9470137" y="549594"/>
                  <a:pt x="9907124" y="986581"/>
                  <a:pt x="10446175" y="986581"/>
                </a:cubicBezTo>
                <a:cubicBezTo>
                  <a:pt x="10985226" y="986581"/>
                  <a:pt x="11422213" y="549594"/>
                  <a:pt x="11422213" y="10543"/>
                </a:cubicBezTo>
                <a:lnTo>
                  <a:pt x="11421681" y="0"/>
                </a:lnTo>
                <a:lnTo>
                  <a:pt x="12192000" y="0"/>
                </a:lnTo>
                <a:lnTo>
                  <a:pt x="12192000" y="4337913"/>
                </a:lnTo>
                <a:lnTo>
                  <a:pt x="0" y="4337913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8" cstate="screen"/>
          <a:srcRect r="-8133" b="-6684"/>
          <a:stretch>
            <a:fillRect/>
          </a:stretch>
        </p:blipFill>
        <p:spPr>
          <a:xfrm>
            <a:off x="9168384" y="4442777"/>
            <a:ext cx="3288343" cy="2601015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 rot="20548793">
            <a:off x="1505836" y="1567928"/>
            <a:ext cx="1025314" cy="1025314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10" cstate="screen"/>
          <a:srcRect/>
          <a:stretch>
            <a:fillRect/>
          </a:stretch>
        </p:blipFill>
        <p:spPr>
          <a:xfrm>
            <a:off x="-49712" y="5763012"/>
            <a:ext cx="1999488" cy="1166261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 rot="21399721">
            <a:off x="2542893" y="1536586"/>
            <a:ext cx="3262432" cy="707886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4000" b="1">
                <a:solidFill>
                  <a:srgbClr val="E64E62"/>
                </a:solidFill>
                <a:latin typeface="Aa小梨涡 (非商业使用)" panose="02010600010101010101" pitchFamily="2" charset="-122"/>
                <a:ea typeface="Aa小梨涡 (非商业使用)" panose="02010600010101010101" pitchFamily="2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活动具体安排</a:t>
            </a:r>
          </a:p>
        </p:txBody>
      </p:sp>
      <p:sp>
        <p:nvSpPr>
          <p:cNvPr id="18" name="矩形 17"/>
          <p:cNvSpPr/>
          <p:nvPr/>
        </p:nvSpPr>
        <p:spPr>
          <a:xfrm rot="21304165">
            <a:off x="5294528" y="2084823"/>
            <a:ext cx="29466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1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、家长签到 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14:00-14:20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9" name="矩形 18"/>
          <p:cNvSpPr/>
          <p:nvPr/>
        </p:nvSpPr>
        <p:spPr>
          <a:xfrm rot="21358974">
            <a:off x="5293035" y="2638312"/>
            <a:ext cx="30652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2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、亲子手工 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14:20-15:00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0" name="矩形 19"/>
          <p:cNvSpPr/>
          <p:nvPr/>
        </p:nvSpPr>
        <p:spPr>
          <a:xfrm rot="21278914">
            <a:off x="5295612" y="3345689"/>
            <a:ext cx="26757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3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、茶歇 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15:00-1 5:30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1" name="矩形 20"/>
          <p:cNvSpPr/>
          <p:nvPr/>
        </p:nvSpPr>
        <p:spPr>
          <a:xfrm rot="21408616">
            <a:off x="5291539" y="3745290"/>
            <a:ext cx="30700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4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、感恩有你 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15:30-16:00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2" name="矩形 21"/>
          <p:cNvSpPr/>
          <p:nvPr/>
        </p:nvSpPr>
        <p:spPr>
          <a:xfrm rot="21292750">
            <a:off x="5293984" y="4298781"/>
            <a:ext cx="33361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5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、家长座谈会 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16:00-16:30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1" cstate="screen"/>
          <a:stretch>
            <a:fillRect/>
          </a:stretch>
        </p:blipFill>
        <p:spPr>
          <a:xfrm>
            <a:off x="1868051" y="2613410"/>
            <a:ext cx="3541963" cy="35419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  <p:bldP spid="19" grpId="0"/>
      <p:bldP spid="20" grpId="0"/>
      <p:bldP spid="21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-21592" y="4522"/>
            <a:ext cx="12220121" cy="6945181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602745" y="-71648"/>
            <a:ext cx="10759939" cy="7109444"/>
            <a:chOff x="602745" y="-71648"/>
            <a:chExt cx="10759939" cy="7109444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3" cstate="screen"/>
            <a:srcRect b="-2597"/>
            <a:stretch>
              <a:fillRect/>
            </a:stretch>
          </p:blipFill>
          <p:spPr>
            <a:xfrm>
              <a:off x="602745" y="-71648"/>
              <a:ext cx="10759939" cy="7109444"/>
            </a:xfrm>
            <a:prstGeom prst="rect">
              <a:avLst/>
            </a:prstGeom>
          </p:spPr>
        </p:pic>
        <p:sp>
          <p:nvSpPr>
            <p:cNvPr id="24" name="矩形 23"/>
            <p:cNvSpPr/>
            <p:nvPr/>
          </p:nvSpPr>
          <p:spPr>
            <a:xfrm rot="21204196">
              <a:off x="1536693" y="1047707"/>
              <a:ext cx="8919567" cy="4968113"/>
            </a:xfrm>
            <a:prstGeom prst="rect">
              <a:avLst/>
            </a:prstGeom>
            <a:solidFill>
              <a:srgbClr val="FAFA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38" name="图片 37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8959072" y="27873"/>
            <a:ext cx="1952076" cy="1874555"/>
          </a:xfrm>
          <a:custGeom>
            <a:avLst/>
            <a:gdLst>
              <a:gd name="connsiteX0" fmla="*/ 594420 w 1952076"/>
              <a:gd name="connsiteY0" fmla="*/ 0 h 1874555"/>
              <a:gd name="connsiteX1" fmla="*/ 1357656 w 1952076"/>
              <a:gd name="connsiteY1" fmla="*/ 0 h 1874555"/>
              <a:gd name="connsiteX2" fmla="*/ 1441276 w 1952076"/>
              <a:gd name="connsiteY2" fmla="*/ 40281 h 1874555"/>
              <a:gd name="connsiteX3" fmla="*/ 1952076 w 1952076"/>
              <a:gd name="connsiteY3" fmla="*/ 898517 h 1874555"/>
              <a:gd name="connsiteX4" fmla="*/ 976038 w 1952076"/>
              <a:gd name="connsiteY4" fmla="*/ 1874555 h 1874555"/>
              <a:gd name="connsiteX5" fmla="*/ 0 w 1952076"/>
              <a:gd name="connsiteY5" fmla="*/ 898517 h 1874555"/>
              <a:gd name="connsiteX6" fmla="*/ 510800 w 1952076"/>
              <a:gd name="connsiteY6" fmla="*/ 40281 h 1874555"/>
              <a:gd name="connsiteX7" fmla="*/ 594420 w 1952076"/>
              <a:gd name="connsiteY7" fmla="*/ 0 h 1874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52076" h="1874555">
                <a:moveTo>
                  <a:pt x="594420" y="0"/>
                </a:moveTo>
                <a:lnTo>
                  <a:pt x="1357656" y="0"/>
                </a:lnTo>
                <a:lnTo>
                  <a:pt x="1441276" y="40281"/>
                </a:lnTo>
                <a:cubicBezTo>
                  <a:pt x="1745531" y="205563"/>
                  <a:pt x="1952076" y="527920"/>
                  <a:pt x="1952076" y="898517"/>
                </a:cubicBezTo>
                <a:cubicBezTo>
                  <a:pt x="1952076" y="1437568"/>
                  <a:pt x="1515089" y="1874555"/>
                  <a:pt x="976038" y="1874555"/>
                </a:cubicBezTo>
                <a:cubicBezTo>
                  <a:pt x="436987" y="1874555"/>
                  <a:pt x="0" y="1437568"/>
                  <a:pt x="0" y="898517"/>
                </a:cubicBezTo>
                <a:cubicBezTo>
                  <a:pt x="0" y="527920"/>
                  <a:pt x="206545" y="205563"/>
                  <a:pt x="510800" y="40281"/>
                </a:cubicBezTo>
                <a:lnTo>
                  <a:pt x="594420" y="0"/>
                </a:lnTo>
                <a:close/>
              </a:path>
            </a:pathLst>
          </a:custGeom>
        </p:spPr>
      </p:pic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9449078" y="1597838"/>
            <a:ext cx="1951012" cy="965495"/>
          </a:xfrm>
          <a:custGeom>
            <a:avLst/>
            <a:gdLst>
              <a:gd name="connsiteX0" fmla="*/ 975506 w 1951012"/>
              <a:gd name="connsiteY0" fmla="*/ 0 h 965495"/>
              <a:gd name="connsiteX1" fmla="*/ 1946505 w 1951012"/>
              <a:gd name="connsiteY1" fmla="*/ 876244 h 965495"/>
              <a:gd name="connsiteX2" fmla="*/ 1951012 w 1951012"/>
              <a:gd name="connsiteY2" fmla="*/ 965495 h 965495"/>
              <a:gd name="connsiteX3" fmla="*/ 0 w 1951012"/>
              <a:gd name="connsiteY3" fmla="*/ 965495 h 965495"/>
              <a:gd name="connsiteX4" fmla="*/ 4507 w 1951012"/>
              <a:gd name="connsiteY4" fmla="*/ 876244 h 965495"/>
              <a:gd name="connsiteX5" fmla="*/ 975506 w 1951012"/>
              <a:gd name="connsiteY5" fmla="*/ 0 h 965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51012" h="965495">
                <a:moveTo>
                  <a:pt x="975506" y="0"/>
                </a:moveTo>
                <a:cubicBezTo>
                  <a:pt x="1480866" y="0"/>
                  <a:pt x="1896522" y="384071"/>
                  <a:pt x="1946505" y="876244"/>
                </a:cubicBezTo>
                <a:lnTo>
                  <a:pt x="1951012" y="965495"/>
                </a:lnTo>
                <a:lnTo>
                  <a:pt x="0" y="965495"/>
                </a:lnTo>
                <a:lnTo>
                  <a:pt x="4507" y="876244"/>
                </a:lnTo>
                <a:cubicBezTo>
                  <a:pt x="54490" y="384071"/>
                  <a:pt x="470146" y="0"/>
                  <a:pt x="975506" y="0"/>
                </a:cubicBezTo>
                <a:close/>
              </a:path>
            </a:pathLst>
          </a:custGeom>
        </p:spPr>
      </p:pic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7568244" y="2485812"/>
            <a:ext cx="763236" cy="77521"/>
          </a:xfrm>
          <a:custGeom>
            <a:avLst/>
            <a:gdLst>
              <a:gd name="connsiteX0" fmla="*/ 381618 w 763236"/>
              <a:gd name="connsiteY0" fmla="*/ 0 h 77521"/>
              <a:gd name="connsiteX1" fmla="*/ 761536 w 763236"/>
              <a:gd name="connsiteY1" fmla="*/ 76702 h 77521"/>
              <a:gd name="connsiteX2" fmla="*/ 763236 w 763236"/>
              <a:gd name="connsiteY2" fmla="*/ 77521 h 77521"/>
              <a:gd name="connsiteX3" fmla="*/ 0 w 763236"/>
              <a:gd name="connsiteY3" fmla="*/ 77521 h 77521"/>
              <a:gd name="connsiteX4" fmla="*/ 1700 w 763236"/>
              <a:gd name="connsiteY4" fmla="*/ 76702 h 77521"/>
              <a:gd name="connsiteX5" fmla="*/ 381618 w 763236"/>
              <a:gd name="connsiteY5" fmla="*/ 0 h 77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3236" h="77521">
                <a:moveTo>
                  <a:pt x="381618" y="0"/>
                </a:moveTo>
                <a:cubicBezTo>
                  <a:pt x="516381" y="0"/>
                  <a:pt x="644765" y="27312"/>
                  <a:pt x="761536" y="76702"/>
                </a:cubicBezTo>
                <a:lnTo>
                  <a:pt x="763236" y="77521"/>
                </a:lnTo>
                <a:lnTo>
                  <a:pt x="0" y="77521"/>
                </a:lnTo>
                <a:lnTo>
                  <a:pt x="1700" y="76702"/>
                </a:lnTo>
                <a:cubicBezTo>
                  <a:pt x="118472" y="27312"/>
                  <a:pt x="246855" y="0"/>
                  <a:pt x="381618" y="0"/>
                </a:cubicBezTo>
                <a:close/>
              </a:path>
            </a:pathLst>
          </a:cu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7" cstate="screen"/>
          <a:srcRect/>
          <a:stretch>
            <a:fillRect/>
          </a:stretch>
        </p:blipFill>
        <p:spPr>
          <a:xfrm>
            <a:off x="-21591" y="2563333"/>
            <a:ext cx="12192000" cy="4337913"/>
          </a:xfrm>
          <a:custGeom>
            <a:avLst/>
            <a:gdLst>
              <a:gd name="connsiteX0" fmla="*/ 0 w 12192000"/>
              <a:gd name="connsiteY0" fmla="*/ 0 h 4337913"/>
              <a:gd name="connsiteX1" fmla="*/ 7589835 w 12192000"/>
              <a:gd name="connsiteY1" fmla="*/ 0 h 4337913"/>
              <a:gd name="connsiteX2" fmla="*/ 7506215 w 12192000"/>
              <a:gd name="connsiteY2" fmla="*/ 40281 h 4337913"/>
              <a:gd name="connsiteX3" fmla="*/ 6995415 w 12192000"/>
              <a:gd name="connsiteY3" fmla="*/ 898517 h 4337913"/>
              <a:gd name="connsiteX4" fmla="*/ 7971453 w 12192000"/>
              <a:gd name="connsiteY4" fmla="*/ 1874555 h 4337913"/>
              <a:gd name="connsiteX5" fmla="*/ 8947491 w 12192000"/>
              <a:gd name="connsiteY5" fmla="*/ 898517 h 4337913"/>
              <a:gd name="connsiteX6" fmla="*/ 8436691 w 12192000"/>
              <a:gd name="connsiteY6" fmla="*/ 40281 h 4337913"/>
              <a:gd name="connsiteX7" fmla="*/ 8353071 w 12192000"/>
              <a:gd name="connsiteY7" fmla="*/ 0 h 4337913"/>
              <a:gd name="connsiteX8" fmla="*/ 9470669 w 12192000"/>
              <a:gd name="connsiteY8" fmla="*/ 0 h 4337913"/>
              <a:gd name="connsiteX9" fmla="*/ 9470137 w 12192000"/>
              <a:gd name="connsiteY9" fmla="*/ 10543 h 4337913"/>
              <a:gd name="connsiteX10" fmla="*/ 10446175 w 12192000"/>
              <a:gd name="connsiteY10" fmla="*/ 986581 h 4337913"/>
              <a:gd name="connsiteX11" fmla="*/ 11422213 w 12192000"/>
              <a:gd name="connsiteY11" fmla="*/ 10543 h 4337913"/>
              <a:gd name="connsiteX12" fmla="*/ 11421681 w 12192000"/>
              <a:gd name="connsiteY12" fmla="*/ 0 h 4337913"/>
              <a:gd name="connsiteX13" fmla="*/ 12192000 w 12192000"/>
              <a:gd name="connsiteY13" fmla="*/ 0 h 4337913"/>
              <a:gd name="connsiteX14" fmla="*/ 12192000 w 12192000"/>
              <a:gd name="connsiteY14" fmla="*/ 4337913 h 4337913"/>
              <a:gd name="connsiteX15" fmla="*/ 0 w 12192000"/>
              <a:gd name="connsiteY15" fmla="*/ 4337913 h 4337913"/>
              <a:gd name="connsiteX16" fmla="*/ 0 w 12192000"/>
              <a:gd name="connsiteY16" fmla="*/ 0 h 4337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192000" h="4337913">
                <a:moveTo>
                  <a:pt x="0" y="0"/>
                </a:moveTo>
                <a:lnTo>
                  <a:pt x="7589835" y="0"/>
                </a:lnTo>
                <a:lnTo>
                  <a:pt x="7506215" y="40281"/>
                </a:lnTo>
                <a:cubicBezTo>
                  <a:pt x="7201960" y="205563"/>
                  <a:pt x="6995415" y="527920"/>
                  <a:pt x="6995415" y="898517"/>
                </a:cubicBezTo>
                <a:cubicBezTo>
                  <a:pt x="6995415" y="1437568"/>
                  <a:pt x="7432402" y="1874555"/>
                  <a:pt x="7971453" y="1874555"/>
                </a:cubicBezTo>
                <a:cubicBezTo>
                  <a:pt x="8510504" y="1874555"/>
                  <a:pt x="8947491" y="1437568"/>
                  <a:pt x="8947491" y="898517"/>
                </a:cubicBezTo>
                <a:cubicBezTo>
                  <a:pt x="8947491" y="527920"/>
                  <a:pt x="8740946" y="205563"/>
                  <a:pt x="8436691" y="40281"/>
                </a:cubicBezTo>
                <a:lnTo>
                  <a:pt x="8353071" y="0"/>
                </a:lnTo>
                <a:lnTo>
                  <a:pt x="9470669" y="0"/>
                </a:lnTo>
                <a:lnTo>
                  <a:pt x="9470137" y="10543"/>
                </a:lnTo>
                <a:cubicBezTo>
                  <a:pt x="9470137" y="549594"/>
                  <a:pt x="9907124" y="986581"/>
                  <a:pt x="10446175" y="986581"/>
                </a:cubicBezTo>
                <a:cubicBezTo>
                  <a:pt x="10985226" y="986581"/>
                  <a:pt x="11422213" y="549594"/>
                  <a:pt x="11422213" y="10543"/>
                </a:cubicBezTo>
                <a:lnTo>
                  <a:pt x="11421681" y="0"/>
                </a:lnTo>
                <a:lnTo>
                  <a:pt x="12192000" y="0"/>
                </a:lnTo>
                <a:lnTo>
                  <a:pt x="12192000" y="4337913"/>
                </a:lnTo>
                <a:lnTo>
                  <a:pt x="0" y="4337913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8" cstate="screen"/>
          <a:srcRect r="-8133" b="-6684"/>
          <a:stretch>
            <a:fillRect/>
          </a:stretch>
        </p:blipFill>
        <p:spPr>
          <a:xfrm>
            <a:off x="9168384" y="4442777"/>
            <a:ext cx="3288343" cy="2601015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 rot="20548793">
            <a:off x="1505836" y="1567928"/>
            <a:ext cx="1025314" cy="1025314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10" cstate="screen"/>
          <a:srcRect/>
          <a:stretch>
            <a:fillRect/>
          </a:stretch>
        </p:blipFill>
        <p:spPr>
          <a:xfrm>
            <a:off x="-49712" y="5763012"/>
            <a:ext cx="1999488" cy="1166261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 rot="21399721">
            <a:off x="2542893" y="1536586"/>
            <a:ext cx="3262432" cy="707886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4000" b="1">
                <a:solidFill>
                  <a:srgbClr val="E64E62"/>
                </a:solidFill>
                <a:latin typeface="Aa小梨涡 (非商业使用)" panose="02010600010101010101" pitchFamily="2" charset="-122"/>
                <a:ea typeface="Aa小梨涡 (非商业使用)" panose="02010600010101010101" pitchFamily="2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活动具体安排</a:t>
            </a:r>
          </a:p>
        </p:txBody>
      </p:sp>
      <p:sp>
        <p:nvSpPr>
          <p:cNvPr id="22" name="矩形 21"/>
          <p:cNvSpPr/>
          <p:nvPr/>
        </p:nvSpPr>
        <p:spPr>
          <a:xfrm rot="21292750">
            <a:off x="3429908" y="2354638"/>
            <a:ext cx="333617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母亲节的今天</a:t>
            </a:r>
          </a:p>
          <a:p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我们相约</a:t>
            </a:r>
            <a:r>
              <a:rPr lang="zh-CN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在幼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儿园</a:t>
            </a:r>
          </a:p>
          <a:p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你只负责貌美如花</a:t>
            </a:r>
          </a:p>
          <a:p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剩下的感动和幸福</a:t>
            </a:r>
          </a:p>
          <a:p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全都交给我们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1" cstate="screen"/>
          <a:stretch>
            <a:fillRect/>
          </a:stretch>
        </p:blipFill>
        <p:spPr>
          <a:xfrm>
            <a:off x="5543246" y="1474821"/>
            <a:ext cx="5935911" cy="593591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ZjA2NmIwMjRhMWY4Y2Q4MDk2NjAwMmUwMTA1ZDFlNjYifQ=="/>
</p:tagLst>
</file>

<file path=ppt/theme/theme1.xml><?xml version="1.0" encoding="utf-8"?>
<a:theme xmlns:a="http://schemas.openxmlformats.org/drawingml/2006/main" name="www.2ppt.com提供免费下载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wejq5lg">
      <a:majorFont>
        <a:latin typeface="微软雅黑"/>
        <a:ea typeface="方正卡通简体"/>
        <a:cs typeface=""/>
      </a:majorFont>
      <a:minorFont>
        <a:latin typeface="微软雅黑"/>
        <a:ea typeface="方正卡通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wejq5lg">
      <a:majorFont>
        <a:latin typeface="微软雅黑"/>
        <a:ea typeface="方正卡通简体"/>
        <a:cs typeface=""/>
      </a:majorFont>
      <a:minorFont>
        <a:latin typeface="微软雅黑"/>
        <a:ea typeface="方正卡通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453</Words>
  <Application>Microsoft Office PowerPoint</Application>
  <PresentationFormat>宽屏</PresentationFormat>
  <Paragraphs>41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11</vt:i4>
      </vt:variant>
    </vt:vector>
  </HeadingPairs>
  <TitlesOfParts>
    <vt:vector size="18" baseType="lpstr">
      <vt:lpstr>方正卡通简体</vt:lpstr>
      <vt:lpstr>宋体</vt:lpstr>
      <vt:lpstr>微软雅黑</vt:lpstr>
      <vt:lpstr>Arial</vt:lpstr>
      <vt:lpstr>Calibri</vt:lpstr>
      <vt:lpstr>www.2ppt.com提供免费下载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2022-05-10T00:13:27Z</dcterms:created>
  <dcterms:modified xsi:type="dcterms:W3CDTF">2023-01-10T07:12:19Z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6099B8198F8F474A816EDE7A5C922090</vt:lpwstr>
  </property>
  <property fmtid="{D5CDD505-2E9C-101B-9397-08002B2CF9AE}" pid="3" name="KSOProductBuildVer">
    <vt:lpwstr>2052-11.1.0.11636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