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</p:sldMasterIdLst>
  <p:notesMasterIdLst>
    <p:notesMasterId r:id="rId5"/>
  </p:notesMasterIdLst>
  <p:sldIdLst>
    <p:sldId id="323" r:id="rId4"/>
    <p:sldId id="324" r:id="rId6"/>
    <p:sldId id="316" r:id="rId7"/>
    <p:sldId id="303" r:id="rId8"/>
    <p:sldId id="332" r:id="rId9"/>
    <p:sldId id="333" r:id="rId10"/>
    <p:sldId id="334" r:id="rId11"/>
    <p:sldId id="325" r:id="rId12"/>
    <p:sldId id="328" r:id="rId13"/>
    <p:sldId id="335" r:id="rId14"/>
    <p:sldId id="336" r:id="rId15"/>
    <p:sldId id="337" r:id="rId16"/>
    <p:sldId id="326" r:id="rId17"/>
    <p:sldId id="329" r:id="rId18"/>
    <p:sldId id="338" r:id="rId19"/>
    <p:sldId id="339" r:id="rId20"/>
    <p:sldId id="340" r:id="rId21"/>
    <p:sldId id="327" r:id="rId22"/>
    <p:sldId id="330" r:id="rId23"/>
    <p:sldId id="341" r:id="rId24"/>
    <p:sldId id="342" r:id="rId25"/>
    <p:sldId id="343" r:id="rId26"/>
    <p:sldId id="344" r:id="rId27"/>
    <p:sldId id="331" r:id="rId28"/>
  </p:sldIdLst>
  <p:sldSz cx="12192000" cy="6858000"/>
  <p:notesSz cx="6858000" cy="9144000"/>
  <p:custDataLst>
    <p:tags r:id="rId3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121F36"/>
    <a:srgbClr val="44546A"/>
    <a:srgbClr val="09101D"/>
    <a:srgbClr val="0F1A2F"/>
    <a:srgbClr val="080F1A"/>
    <a:srgbClr val="182948"/>
    <a:srgbClr val="F4F4F4"/>
    <a:srgbClr val="04070C"/>
    <a:srgbClr val="FA4D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51" autoAdjust="0"/>
    <p:restoredTop sz="96314" autoAdjust="0"/>
  </p:normalViewPr>
  <p:slideViewPr>
    <p:cSldViewPr snapToGrid="0">
      <p:cViewPr>
        <p:scale>
          <a:sx n="75" d="100"/>
          <a:sy n="75" d="100"/>
        </p:scale>
        <p:origin x="-1944" y="-84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3" Type="http://schemas.openxmlformats.org/officeDocument/2006/relationships/tags" Target="tags/tag22.xml"/><Relationship Id="rId32" Type="http://schemas.openxmlformats.org/officeDocument/2006/relationships/commentAuthors" Target="commentAuthors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Master" Target="slideMasters/slideMaster2.xml"/><Relationship Id="rId29" Type="http://schemas.openxmlformats.org/officeDocument/2006/relationships/presProps" Target="presProps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23AF86-F7E2-487C-BD43-F001A1590C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6218A0-7144-4A33-A583-286FD59EDE4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7FDB8B-7D06-4ED0-8263-372E4FA3762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7FDB8B-7D06-4ED0-8263-372E4FA3762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7FDB8B-7D06-4ED0-8263-372E4FA3762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7FDB8B-7D06-4ED0-8263-372E4FA3762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7FDB8B-7D06-4ED0-8263-372E4FA3762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7FDB8B-7D06-4ED0-8263-372E4FA3762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7FDB8B-7D06-4ED0-8263-372E4FA3762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7FDB8B-7D06-4ED0-8263-372E4FA3762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7FDB8B-7D06-4ED0-8263-372E4FA3762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7FDB8B-7D06-4ED0-8263-372E4FA3762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7FDB8B-7D06-4ED0-8263-372E4FA3762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7FDB8B-7D06-4ED0-8263-372E4FA3762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7FDB8B-7D06-4ED0-8263-372E4FA3762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7FDB8B-7D06-4ED0-8263-372E4FA3762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7FDB8B-7D06-4ED0-8263-372E4FA3762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7FDB8B-7D06-4ED0-8263-372E4FA3762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7FDB8B-7D06-4ED0-8263-372E4FA3762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7FDB8B-7D06-4ED0-8263-372E4FA3762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7FDB8B-7D06-4ED0-8263-372E4FA3762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7FDB8B-7D06-4ED0-8263-372E4FA3762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7FDB8B-7D06-4ED0-8263-372E4FA3762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7FDB8B-7D06-4ED0-8263-372E4FA3762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7FDB8B-7D06-4ED0-8263-372E4FA3762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7FDB8B-7D06-4ED0-8263-372E4FA3762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xiazai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dirty="0"/>
              <a:t>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</a:fld>
            <a:endParaRPr lang="zh-CN" altLang="en-US"/>
          </a:p>
        </p:txBody>
      </p:sp>
      <p:sp>
        <p:nvSpPr>
          <p:cNvPr id="8" name="文本框 7"/>
          <p:cNvSpPr txBox="1"/>
          <p:nvPr userDrawn="1"/>
        </p:nvSpPr>
        <p:spPr>
          <a:xfrm>
            <a:off x="4218316" y="3678129"/>
            <a:ext cx="55036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</a:rPr>
              <a:t>该作品版权为熊猫办公所有，请勿盗版，否则我们将按照</a:t>
            </a:r>
            <a:r>
              <a:rPr lang="en-US" altLang="zh-CN" dirty="0">
                <a:solidFill>
                  <a:schemeClr val="bg1"/>
                </a:solidFill>
                <a:effectLst/>
              </a:rPr>
              <a:t>《</a:t>
            </a:r>
            <a:r>
              <a:rPr lang="zh-CN" altLang="en-US" dirty="0">
                <a:solidFill>
                  <a:schemeClr val="bg1"/>
                </a:solidFill>
                <a:effectLst/>
              </a:rPr>
              <a:t>中华人民共和国著作权法</a:t>
            </a:r>
            <a:r>
              <a:rPr lang="en-US" altLang="zh-CN" dirty="0">
                <a:solidFill>
                  <a:schemeClr val="bg1"/>
                </a:solidFill>
                <a:effectLst/>
              </a:rPr>
              <a:t>》</a:t>
            </a:r>
            <a:r>
              <a:rPr lang="zh-CN" altLang="en-US" dirty="0">
                <a:solidFill>
                  <a:schemeClr val="bg1"/>
                </a:solidFill>
                <a:effectLst/>
              </a:rPr>
              <a:t>进行维权工作。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907704" y="6739570"/>
            <a:ext cx="1224136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下载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http://www.1ppt.com/xiazai/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A2CC75-8280-4D50-8556-C2874ADEF9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190E77-D57C-49F8-ADC2-FB99C50EBC2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3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2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tags" Target="../tags/tag13.xml"/><Relationship Id="rId8" Type="http://schemas.openxmlformats.org/officeDocument/2006/relationships/tags" Target="../tags/tag12.xml"/><Relationship Id="rId7" Type="http://schemas.openxmlformats.org/officeDocument/2006/relationships/tags" Target="../tags/tag11.xml"/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9" Type="http://schemas.openxmlformats.org/officeDocument/2006/relationships/notesSlide" Target="../notesSlides/notesSlide23.xml"/><Relationship Id="rId18" Type="http://schemas.openxmlformats.org/officeDocument/2006/relationships/slideLayout" Target="../slideLayouts/slideLayout1.xml"/><Relationship Id="rId17" Type="http://schemas.openxmlformats.org/officeDocument/2006/relationships/tags" Target="../tags/tag21.xml"/><Relationship Id="rId16" Type="http://schemas.openxmlformats.org/officeDocument/2006/relationships/tags" Target="../tags/tag20.xml"/><Relationship Id="rId15" Type="http://schemas.openxmlformats.org/officeDocument/2006/relationships/tags" Target="../tags/tag19.xml"/><Relationship Id="rId14" Type="http://schemas.openxmlformats.org/officeDocument/2006/relationships/tags" Target="../tags/tag18.xml"/><Relationship Id="rId13" Type="http://schemas.openxmlformats.org/officeDocument/2006/relationships/tags" Target="../tags/tag17.xml"/><Relationship Id="rId12" Type="http://schemas.openxmlformats.org/officeDocument/2006/relationships/tags" Target="../tags/tag16.xml"/><Relationship Id="rId11" Type="http://schemas.openxmlformats.org/officeDocument/2006/relationships/tags" Target="../tags/tag15.xml"/><Relationship Id="rId10" Type="http://schemas.openxmlformats.org/officeDocument/2006/relationships/tags" Target="../tags/tag14.xml"/><Relationship Id="rId1" Type="http://schemas.openxmlformats.org/officeDocument/2006/relationships/tags" Target="../tags/tag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21F3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0433" y="1226633"/>
            <a:ext cx="2950913" cy="4101627"/>
          </a:xfrm>
          <a:prstGeom prst="rect">
            <a:avLst/>
          </a:prstGeom>
        </p:spPr>
      </p:pic>
      <p:sp>
        <p:nvSpPr>
          <p:cNvPr id="24" name="矩形 23"/>
          <p:cNvSpPr/>
          <p:nvPr/>
        </p:nvSpPr>
        <p:spPr>
          <a:xfrm>
            <a:off x="0" y="2343150"/>
            <a:ext cx="6935470" cy="169164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/>
            <a:r>
              <a:rPr lang="zh-CN" altLang="en-US" sz="6000" b="1" dirty="0">
                <a:solidFill>
                  <a:schemeClr val="bg1"/>
                </a:solidFill>
                <a:cs typeface="+mn-ea"/>
                <a:sym typeface="+mn-lt"/>
              </a:rPr>
              <a:t>极简风述职报告</a:t>
            </a:r>
            <a:endParaRPr lang="en-US" altLang="zh-CN" sz="6000" b="1" dirty="0">
              <a:solidFill>
                <a:schemeClr val="bg1"/>
              </a:solidFill>
              <a:cs typeface="+mn-ea"/>
              <a:sym typeface="+mn-lt"/>
            </a:endParaRPr>
          </a:p>
          <a:p>
            <a:pPr algn="r"/>
            <a:r>
              <a:rPr lang="en-US" altLang="zh-CN" sz="4400" b="1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4400" b="1" dirty="0">
                <a:solidFill>
                  <a:schemeClr val="bg1"/>
                </a:solidFill>
                <a:cs typeface="+mn-ea"/>
                <a:sym typeface="+mn-lt"/>
              </a:rPr>
              <a:t>模板</a:t>
            </a:r>
            <a:endParaRPr lang="zh-CN" altLang="en-US" sz="4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010654" y="1463430"/>
            <a:ext cx="5924595" cy="101566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/>
            <a:r>
              <a:rPr lang="en-US" altLang="zh-CN" sz="6000" spc="-3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20XX</a:t>
            </a:r>
            <a:endParaRPr lang="zh-CN" altLang="en-US" sz="6000" spc="-3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3362269" y="4119868"/>
            <a:ext cx="3572980" cy="246221"/>
          </a:xfrm>
          <a:prstGeom prst="rect">
            <a:avLst/>
          </a:prstGeom>
          <a:noFill/>
          <a:ln>
            <a:noFill/>
          </a:ln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/>
            <a:r>
              <a:rPr lang="zh-CN" altLang="en-US" sz="1000" spc="300" dirty="0">
                <a:solidFill>
                  <a:schemeClr val="bg1"/>
                </a:solidFill>
                <a:cs typeface="+mn-ea"/>
                <a:sym typeface="+mn-lt"/>
              </a:rPr>
              <a:t>季度总结</a:t>
            </a:r>
            <a:r>
              <a:rPr lang="en-US" altLang="zh-CN" sz="1000" spc="300" dirty="0">
                <a:solidFill>
                  <a:schemeClr val="bg1"/>
                </a:solidFill>
                <a:cs typeface="+mn-ea"/>
                <a:sym typeface="+mn-lt"/>
              </a:rPr>
              <a:t>/ </a:t>
            </a:r>
            <a:r>
              <a:rPr lang="zh-CN" altLang="en-US" sz="1000" spc="300" dirty="0">
                <a:solidFill>
                  <a:schemeClr val="bg1"/>
                </a:solidFill>
                <a:cs typeface="+mn-ea"/>
                <a:sym typeface="+mn-lt"/>
              </a:rPr>
              <a:t>述职报告</a:t>
            </a:r>
            <a:r>
              <a:rPr lang="en-US" altLang="zh-CN" sz="1000" spc="300" dirty="0">
                <a:solidFill>
                  <a:schemeClr val="bg1"/>
                </a:solidFill>
                <a:cs typeface="+mn-ea"/>
                <a:sym typeface="+mn-lt"/>
              </a:rPr>
              <a:t>/ </a:t>
            </a:r>
            <a:r>
              <a:rPr lang="zh-CN" altLang="en-US" sz="1000" spc="300" dirty="0">
                <a:solidFill>
                  <a:schemeClr val="bg1"/>
                </a:solidFill>
                <a:cs typeface="+mn-ea"/>
                <a:sym typeface="+mn-lt"/>
              </a:rPr>
              <a:t>组织方案 </a:t>
            </a:r>
            <a:r>
              <a:rPr lang="en-US" altLang="zh-CN" sz="1000" spc="300" dirty="0">
                <a:solidFill>
                  <a:schemeClr val="bg1"/>
                </a:solidFill>
                <a:cs typeface="+mn-ea"/>
                <a:sym typeface="+mn-lt"/>
              </a:rPr>
              <a:t>/ </a:t>
            </a:r>
            <a:r>
              <a:rPr lang="zh-CN" altLang="en-US" sz="1000" spc="300" dirty="0">
                <a:solidFill>
                  <a:schemeClr val="bg1"/>
                </a:solidFill>
                <a:cs typeface="+mn-ea"/>
                <a:sym typeface="+mn-lt"/>
              </a:rPr>
              <a:t>会务安排</a:t>
            </a:r>
            <a:endParaRPr lang="zh-CN" altLang="en-US" sz="1000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3362269" y="4512428"/>
            <a:ext cx="3572980" cy="245110"/>
          </a:xfrm>
          <a:prstGeom prst="rect">
            <a:avLst/>
          </a:prstGeom>
          <a:noFill/>
          <a:ln>
            <a:noFill/>
          </a:ln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/>
            <a:r>
              <a:rPr lang="zh-CN" altLang="en-US" sz="1000" spc="300" dirty="0">
                <a:solidFill>
                  <a:schemeClr val="bg1"/>
                </a:solidFill>
                <a:cs typeface="+mn-ea"/>
                <a:sym typeface="+mn-lt"/>
              </a:rPr>
              <a:t>主讲人</a:t>
            </a:r>
            <a:r>
              <a:rPr lang="zh-CN" altLang="en-US" sz="1000" spc="300" dirty="0" smtClean="0">
                <a:solidFill>
                  <a:schemeClr val="bg1"/>
                </a:solidFill>
                <a:cs typeface="+mn-ea"/>
                <a:sym typeface="+mn-lt"/>
              </a:rPr>
              <a:t>：</a:t>
            </a:r>
            <a:r>
              <a:rPr lang="en-US" altLang="zh-CN" sz="1000" spc="300" dirty="0" smtClean="0">
                <a:solidFill>
                  <a:schemeClr val="bg1"/>
                </a:solidFill>
                <a:cs typeface="+mn-ea"/>
                <a:sym typeface="+mn-lt"/>
              </a:rPr>
              <a:t>XXX</a:t>
            </a:r>
            <a:r>
              <a:rPr lang="zh-CN" altLang="en-US" sz="1000" spc="300" dirty="0" smtClean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zh-CN" altLang="en-US" sz="1000" spc="300" dirty="0">
                <a:solidFill>
                  <a:schemeClr val="bg1"/>
                </a:solidFill>
                <a:cs typeface="+mn-ea"/>
                <a:sym typeface="+mn-lt"/>
              </a:rPr>
              <a:t>主讲时间：</a:t>
            </a:r>
            <a:r>
              <a:rPr lang="en-US" altLang="zh-CN" sz="1000" spc="300" dirty="0" smtClean="0">
                <a:solidFill>
                  <a:schemeClr val="bg1"/>
                </a:solidFill>
                <a:cs typeface="+mn-ea"/>
                <a:sym typeface="+mn-lt"/>
              </a:rPr>
              <a:t>20XX</a:t>
            </a:r>
            <a:endParaRPr lang="zh-CN" altLang="en-US" sz="1000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7062036" y="1706137"/>
            <a:ext cx="0" cy="3052512"/>
          </a:xfrm>
          <a:prstGeom prst="line">
            <a:avLst/>
          </a:prstGeom>
          <a:ln w="57150">
            <a:solidFill>
              <a:srgbClr val="FA4D01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1000"/>
    </mc:Choice>
    <mc:Fallback>
      <p:transition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3056454" cy="323165"/>
          </a:xfrm>
          <a:prstGeom prst="rect">
            <a:avLst/>
          </a:prstGeom>
          <a:solidFill>
            <a:schemeClr val="bg1"/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500" spc="300" dirty="0">
                <a:cs typeface="+mn-ea"/>
                <a:sym typeface="+mn-lt"/>
              </a:rPr>
              <a:t>PART  02</a:t>
            </a:r>
            <a:endParaRPr lang="zh-CN" altLang="en-US" sz="1500" spc="300" dirty="0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323165"/>
            <a:ext cx="3056454" cy="323165"/>
          </a:xfrm>
          <a:prstGeom prst="rect">
            <a:avLst/>
          </a:prstGeom>
          <a:solidFill>
            <a:srgbClr val="121F36"/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500" spc="300" dirty="0">
                <a:solidFill>
                  <a:schemeClr val="bg1"/>
                </a:solidFill>
                <a:cs typeface="+mn-ea"/>
                <a:sym typeface="+mn-lt"/>
              </a:rPr>
              <a:t>自我评价</a:t>
            </a:r>
            <a:endParaRPr lang="zh-CN" altLang="en-US" sz="1500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" name="TextBox 30"/>
          <p:cNvSpPr txBox="1"/>
          <p:nvPr/>
        </p:nvSpPr>
        <p:spPr>
          <a:xfrm>
            <a:off x="6453724" y="4681302"/>
            <a:ext cx="1726311" cy="3282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135" b="1" dirty="0">
                <a:solidFill>
                  <a:schemeClr val="accent1"/>
                </a:solidFill>
                <a:cs typeface="+mn-ea"/>
                <a:sym typeface="+mn-lt"/>
              </a:rPr>
              <a:t>微信推广</a:t>
            </a:r>
            <a:endParaRPr lang="zh-CN" altLang="en-US" sz="2135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grpSp>
        <p:nvGrpSpPr>
          <p:cNvPr id="7" name="组合 20"/>
          <p:cNvGrpSpPr/>
          <p:nvPr/>
        </p:nvGrpSpPr>
        <p:grpSpPr>
          <a:xfrm>
            <a:off x="6893240" y="3599707"/>
            <a:ext cx="847280" cy="708903"/>
            <a:chOff x="4178300" y="4422775"/>
            <a:chExt cx="388938" cy="32543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8" name="Freeform 5"/>
            <p:cNvSpPr>
              <a:spLocks noEditPoints="1"/>
            </p:cNvSpPr>
            <p:nvPr/>
          </p:nvSpPr>
          <p:spPr bwMode="auto">
            <a:xfrm>
              <a:off x="4330700" y="4530725"/>
              <a:ext cx="236538" cy="217488"/>
            </a:xfrm>
            <a:custGeom>
              <a:avLst/>
              <a:gdLst>
                <a:gd name="T0" fmla="*/ 742 w 744"/>
                <a:gd name="T1" fmla="*/ 283 h 683"/>
                <a:gd name="T2" fmla="*/ 727 w 744"/>
                <a:gd name="T3" fmla="*/ 221 h 683"/>
                <a:gd name="T4" fmla="*/ 699 w 744"/>
                <a:gd name="T5" fmla="*/ 164 h 683"/>
                <a:gd name="T6" fmla="*/ 659 w 744"/>
                <a:gd name="T7" fmla="*/ 114 h 683"/>
                <a:gd name="T8" fmla="*/ 608 w 744"/>
                <a:gd name="T9" fmla="*/ 72 h 683"/>
                <a:gd name="T10" fmla="*/ 549 w 744"/>
                <a:gd name="T11" fmla="*/ 37 h 683"/>
                <a:gd name="T12" fmla="*/ 483 w 744"/>
                <a:gd name="T13" fmla="*/ 14 h 683"/>
                <a:gd name="T14" fmla="*/ 410 w 744"/>
                <a:gd name="T15" fmla="*/ 1 h 683"/>
                <a:gd name="T16" fmla="*/ 353 w 744"/>
                <a:gd name="T17" fmla="*/ 0 h 683"/>
                <a:gd name="T18" fmla="*/ 278 w 744"/>
                <a:gd name="T19" fmla="*/ 9 h 683"/>
                <a:gd name="T20" fmla="*/ 210 w 744"/>
                <a:gd name="T21" fmla="*/ 30 h 683"/>
                <a:gd name="T22" fmla="*/ 148 w 744"/>
                <a:gd name="T23" fmla="*/ 63 h 683"/>
                <a:gd name="T24" fmla="*/ 96 w 744"/>
                <a:gd name="T25" fmla="*/ 102 h 683"/>
                <a:gd name="T26" fmla="*/ 53 w 744"/>
                <a:gd name="T27" fmla="*/ 151 h 683"/>
                <a:gd name="T28" fmla="*/ 22 w 744"/>
                <a:gd name="T29" fmla="*/ 206 h 683"/>
                <a:gd name="T30" fmla="*/ 3 w 744"/>
                <a:gd name="T31" fmla="*/ 267 h 683"/>
                <a:gd name="T32" fmla="*/ 0 w 744"/>
                <a:gd name="T33" fmla="*/ 316 h 683"/>
                <a:gd name="T34" fmla="*/ 7 w 744"/>
                <a:gd name="T35" fmla="*/ 379 h 683"/>
                <a:gd name="T36" fmla="*/ 29 w 744"/>
                <a:gd name="T37" fmla="*/ 438 h 683"/>
                <a:gd name="T38" fmla="*/ 62 w 744"/>
                <a:gd name="T39" fmla="*/ 492 h 683"/>
                <a:gd name="T40" fmla="*/ 108 w 744"/>
                <a:gd name="T41" fmla="*/ 538 h 683"/>
                <a:gd name="T42" fmla="*/ 163 w 744"/>
                <a:gd name="T43" fmla="*/ 577 h 683"/>
                <a:gd name="T44" fmla="*/ 226 w 744"/>
                <a:gd name="T45" fmla="*/ 606 h 683"/>
                <a:gd name="T46" fmla="*/ 297 w 744"/>
                <a:gd name="T47" fmla="*/ 625 h 683"/>
                <a:gd name="T48" fmla="*/ 371 w 744"/>
                <a:gd name="T49" fmla="*/ 631 h 683"/>
                <a:gd name="T50" fmla="*/ 462 w 744"/>
                <a:gd name="T51" fmla="*/ 621 h 683"/>
                <a:gd name="T52" fmla="*/ 593 w 744"/>
                <a:gd name="T53" fmla="*/ 569 h 683"/>
                <a:gd name="T54" fmla="*/ 656 w 744"/>
                <a:gd name="T55" fmla="*/ 520 h 683"/>
                <a:gd name="T56" fmla="*/ 703 w 744"/>
                <a:gd name="T57" fmla="*/ 459 h 683"/>
                <a:gd name="T58" fmla="*/ 734 w 744"/>
                <a:gd name="T59" fmla="*/ 390 h 683"/>
                <a:gd name="T60" fmla="*/ 744 w 744"/>
                <a:gd name="T61" fmla="*/ 316 h 683"/>
                <a:gd name="T62" fmla="*/ 248 w 744"/>
                <a:gd name="T63" fmla="*/ 273 h 683"/>
                <a:gd name="T64" fmla="*/ 217 w 744"/>
                <a:gd name="T65" fmla="*/ 252 h 683"/>
                <a:gd name="T66" fmla="*/ 208 w 744"/>
                <a:gd name="T67" fmla="*/ 224 h 683"/>
                <a:gd name="T68" fmla="*/ 223 w 744"/>
                <a:gd name="T69" fmla="*/ 187 h 683"/>
                <a:gd name="T70" fmla="*/ 257 w 744"/>
                <a:gd name="T71" fmla="*/ 173 h 683"/>
                <a:gd name="T72" fmla="*/ 285 w 744"/>
                <a:gd name="T73" fmla="*/ 182 h 683"/>
                <a:gd name="T74" fmla="*/ 306 w 744"/>
                <a:gd name="T75" fmla="*/ 213 h 683"/>
                <a:gd name="T76" fmla="*/ 304 w 744"/>
                <a:gd name="T77" fmla="*/ 242 h 683"/>
                <a:gd name="T78" fmla="*/ 277 w 744"/>
                <a:gd name="T79" fmla="*/ 269 h 683"/>
                <a:gd name="T80" fmla="*/ 499 w 744"/>
                <a:gd name="T81" fmla="*/ 274 h 683"/>
                <a:gd name="T82" fmla="*/ 471 w 744"/>
                <a:gd name="T83" fmla="*/ 264 h 683"/>
                <a:gd name="T84" fmla="*/ 450 w 744"/>
                <a:gd name="T85" fmla="*/ 233 h 683"/>
                <a:gd name="T86" fmla="*/ 453 w 744"/>
                <a:gd name="T87" fmla="*/ 204 h 683"/>
                <a:gd name="T88" fmla="*/ 479 w 744"/>
                <a:gd name="T89" fmla="*/ 177 h 683"/>
                <a:gd name="T90" fmla="*/ 509 w 744"/>
                <a:gd name="T91" fmla="*/ 173 h 683"/>
                <a:gd name="T92" fmla="*/ 541 w 744"/>
                <a:gd name="T93" fmla="*/ 194 h 683"/>
                <a:gd name="T94" fmla="*/ 549 w 744"/>
                <a:gd name="T95" fmla="*/ 224 h 683"/>
                <a:gd name="T96" fmla="*/ 534 w 744"/>
                <a:gd name="T97" fmla="*/ 259 h 683"/>
                <a:gd name="T98" fmla="*/ 499 w 744"/>
                <a:gd name="T99" fmla="*/ 274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44" h="683">
                  <a:moveTo>
                    <a:pt x="744" y="316"/>
                  </a:moveTo>
                  <a:lnTo>
                    <a:pt x="744" y="316"/>
                  </a:lnTo>
                  <a:lnTo>
                    <a:pt x="743" y="299"/>
                  </a:lnTo>
                  <a:lnTo>
                    <a:pt x="742" y="283"/>
                  </a:lnTo>
                  <a:lnTo>
                    <a:pt x="739" y="267"/>
                  </a:lnTo>
                  <a:lnTo>
                    <a:pt x="736" y="252"/>
                  </a:lnTo>
                  <a:lnTo>
                    <a:pt x="732" y="236"/>
                  </a:lnTo>
                  <a:lnTo>
                    <a:pt x="727" y="221"/>
                  </a:lnTo>
                  <a:lnTo>
                    <a:pt x="721" y="206"/>
                  </a:lnTo>
                  <a:lnTo>
                    <a:pt x="715" y="192"/>
                  </a:lnTo>
                  <a:lnTo>
                    <a:pt x="707" y="178"/>
                  </a:lnTo>
                  <a:lnTo>
                    <a:pt x="699" y="164"/>
                  </a:lnTo>
                  <a:lnTo>
                    <a:pt x="689" y="151"/>
                  </a:lnTo>
                  <a:lnTo>
                    <a:pt x="680" y="138"/>
                  </a:lnTo>
                  <a:lnTo>
                    <a:pt x="670" y="127"/>
                  </a:lnTo>
                  <a:lnTo>
                    <a:pt x="659" y="114"/>
                  </a:lnTo>
                  <a:lnTo>
                    <a:pt x="648" y="102"/>
                  </a:lnTo>
                  <a:lnTo>
                    <a:pt x="635" y="92"/>
                  </a:lnTo>
                  <a:lnTo>
                    <a:pt x="622" y="81"/>
                  </a:lnTo>
                  <a:lnTo>
                    <a:pt x="608" y="72"/>
                  </a:lnTo>
                  <a:lnTo>
                    <a:pt x="594" y="63"/>
                  </a:lnTo>
                  <a:lnTo>
                    <a:pt x="579" y="53"/>
                  </a:lnTo>
                  <a:lnTo>
                    <a:pt x="564" y="45"/>
                  </a:lnTo>
                  <a:lnTo>
                    <a:pt x="549" y="37"/>
                  </a:lnTo>
                  <a:lnTo>
                    <a:pt x="533" y="30"/>
                  </a:lnTo>
                  <a:lnTo>
                    <a:pt x="516" y="24"/>
                  </a:lnTo>
                  <a:lnTo>
                    <a:pt x="499" y="18"/>
                  </a:lnTo>
                  <a:lnTo>
                    <a:pt x="483" y="14"/>
                  </a:lnTo>
                  <a:lnTo>
                    <a:pt x="464" y="9"/>
                  </a:lnTo>
                  <a:lnTo>
                    <a:pt x="447" y="5"/>
                  </a:lnTo>
                  <a:lnTo>
                    <a:pt x="428" y="3"/>
                  </a:lnTo>
                  <a:lnTo>
                    <a:pt x="410" y="1"/>
                  </a:lnTo>
                  <a:lnTo>
                    <a:pt x="391" y="0"/>
                  </a:lnTo>
                  <a:lnTo>
                    <a:pt x="371" y="0"/>
                  </a:lnTo>
                  <a:lnTo>
                    <a:pt x="371" y="0"/>
                  </a:lnTo>
                  <a:lnTo>
                    <a:pt x="353" y="0"/>
                  </a:lnTo>
                  <a:lnTo>
                    <a:pt x="333" y="1"/>
                  </a:lnTo>
                  <a:lnTo>
                    <a:pt x="314" y="3"/>
                  </a:lnTo>
                  <a:lnTo>
                    <a:pt x="297" y="5"/>
                  </a:lnTo>
                  <a:lnTo>
                    <a:pt x="278" y="9"/>
                  </a:lnTo>
                  <a:lnTo>
                    <a:pt x="261" y="14"/>
                  </a:lnTo>
                  <a:lnTo>
                    <a:pt x="244" y="18"/>
                  </a:lnTo>
                  <a:lnTo>
                    <a:pt x="226" y="24"/>
                  </a:lnTo>
                  <a:lnTo>
                    <a:pt x="210" y="30"/>
                  </a:lnTo>
                  <a:lnTo>
                    <a:pt x="194" y="37"/>
                  </a:lnTo>
                  <a:lnTo>
                    <a:pt x="179" y="45"/>
                  </a:lnTo>
                  <a:lnTo>
                    <a:pt x="163" y="53"/>
                  </a:lnTo>
                  <a:lnTo>
                    <a:pt x="148" y="63"/>
                  </a:lnTo>
                  <a:lnTo>
                    <a:pt x="134" y="72"/>
                  </a:lnTo>
                  <a:lnTo>
                    <a:pt x="122" y="81"/>
                  </a:lnTo>
                  <a:lnTo>
                    <a:pt x="108" y="92"/>
                  </a:lnTo>
                  <a:lnTo>
                    <a:pt x="96" y="102"/>
                  </a:lnTo>
                  <a:lnTo>
                    <a:pt x="84" y="114"/>
                  </a:lnTo>
                  <a:lnTo>
                    <a:pt x="73" y="127"/>
                  </a:lnTo>
                  <a:lnTo>
                    <a:pt x="62" y="138"/>
                  </a:lnTo>
                  <a:lnTo>
                    <a:pt x="53" y="151"/>
                  </a:lnTo>
                  <a:lnTo>
                    <a:pt x="44" y="164"/>
                  </a:lnTo>
                  <a:lnTo>
                    <a:pt x="36" y="178"/>
                  </a:lnTo>
                  <a:lnTo>
                    <a:pt x="29" y="192"/>
                  </a:lnTo>
                  <a:lnTo>
                    <a:pt x="22" y="206"/>
                  </a:lnTo>
                  <a:lnTo>
                    <a:pt x="16" y="221"/>
                  </a:lnTo>
                  <a:lnTo>
                    <a:pt x="11" y="236"/>
                  </a:lnTo>
                  <a:lnTo>
                    <a:pt x="7" y="252"/>
                  </a:lnTo>
                  <a:lnTo>
                    <a:pt x="3" y="267"/>
                  </a:lnTo>
                  <a:lnTo>
                    <a:pt x="1" y="283"/>
                  </a:lnTo>
                  <a:lnTo>
                    <a:pt x="0" y="299"/>
                  </a:lnTo>
                  <a:lnTo>
                    <a:pt x="0" y="316"/>
                  </a:lnTo>
                  <a:lnTo>
                    <a:pt x="0" y="316"/>
                  </a:lnTo>
                  <a:lnTo>
                    <a:pt x="0" y="331"/>
                  </a:lnTo>
                  <a:lnTo>
                    <a:pt x="1" y="347"/>
                  </a:lnTo>
                  <a:lnTo>
                    <a:pt x="3" y="363"/>
                  </a:lnTo>
                  <a:lnTo>
                    <a:pt x="7" y="379"/>
                  </a:lnTo>
                  <a:lnTo>
                    <a:pt x="11" y="394"/>
                  </a:lnTo>
                  <a:lnTo>
                    <a:pt x="16" y="409"/>
                  </a:lnTo>
                  <a:lnTo>
                    <a:pt x="22" y="424"/>
                  </a:lnTo>
                  <a:lnTo>
                    <a:pt x="29" y="438"/>
                  </a:lnTo>
                  <a:lnTo>
                    <a:pt x="36" y="452"/>
                  </a:lnTo>
                  <a:lnTo>
                    <a:pt x="44" y="466"/>
                  </a:lnTo>
                  <a:lnTo>
                    <a:pt x="53" y="479"/>
                  </a:lnTo>
                  <a:lnTo>
                    <a:pt x="62" y="492"/>
                  </a:lnTo>
                  <a:lnTo>
                    <a:pt x="73" y="505"/>
                  </a:lnTo>
                  <a:lnTo>
                    <a:pt x="84" y="516"/>
                  </a:lnTo>
                  <a:lnTo>
                    <a:pt x="96" y="528"/>
                  </a:lnTo>
                  <a:lnTo>
                    <a:pt x="108" y="538"/>
                  </a:lnTo>
                  <a:lnTo>
                    <a:pt x="122" y="549"/>
                  </a:lnTo>
                  <a:lnTo>
                    <a:pt x="134" y="559"/>
                  </a:lnTo>
                  <a:lnTo>
                    <a:pt x="148" y="569"/>
                  </a:lnTo>
                  <a:lnTo>
                    <a:pt x="163" y="577"/>
                  </a:lnTo>
                  <a:lnTo>
                    <a:pt x="179" y="585"/>
                  </a:lnTo>
                  <a:lnTo>
                    <a:pt x="194" y="593"/>
                  </a:lnTo>
                  <a:lnTo>
                    <a:pt x="210" y="600"/>
                  </a:lnTo>
                  <a:lnTo>
                    <a:pt x="226" y="606"/>
                  </a:lnTo>
                  <a:lnTo>
                    <a:pt x="244" y="612"/>
                  </a:lnTo>
                  <a:lnTo>
                    <a:pt x="261" y="617"/>
                  </a:lnTo>
                  <a:lnTo>
                    <a:pt x="278" y="621"/>
                  </a:lnTo>
                  <a:lnTo>
                    <a:pt x="297" y="625"/>
                  </a:lnTo>
                  <a:lnTo>
                    <a:pt x="314" y="627"/>
                  </a:lnTo>
                  <a:lnTo>
                    <a:pt x="333" y="629"/>
                  </a:lnTo>
                  <a:lnTo>
                    <a:pt x="353" y="631"/>
                  </a:lnTo>
                  <a:lnTo>
                    <a:pt x="371" y="631"/>
                  </a:lnTo>
                  <a:lnTo>
                    <a:pt x="371" y="631"/>
                  </a:lnTo>
                  <a:lnTo>
                    <a:pt x="403" y="629"/>
                  </a:lnTo>
                  <a:lnTo>
                    <a:pt x="433" y="627"/>
                  </a:lnTo>
                  <a:lnTo>
                    <a:pt x="462" y="621"/>
                  </a:lnTo>
                  <a:lnTo>
                    <a:pt x="491" y="614"/>
                  </a:lnTo>
                  <a:lnTo>
                    <a:pt x="635" y="683"/>
                  </a:lnTo>
                  <a:lnTo>
                    <a:pt x="593" y="569"/>
                  </a:lnTo>
                  <a:lnTo>
                    <a:pt x="593" y="569"/>
                  </a:lnTo>
                  <a:lnTo>
                    <a:pt x="610" y="557"/>
                  </a:lnTo>
                  <a:lnTo>
                    <a:pt x="626" y="545"/>
                  </a:lnTo>
                  <a:lnTo>
                    <a:pt x="641" y="533"/>
                  </a:lnTo>
                  <a:lnTo>
                    <a:pt x="656" y="520"/>
                  </a:lnTo>
                  <a:lnTo>
                    <a:pt x="669" y="506"/>
                  </a:lnTo>
                  <a:lnTo>
                    <a:pt x="681" y="491"/>
                  </a:lnTo>
                  <a:lnTo>
                    <a:pt x="693" y="475"/>
                  </a:lnTo>
                  <a:lnTo>
                    <a:pt x="703" y="459"/>
                  </a:lnTo>
                  <a:lnTo>
                    <a:pt x="713" y="443"/>
                  </a:lnTo>
                  <a:lnTo>
                    <a:pt x="721" y="425"/>
                  </a:lnTo>
                  <a:lnTo>
                    <a:pt x="728" y="408"/>
                  </a:lnTo>
                  <a:lnTo>
                    <a:pt x="734" y="390"/>
                  </a:lnTo>
                  <a:lnTo>
                    <a:pt x="738" y="372"/>
                  </a:lnTo>
                  <a:lnTo>
                    <a:pt x="741" y="353"/>
                  </a:lnTo>
                  <a:lnTo>
                    <a:pt x="743" y="334"/>
                  </a:lnTo>
                  <a:lnTo>
                    <a:pt x="744" y="316"/>
                  </a:lnTo>
                  <a:lnTo>
                    <a:pt x="744" y="316"/>
                  </a:lnTo>
                  <a:close/>
                  <a:moveTo>
                    <a:pt x="257" y="274"/>
                  </a:moveTo>
                  <a:lnTo>
                    <a:pt x="257" y="274"/>
                  </a:lnTo>
                  <a:lnTo>
                    <a:pt x="248" y="273"/>
                  </a:lnTo>
                  <a:lnTo>
                    <a:pt x="239" y="269"/>
                  </a:lnTo>
                  <a:lnTo>
                    <a:pt x="230" y="264"/>
                  </a:lnTo>
                  <a:lnTo>
                    <a:pt x="223" y="259"/>
                  </a:lnTo>
                  <a:lnTo>
                    <a:pt x="217" y="252"/>
                  </a:lnTo>
                  <a:lnTo>
                    <a:pt x="212" y="242"/>
                  </a:lnTo>
                  <a:lnTo>
                    <a:pt x="209" y="233"/>
                  </a:lnTo>
                  <a:lnTo>
                    <a:pt x="208" y="224"/>
                  </a:lnTo>
                  <a:lnTo>
                    <a:pt x="208" y="224"/>
                  </a:lnTo>
                  <a:lnTo>
                    <a:pt x="209" y="213"/>
                  </a:lnTo>
                  <a:lnTo>
                    <a:pt x="212" y="204"/>
                  </a:lnTo>
                  <a:lnTo>
                    <a:pt x="217" y="194"/>
                  </a:lnTo>
                  <a:lnTo>
                    <a:pt x="223" y="187"/>
                  </a:lnTo>
                  <a:lnTo>
                    <a:pt x="230" y="182"/>
                  </a:lnTo>
                  <a:lnTo>
                    <a:pt x="239" y="177"/>
                  </a:lnTo>
                  <a:lnTo>
                    <a:pt x="248" y="173"/>
                  </a:lnTo>
                  <a:lnTo>
                    <a:pt x="257" y="173"/>
                  </a:lnTo>
                  <a:lnTo>
                    <a:pt x="257" y="173"/>
                  </a:lnTo>
                  <a:lnTo>
                    <a:pt x="268" y="173"/>
                  </a:lnTo>
                  <a:lnTo>
                    <a:pt x="277" y="177"/>
                  </a:lnTo>
                  <a:lnTo>
                    <a:pt x="285" y="182"/>
                  </a:lnTo>
                  <a:lnTo>
                    <a:pt x="293" y="187"/>
                  </a:lnTo>
                  <a:lnTo>
                    <a:pt x="299" y="194"/>
                  </a:lnTo>
                  <a:lnTo>
                    <a:pt x="304" y="204"/>
                  </a:lnTo>
                  <a:lnTo>
                    <a:pt x="306" y="213"/>
                  </a:lnTo>
                  <a:lnTo>
                    <a:pt x="307" y="224"/>
                  </a:lnTo>
                  <a:lnTo>
                    <a:pt x="307" y="224"/>
                  </a:lnTo>
                  <a:lnTo>
                    <a:pt x="306" y="233"/>
                  </a:lnTo>
                  <a:lnTo>
                    <a:pt x="304" y="242"/>
                  </a:lnTo>
                  <a:lnTo>
                    <a:pt x="299" y="252"/>
                  </a:lnTo>
                  <a:lnTo>
                    <a:pt x="293" y="259"/>
                  </a:lnTo>
                  <a:lnTo>
                    <a:pt x="285" y="264"/>
                  </a:lnTo>
                  <a:lnTo>
                    <a:pt x="277" y="269"/>
                  </a:lnTo>
                  <a:lnTo>
                    <a:pt x="268" y="273"/>
                  </a:lnTo>
                  <a:lnTo>
                    <a:pt x="257" y="274"/>
                  </a:lnTo>
                  <a:lnTo>
                    <a:pt x="257" y="274"/>
                  </a:lnTo>
                  <a:close/>
                  <a:moveTo>
                    <a:pt x="499" y="274"/>
                  </a:moveTo>
                  <a:lnTo>
                    <a:pt x="499" y="274"/>
                  </a:lnTo>
                  <a:lnTo>
                    <a:pt x="489" y="273"/>
                  </a:lnTo>
                  <a:lnTo>
                    <a:pt x="479" y="269"/>
                  </a:lnTo>
                  <a:lnTo>
                    <a:pt x="471" y="264"/>
                  </a:lnTo>
                  <a:lnTo>
                    <a:pt x="464" y="259"/>
                  </a:lnTo>
                  <a:lnTo>
                    <a:pt x="457" y="252"/>
                  </a:lnTo>
                  <a:lnTo>
                    <a:pt x="453" y="242"/>
                  </a:lnTo>
                  <a:lnTo>
                    <a:pt x="450" y="233"/>
                  </a:lnTo>
                  <a:lnTo>
                    <a:pt x="449" y="224"/>
                  </a:lnTo>
                  <a:lnTo>
                    <a:pt x="449" y="224"/>
                  </a:lnTo>
                  <a:lnTo>
                    <a:pt x="450" y="213"/>
                  </a:lnTo>
                  <a:lnTo>
                    <a:pt x="453" y="204"/>
                  </a:lnTo>
                  <a:lnTo>
                    <a:pt x="457" y="194"/>
                  </a:lnTo>
                  <a:lnTo>
                    <a:pt x="464" y="187"/>
                  </a:lnTo>
                  <a:lnTo>
                    <a:pt x="471" y="182"/>
                  </a:lnTo>
                  <a:lnTo>
                    <a:pt x="479" y="177"/>
                  </a:lnTo>
                  <a:lnTo>
                    <a:pt x="489" y="173"/>
                  </a:lnTo>
                  <a:lnTo>
                    <a:pt x="499" y="173"/>
                  </a:lnTo>
                  <a:lnTo>
                    <a:pt x="499" y="173"/>
                  </a:lnTo>
                  <a:lnTo>
                    <a:pt x="509" y="173"/>
                  </a:lnTo>
                  <a:lnTo>
                    <a:pt x="519" y="177"/>
                  </a:lnTo>
                  <a:lnTo>
                    <a:pt x="527" y="182"/>
                  </a:lnTo>
                  <a:lnTo>
                    <a:pt x="534" y="187"/>
                  </a:lnTo>
                  <a:lnTo>
                    <a:pt x="541" y="194"/>
                  </a:lnTo>
                  <a:lnTo>
                    <a:pt x="545" y="204"/>
                  </a:lnTo>
                  <a:lnTo>
                    <a:pt x="548" y="213"/>
                  </a:lnTo>
                  <a:lnTo>
                    <a:pt x="549" y="224"/>
                  </a:lnTo>
                  <a:lnTo>
                    <a:pt x="549" y="224"/>
                  </a:lnTo>
                  <a:lnTo>
                    <a:pt x="548" y="233"/>
                  </a:lnTo>
                  <a:lnTo>
                    <a:pt x="545" y="242"/>
                  </a:lnTo>
                  <a:lnTo>
                    <a:pt x="541" y="252"/>
                  </a:lnTo>
                  <a:lnTo>
                    <a:pt x="534" y="259"/>
                  </a:lnTo>
                  <a:lnTo>
                    <a:pt x="527" y="264"/>
                  </a:lnTo>
                  <a:lnTo>
                    <a:pt x="519" y="269"/>
                  </a:lnTo>
                  <a:lnTo>
                    <a:pt x="509" y="273"/>
                  </a:lnTo>
                  <a:lnTo>
                    <a:pt x="499" y="274"/>
                  </a:lnTo>
                  <a:lnTo>
                    <a:pt x="499" y="2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699" tIns="43349" rIns="86699" bIns="43349" numCol="1" anchor="t" anchorCtr="0" compatLnSpc="1"/>
            <a:lstStyle/>
            <a:p>
              <a:endParaRPr lang="zh-CN" altLang="en-US" sz="1280">
                <a:cs typeface="+mn-ea"/>
                <a:sym typeface="+mn-lt"/>
              </a:endParaRPr>
            </a:p>
          </p:txBody>
        </p:sp>
        <p:sp>
          <p:nvSpPr>
            <p:cNvPr id="9" name="Freeform 6"/>
            <p:cNvSpPr>
              <a:spLocks noEditPoints="1"/>
            </p:cNvSpPr>
            <p:nvPr/>
          </p:nvSpPr>
          <p:spPr bwMode="auto">
            <a:xfrm>
              <a:off x="4178300" y="4422775"/>
              <a:ext cx="282575" cy="260350"/>
            </a:xfrm>
            <a:custGeom>
              <a:avLst/>
              <a:gdLst>
                <a:gd name="T0" fmla="*/ 456 w 889"/>
                <a:gd name="T1" fmla="*/ 620 h 821"/>
                <a:gd name="T2" fmla="*/ 473 w 889"/>
                <a:gd name="T3" fmla="*/ 555 h 821"/>
                <a:gd name="T4" fmla="*/ 503 w 889"/>
                <a:gd name="T5" fmla="*/ 494 h 821"/>
                <a:gd name="T6" fmla="*/ 546 w 889"/>
                <a:gd name="T7" fmla="*/ 441 h 821"/>
                <a:gd name="T8" fmla="*/ 599 w 889"/>
                <a:gd name="T9" fmla="*/ 395 h 821"/>
                <a:gd name="T10" fmla="*/ 663 w 889"/>
                <a:gd name="T11" fmla="*/ 358 h 821"/>
                <a:gd name="T12" fmla="*/ 734 w 889"/>
                <a:gd name="T13" fmla="*/ 334 h 821"/>
                <a:gd name="T14" fmla="*/ 812 w 889"/>
                <a:gd name="T15" fmla="*/ 320 h 821"/>
                <a:gd name="T16" fmla="*/ 871 w 889"/>
                <a:gd name="T17" fmla="*/ 318 h 821"/>
                <a:gd name="T18" fmla="*/ 881 w 889"/>
                <a:gd name="T19" fmla="*/ 286 h 821"/>
                <a:gd name="T20" fmla="*/ 855 w 889"/>
                <a:gd name="T21" fmla="*/ 223 h 821"/>
                <a:gd name="T22" fmla="*/ 816 w 889"/>
                <a:gd name="T23" fmla="*/ 166 h 821"/>
                <a:gd name="T24" fmla="*/ 768 w 889"/>
                <a:gd name="T25" fmla="*/ 114 h 821"/>
                <a:gd name="T26" fmla="*/ 708 w 889"/>
                <a:gd name="T27" fmla="*/ 71 h 821"/>
                <a:gd name="T28" fmla="*/ 642 w 889"/>
                <a:gd name="T29" fmla="*/ 37 h 821"/>
                <a:gd name="T30" fmla="*/ 568 w 889"/>
                <a:gd name="T31" fmla="*/ 14 h 821"/>
                <a:gd name="T32" fmla="*/ 489 w 889"/>
                <a:gd name="T33" fmla="*/ 1 h 821"/>
                <a:gd name="T34" fmla="*/ 424 w 889"/>
                <a:gd name="T35" fmla="*/ 0 h 821"/>
                <a:gd name="T36" fmla="*/ 336 w 889"/>
                <a:gd name="T37" fmla="*/ 12 h 821"/>
                <a:gd name="T38" fmla="*/ 253 w 889"/>
                <a:gd name="T39" fmla="*/ 37 h 821"/>
                <a:gd name="T40" fmla="*/ 180 w 889"/>
                <a:gd name="T41" fmla="*/ 76 h 821"/>
                <a:gd name="T42" fmla="*/ 116 w 889"/>
                <a:gd name="T43" fmla="*/ 125 h 821"/>
                <a:gd name="T44" fmla="*/ 65 w 889"/>
                <a:gd name="T45" fmla="*/ 183 h 821"/>
                <a:gd name="T46" fmla="*/ 27 w 889"/>
                <a:gd name="T47" fmla="*/ 248 h 821"/>
                <a:gd name="T48" fmla="*/ 5 w 889"/>
                <a:gd name="T49" fmla="*/ 322 h 821"/>
                <a:gd name="T50" fmla="*/ 0 w 889"/>
                <a:gd name="T51" fmla="*/ 379 h 821"/>
                <a:gd name="T52" fmla="*/ 13 w 889"/>
                <a:gd name="T53" fmla="*/ 470 h 821"/>
                <a:gd name="T54" fmla="*/ 49 w 889"/>
                <a:gd name="T55" fmla="*/ 553 h 821"/>
                <a:gd name="T56" fmla="*/ 106 w 889"/>
                <a:gd name="T57" fmla="*/ 625 h 821"/>
                <a:gd name="T58" fmla="*/ 180 w 889"/>
                <a:gd name="T59" fmla="*/ 684 h 821"/>
                <a:gd name="T60" fmla="*/ 339 w 889"/>
                <a:gd name="T61" fmla="*/ 747 h 821"/>
                <a:gd name="T62" fmla="*/ 447 w 889"/>
                <a:gd name="T63" fmla="*/ 759 h 821"/>
                <a:gd name="T64" fmla="*/ 460 w 889"/>
                <a:gd name="T65" fmla="*/ 708 h 821"/>
                <a:gd name="T66" fmla="*/ 584 w 889"/>
                <a:gd name="T67" fmla="*/ 209 h 821"/>
                <a:gd name="T68" fmla="*/ 618 w 889"/>
                <a:gd name="T69" fmla="*/ 219 h 821"/>
                <a:gd name="T70" fmla="*/ 642 w 889"/>
                <a:gd name="T71" fmla="*/ 257 h 821"/>
                <a:gd name="T72" fmla="*/ 639 w 889"/>
                <a:gd name="T73" fmla="*/ 293 h 821"/>
                <a:gd name="T74" fmla="*/ 607 w 889"/>
                <a:gd name="T75" fmla="*/ 324 h 821"/>
                <a:gd name="T76" fmla="*/ 571 w 889"/>
                <a:gd name="T77" fmla="*/ 328 h 821"/>
                <a:gd name="T78" fmla="*/ 534 w 889"/>
                <a:gd name="T79" fmla="*/ 302 h 821"/>
                <a:gd name="T80" fmla="*/ 524 w 889"/>
                <a:gd name="T81" fmla="*/ 268 h 821"/>
                <a:gd name="T82" fmla="*/ 541 w 889"/>
                <a:gd name="T83" fmla="*/ 226 h 821"/>
                <a:gd name="T84" fmla="*/ 584 w 889"/>
                <a:gd name="T85" fmla="*/ 209 h 821"/>
                <a:gd name="T86" fmla="*/ 282 w 889"/>
                <a:gd name="T87" fmla="*/ 328 h 821"/>
                <a:gd name="T88" fmla="*/ 244 w 889"/>
                <a:gd name="T89" fmla="*/ 302 h 821"/>
                <a:gd name="T90" fmla="*/ 235 w 889"/>
                <a:gd name="T91" fmla="*/ 268 h 821"/>
                <a:gd name="T92" fmla="*/ 252 w 889"/>
                <a:gd name="T93" fmla="*/ 226 h 821"/>
                <a:gd name="T94" fmla="*/ 294 w 889"/>
                <a:gd name="T95" fmla="*/ 209 h 821"/>
                <a:gd name="T96" fmla="*/ 327 w 889"/>
                <a:gd name="T97" fmla="*/ 219 h 821"/>
                <a:gd name="T98" fmla="*/ 353 w 889"/>
                <a:gd name="T99" fmla="*/ 257 h 821"/>
                <a:gd name="T100" fmla="*/ 350 w 889"/>
                <a:gd name="T101" fmla="*/ 293 h 821"/>
                <a:gd name="T102" fmla="*/ 317 w 889"/>
                <a:gd name="T103" fmla="*/ 324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89" h="821">
                  <a:moveTo>
                    <a:pt x="454" y="655"/>
                  </a:moveTo>
                  <a:lnTo>
                    <a:pt x="454" y="655"/>
                  </a:lnTo>
                  <a:lnTo>
                    <a:pt x="455" y="638"/>
                  </a:lnTo>
                  <a:lnTo>
                    <a:pt x="456" y="620"/>
                  </a:lnTo>
                  <a:lnTo>
                    <a:pt x="459" y="604"/>
                  </a:lnTo>
                  <a:lnTo>
                    <a:pt x="462" y="588"/>
                  </a:lnTo>
                  <a:lnTo>
                    <a:pt x="467" y="571"/>
                  </a:lnTo>
                  <a:lnTo>
                    <a:pt x="473" y="555"/>
                  </a:lnTo>
                  <a:lnTo>
                    <a:pt x="478" y="539"/>
                  </a:lnTo>
                  <a:lnTo>
                    <a:pt x="485" y="524"/>
                  </a:lnTo>
                  <a:lnTo>
                    <a:pt x="493" y="510"/>
                  </a:lnTo>
                  <a:lnTo>
                    <a:pt x="503" y="494"/>
                  </a:lnTo>
                  <a:lnTo>
                    <a:pt x="512" y="480"/>
                  </a:lnTo>
                  <a:lnTo>
                    <a:pt x="523" y="466"/>
                  </a:lnTo>
                  <a:lnTo>
                    <a:pt x="534" y="454"/>
                  </a:lnTo>
                  <a:lnTo>
                    <a:pt x="546" y="441"/>
                  </a:lnTo>
                  <a:lnTo>
                    <a:pt x="557" y="428"/>
                  </a:lnTo>
                  <a:lnTo>
                    <a:pt x="571" y="416"/>
                  </a:lnTo>
                  <a:lnTo>
                    <a:pt x="585" y="406"/>
                  </a:lnTo>
                  <a:lnTo>
                    <a:pt x="599" y="395"/>
                  </a:lnTo>
                  <a:lnTo>
                    <a:pt x="614" y="385"/>
                  </a:lnTo>
                  <a:lnTo>
                    <a:pt x="630" y="375"/>
                  </a:lnTo>
                  <a:lnTo>
                    <a:pt x="646" y="366"/>
                  </a:lnTo>
                  <a:lnTo>
                    <a:pt x="663" y="358"/>
                  </a:lnTo>
                  <a:lnTo>
                    <a:pt x="680" y="351"/>
                  </a:lnTo>
                  <a:lnTo>
                    <a:pt x="698" y="344"/>
                  </a:lnTo>
                  <a:lnTo>
                    <a:pt x="715" y="338"/>
                  </a:lnTo>
                  <a:lnTo>
                    <a:pt x="734" y="334"/>
                  </a:lnTo>
                  <a:lnTo>
                    <a:pt x="754" y="329"/>
                  </a:lnTo>
                  <a:lnTo>
                    <a:pt x="772" y="324"/>
                  </a:lnTo>
                  <a:lnTo>
                    <a:pt x="792" y="322"/>
                  </a:lnTo>
                  <a:lnTo>
                    <a:pt x="812" y="320"/>
                  </a:lnTo>
                  <a:lnTo>
                    <a:pt x="833" y="318"/>
                  </a:lnTo>
                  <a:lnTo>
                    <a:pt x="852" y="318"/>
                  </a:lnTo>
                  <a:lnTo>
                    <a:pt x="852" y="318"/>
                  </a:lnTo>
                  <a:lnTo>
                    <a:pt x="871" y="318"/>
                  </a:lnTo>
                  <a:lnTo>
                    <a:pt x="889" y="320"/>
                  </a:lnTo>
                  <a:lnTo>
                    <a:pt x="889" y="320"/>
                  </a:lnTo>
                  <a:lnTo>
                    <a:pt x="885" y="302"/>
                  </a:lnTo>
                  <a:lnTo>
                    <a:pt x="881" y="286"/>
                  </a:lnTo>
                  <a:lnTo>
                    <a:pt x="875" y="269"/>
                  </a:lnTo>
                  <a:lnTo>
                    <a:pt x="870" y="254"/>
                  </a:lnTo>
                  <a:lnTo>
                    <a:pt x="863" y="238"/>
                  </a:lnTo>
                  <a:lnTo>
                    <a:pt x="855" y="223"/>
                  </a:lnTo>
                  <a:lnTo>
                    <a:pt x="846" y="208"/>
                  </a:lnTo>
                  <a:lnTo>
                    <a:pt x="837" y="194"/>
                  </a:lnTo>
                  <a:lnTo>
                    <a:pt x="827" y="178"/>
                  </a:lnTo>
                  <a:lnTo>
                    <a:pt x="816" y="166"/>
                  </a:lnTo>
                  <a:lnTo>
                    <a:pt x="805" y="152"/>
                  </a:lnTo>
                  <a:lnTo>
                    <a:pt x="793" y="139"/>
                  </a:lnTo>
                  <a:lnTo>
                    <a:pt x="780" y="126"/>
                  </a:lnTo>
                  <a:lnTo>
                    <a:pt x="768" y="114"/>
                  </a:lnTo>
                  <a:lnTo>
                    <a:pt x="754" y="103"/>
                  </a:lnTo>
                  <a:lnTo>
                    <a:pt x="738" y="92"/>
                  </a:lnTo>
                  <a:lnTo>
                    <a:pt x="725" y="82"/>
                  </a:lnTo>
                  <a:lnTo>
                    <a:pt x="708" y="71"/>
                  </a:lnTo>
                  <a:lnTo>
                    <a:pt x="692" y="62"/>
                  </a:lnTo>
                  <a:lnTo>
                    <a:pt x="676" y="54"/>
                  </a:lnTo>
                  <a:lnTo>
                    <a:pt x="660" y="45"/>
                  </a:lnTo>
                  <a:lnTo>
                    <a:pt x="642" y="37"/>
                  </a:lnTo>
                  <a:lnTo>
                    <a:pt x="624" y="30"/>
                  </a:lnTo>
                  <a:lnTo>
                    <a:pt x="606" y="24"/>
                  </a:lnTo>
                  <a:lnTo>
                    <a:pt x="586" y="19"/>
                  </a:lnTo>
                  <a:lnTo>
                    <a:pt x="568" y="14"/>
                  </a:lnTo>
                  <a:lnTo>
                    <a:pt x="548" y="9"/>
                  </a:lnTo>
                  <a:lnTo>
                    <a:pt x="528" y="6"/>
                  </a:lnTo>
                  <a:lnTo>
                    <a:pt x="509" y="3"/>
                  </a:lnTo>
                  <a:lnTo>
                    <a:pt x="489" y="1"/>
                  </a:lnTo>
                  <a:lnTo>
                    <a:pt x="468" y="0"/>
                  </a:lnTo>
                  <a:lnTo>
                    <a:pt x="447" y="0"/>
                  </a:lnTo>
                  <a:lnTo>
                    <a:pt x="447" y="0"/>
                  </a:lnTo>
                  <a:lnTo>
                    <a:pt x="424" y="0"/>
                  </a:lnTo>
                  <a:lnTo>
                    <a:pt x="402" y="2"/>
                  </a:lnTo>
                  <a:lnTo>
                    <a:pt x="380" y="5"/>
                  </a:lnTo>
                  <a:lnTo>
                    <a:pt x="358" y="8"/>
                  </a:lnTo>
                  <a:lnTo>
                    <a:pt x="336" y="12"/>
                  </a:lnTo>
                  <a:lnTo>
                    <a:pt x="315" y="17"/>
                  </a:lnTo>
                  <a:lnTo>
                    <a:pt x="294" y="23"/>
                  </a:lnTo>
                  <a:lnTo>
                    <a:pt x="273" y="30"/>
                  </a:lnTo>
                  <a:lnTo>
                    <a:pt x="253" y="37"/>
                  </a:lnTo>
                  <a:lnTo>
                    <a:pt x="235" y="45"/>
                  </a:lnTo>
                  <a:lnTo>
                    <a:pt x="215" y="55"/>
                  </a:lnTo>
                  <a:lnTo>
                    <a:pt x="197" y="65"/>
                  </a:lnTo>
                  <a:lnTo>
                    <a:pt x="180" y="76"/>
                  </a:lnTo>
                  <a:lnTo>
                    <a:pt x="163" y="86"/>
                  </a:lnTo>
                  <a:lnTo>
                    <a:pt x="146" y="99"/>
                  </a:lnTo>
                  <a:lnTo>
                    <a:pt x="131" y="111"/>
                  </a:lnTo>
                  <a:lnTo>
                    <a:pt x="116" y="125"/>
                  </a:lnTo>
                  <a:lnTo>
                    <a:pt x="102" y="138"/>
                  </a:lnTo>
                  <a:lnTo>
                    <a:pt x="89" y="153"/>
                  </a:lnTo>
                  <a:lnTo>
                    <a:pt x="77" y="167"/>
                  </a:lnTo>
                  <a:lnTo>
                    <a:pt x="65" y="183"/>
                  </a:lnTo>
                  <a:lnTo>
                    <a:pt x="53" y="198"/>
                  </a:lnTo>
                  <a:lnTo>
                    <a:pt x="44" y="215"/>
                  </a:lnTo>
                  <a:lnTo>
                    <a:pt x="35" y="232"/>
                  </a:lnTo>
                  <a:lnTo>
                    <a:pt x="27" y="248"/>
                  </a:lnTo>
                  <a:lnTo>
                    <a:pt x="20" y="267"/>
                  </a:lnTo>
                  <a:lnTo>
                    <a:pt x="14" y="285"/>
                  </a:lnTo>
                  <a:lnTo>
                    <a:pt x="9" y="303"/>
                  </a:lnTo>
                  <a:lnTo>
                    <a:pt x="5" y="322"/>
                  </a:lnTo>
                  <a:lnTo>
                    <a:pt x="2" y="341"/>
                  </a:lnTo>
                  <a:lnTo>
                    <a:pt x="0" y="360"/>
                  </a:lnTo>
                  <a:lnTo>
                    <a:pt x="0" y="379"/>
                  </a:lnTo>
                  <a:lnTo>
                    <a:pt x="0" y="379"/>
                  </a:lnTo>
                  <a:lnTo>
                    <a:pt x="1" y="402"/>
                  </a:lnTo>
                  <a:lnTo>
                    <a:pt x="3" y="426"/>
                  </a:lnTo>
                  <a:lnTo>
                    <a:pt x="7" y="448"/>
                  </a:lnTo>
                  <a:lnTo>
                    <a:pt x="13" y="470"/>
                  </a:lnTo>
                  <a:lnTo>
                    <a:pt x="20" y="491"/>
                  </a:lnTo>
                  <a:lnTo>
                    <a:pt x="28" y="512"/>
                  </a:lnTo>
                  <a:lnTo>
                    <a:pt x="38" y="533"/>
                  </a:lnTo>
                  <a:lnTo>
                    <a:pt x="49" y="553"/>
                  </a:lnTo>
                  <a:lnTo>
                    <a:pt x="62" y="571"/>
                  </a:lnTo>
                  <a:lnTo>
                    <a:pt x="75" y="590"/>
                  </a:lnTo>
                  <a:lnTo>
                    <a:pt x="91" y="608"/>
                  </a:lnTo>
                  <a:lnTo>
                    <a:pt x="106" y="625"/>
                  </a:lnTo>
                  <a:lnTo>
                    <a:pt x="123" y="641"/>
                  </a:lnTo>
                  <a:lnTo>
                    <a:pt x="142" y="657"/>
                  </a:lnTo>
                  <a:lnTo>
                    <a:pt x="160" y="671"/>
                  </a:lnTo>
                  <a:lnTo>
                    <a:pt x="180" y="684"/>
                  </a:lnTo>
                  <a:lnTo>
                    <a:pt x="131" y="821"/>
                  </a:lnTo>
                  <a:lnTo>
                    <a:pt x="304" y="739"/>
                  </a:lnTo>
                  <a:lnTo>
                    <a:pt x="304" y="739"/>
                  </a:lnTo>
                  <a:lnTo>
                    <a:pt x="339" y="747"/>
                  </a:lnTo>
                  <a:lnTo>
                    <a:pt x="374" y="753"/>
                  </a:lnTo>
                  <a:lnTo>
                    <a:pt x="410" y="758"/>
                  </a:lnTo>
                  <a:lnTo>
                    <a:pt x="447" y="759"/>
                  </a:lnTo>
                  <a:lnTo>
                    <a:pt x="447" y="759"/>
                  </a:lnTo>
                  <a:lnTo>
                    <a:pt x="474" y="758"/>
                  </a:lnTo>
                  <a:lnTo>
                    <a:pt x="474" y="758"/>
                  </a:lnTo>
                  <a:lnTo>
                    <a:pt x="466" y="733"/>
                  </a:lnTo>
                  <a:lnTo>
                    <a:pt x="460" y="708"/>
                  </a:lnTo>
                  <a:lnTo>
                    <a:pt x="455" y="682"/>
                  </a:lnTo>
                  <a:lnTo>
                    <a:pt x="454" y="655"/>
                  </a:lnTo>
                  <a:lnTo>
                    <a:pt x="454" y="655"/>
                  </a:lnTo>
                  <a:close/>
                  <a:moveTo>
                    <a:pt x="584" y="209"/>
                  </a:moveTo>
                  <a:lnTo>
                    <a:pt x="584" y="209"/>
                  </a:lnTo>
                  <a:lnTo>
                    <a:pt x="596" y="210"/>
                  </a:lnTo>
                  <a:lnTo>
                    <a:pt x="607" y="213"/>
                  </a:lnTo>
                  <a:lnTo>
                    <a:pt x="618" y="219"/>
                  </a:lnTo>
                  <a:lnTo>
                    <a:pt x="626" y="226"/>
                  </a:lnTo>
                  <a:lnTo>
                    <a:pt x="634" y="236"/>
                  </a:lnTo>
                  <a:lnTo>
                    <a:pt x="639" y="245"/>
                  </a:lnTo>
                  <a:lnTo>
                    <a:pt x="642" y="257"/>
                  </a:lnTo>
                  <a:lnTo>
                    <a:pt x="643" y="268"/>
                  </a:lnTo>
                  <a:lnTo>
                    <a:pt x="643" y="268"/>
                  </a:lnTo>
                  <a:lnTo>
                    <a:pt x="642" y="281"/>
                  </a:lnTo>
                  <a:lnTo>
                    <a:pt x="639" y="293"/>
                  </a:lnTo>
                  <a:lnTo>
                    <a:pt x="634" y="302"/>
                  </a:lnTo>
                  <a:lnTo>
                    <a:pt x="626" y="311"/>
                  </a:lnTo>
                  <a:lnTo>
                    <a:pt x="618" y="318"/>
                  </a:lnTo>
                  <a:lnTo>
                    <a:pt x="607" y="324"/>
                  </a:lnTo>
                  <a:lnTo>
                    <a:pt x="596" y="328"/>
                  </a:lnTo>
                  <a:lnTo>
                    <a:pt x="584" y="329"/>
                  </a:lnTo>
                  <a:lnTo>
                    <a:pt x="584" y="329"/>
                  </a:lnTo>
                  <a:lnTo>
                    <a:pt x="571" y="328"/>
                  </a:lnTo>
                  <a:lnTo>
                    <a:pt x="561" y="324"/>
                  </a:lnTo>
                  <a:lnTo>
                    <a:pt x="550" y="318"/>
                  </a:lnTo>
                  <a:lnTo>
                    <a:pt x="541" y="311"/>
                  </a:lnTo>
                  <a:lnTo>
                    <a:pt x="534" y="302"/>
                  </a:lnTo>
                  <a:lnTo>
                    <a:pt x="528" y="293"/>
                  </a:lnTo>
                  <a:lnTo>
                    <a:pt x="525" y="281"/>
                  </a:lnTo>
                  <a:lnTo>
                    <a:pt x="524" y="268"/>
                  </a:lnTo>
                  <a:lnTo>
                    <a:pt x="524" y="268"/>
                  </a:lnTo>
                  <a:lnTo>
                    <a:pt x="525" y="257"/>
                  </a:lnTo>
                  <a:lnTo>
                    <a:pt x="528" y="245"/>
                  </a:lnTo>
                  <a:lnTo>
                    <a:pt x="534" y="236"/>
                  </a:lnTo>
                  <a:lnTo>
                    <a:pt x="541" y="226"/>
                  </a:lnTo>
                  <a:lnTo>
                    <a:pt x="550" y="219"/>
                  </a:lnTo>
                  <a:lnTo>
                    <a:pt x="561" y="213"/>
                  </a:lnTo>
                  <a:lnTo>
                    <a:pt x="571" y="210"/>
                  </a:lnTo>
                  <a:lnTo>
                    <a:pt x="584" y="209"/>
                  </a:lnTo>
                  <a:lnTo>
                    <a:pt x="584" y="209"/>
                  </a:lnTo>
                  <a:close/>
                  <a:moveTo>
                    <a:pt x="294" y="329"/>
                  </a:moveTo>
                  <a:lnTo>
                    <a:pt x="294" y="329"/>
                  </a:lnTo>
                  <a:lnTo>
                    <a:pt x="282" y="328"/>
                  </a:lnTo>
                  <a:lnTo>
                    <a:pt x="271" y="324"/>
                  </a:lnTo>
                  <a:lnTo>
                    <a:pt x="260" y="318"/>
                  </a:lnTo>
                  <a:lnTo>
                    <a:pt x="252" y="311"/>
                  </a:lnTo>
                  <a:lnTo>
                    <a:pt x="244" y="302"/>
                  </a:lnTo>
                  <a:lnTo>
                    <a:pt x="239" y="293"/>
                  </a:lnTo>
                  <a:lnTo>
                    <a:pt x="236" y="281"/>
                  </a:lnTo>
                  <a:lnTo>
                    <a:pt x="235" y="268"/>
                  </a:lnTo>
                  <a:lnTo>
                    <a:pt x="235" y="268"/>
                  </a:lnTo>
                  <a:lnTo>
                    <a:pt x="236" y="257"/>
                  </a:lnTo>
                  <a:lnTo>
                    <a:pt x="239" y="245"/>
                  </a:lnTo>
                  <a:lnTo>
                    <a:pt x="244" y="236"/>
                  </a:lnTo>
                  <a:lnTo>
                    <a:pt x="252" y="226"/>
                  </a:lnTo>
                  <a:lnTo>
                    <a:pt x="260" y="219"/>
                  </a:lnTo>
                  <a:lnTo>
                    <a:pt x="271" y="213"/>
                  </a:lnTo>
                  <a:lnTo>
                    <a:pt x="282" y="210"/>
                  </a:lnTo>
                  <a:lnTo>
                    <a:pt x="294" y="209"/>
                  </a:lnTo>
                  <a:lnTo>
                    <a:pt x="294" y="209"/>
                  </a:lnTo>
                  <a:lnTo>
                    <a:pt x="307" y="210"/>
                  </a:lnTo>
                  <a:lnTo>
                    <a:pt x="317" y="213"/>
                  </a:lnTo>
                  <a:lnTo>
                    <a:pt x="327" y="219"/>
                  </a:lnTo>
                  <a:lnTo>
                    <a:pt x="337" y="226"/>
                  </a:lnTo>
                  <a:lnTo>
                    <a:pt x="344" y="236"/>
                  </a:lnTo>
                  <a:lnTo>
                    <a:pt x="350" y="245"/>
                  </a:lnTo>
                  <a:lnTo>
                    <a:pt x="353" y="257"/>
                  </a:lnTo>
                  <a:lnTo>
                    <a:pt x="354" y="268"/>
                  </a:lnTo>
                  <a:lnTo>
                    <a:pt x="354" y="268"/>
                  </a:lnTo>
                  <a:lnTo>
                    <a:pt x="353" y="281"/>
                  </a:lnTo>
                  <a:lnTo>
                    <a:pt x="350" y="293"/>
                  </a:lnTo>
                  <a:lnTo>
                    <a:pt x="344" y="302"/>
                  </a:lnTo>
                  <a:lnTo>
                    <a:pt x="337" y="311"/>
                  </a:lnTo>
                  <a:lnTo>
                    <a:pt x="327" y="318"/>
                  </a:lnTo>
                  <a:lnTo>
                    <a:pt x="317" y="324"/>
                  </a:lnTo>
                  <a:lnTo>
                    <a:pt x="307" y="328"/>
                  </a:lnTo>
                  <a:lnTo>
                    <a:pt x="294" y="329"/>
                  </a:lnTo>
                  <a:lnTo>
                    <a:pt x="294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699" tIns="43349" rIns="86699" bIns="43349" numCol="1" anchor="t" anchorCtr="0" compatLnSpc="1"/>
            <a:lstStyle/>
            <a:p>
              <a:endParaRPr lang="zh-CN" altLang="en-US" sz="1280">
                <a:cs typeface="+mn-ea"/>
                <a:sym typeface="+mn-lt"/>
              </a:endParaRPr>
            </a:p>
          </p:txBody>
        </p:sp>
      </p:grpSp>
      <p:sp>
        <p:nvSpPr>
          <p:cNvPr id="10" name="Freeform 5"/>
          <p:cNvSpPr/>
          <p:nvPr/>
        </p:nvSpPr>
        <p:spPr bwMode="auto">
          <a:xfrm>
            <a:off x="1128685" y="2662913"/>
            <a:ext cx="5165227" cy="1900629"/>
          </a:xfrm>
          <a:custGeom>
            <a:avLst/>
            <a:gdLst>
              <a:gd name="T0" fmla="*/ 216 w 7286"/>
              <a:gd name="T1" fmla="*/ 1382 h 2663"/>
              <a:gd name="T2" fmla="*/ 2168 w 7286"/>
              <a:gd name="T3" fmla="*/ 0 h 2663"/>
              <a:gd name="T4" fmla="*/ 4038 w 7286"/>
              <a:gd name="T5" fmla="*/ 1184 h 2663"/>
              <a:gd name="T6" fmla="*/ 4038 w 7286"/>
              <a:gd name="T7" fmla="*/ 1184 h 2663"/>
              <a:gd name="T8" fmla="*/ 4040 w 7286"/>
              <a:gd name="T9" fmla="*/ 1189 h 2663"/>
              <a:gd name="T10" fmla="*/ 4041 w 7286"/>
              <a:gd name="T11" fmla="*/ 1191 h 2663"/>
              <a:gd name="T12" fmla="*/ 4041 w 7286"/>
              <a:gd name="T13" fmla="*/ 1191 h 2663"/>
              <a:gd name="T14" fmla="*/ 5413 w 7286"/>
              <a:gd name="T15" fmla="*/ 2090 h 2663"/>
              <a:gd name="T16" fmla="*/ 6787 w 7286"/>
              <a:gd name="T17" fmla="*/ 1186 h 2663"/>
              <a:gd name="T18" fmla="*/ 7286 w 7286"/>
              <a:gd name="T19" fmla="*/ 1475 h 2663"/>
              <a:gd name="T20" fmla="*/ 5413 w 7286"/>
              <a:gd name="T21" fmla="*/ 2663 h 2663"/>
              <a:gd name="T22" fmla="*/ 3543 w 7286"/>
              <a:gd name="T23" fmla="*/ 1479 h 2663"/>
              <a:gd name="T24" fmla="*/ 3542 w 7286"/>
              <a:gd name="T25" fmla="*/ 1479 h 2663"/>
              <a:gd name="T26" fmla="*/ 3540 w 7286"/>
              <a:gd name="T27" fmla="*/ 1474 h 2663"/>
              <a:gd name="T28" fmla="*/ 3539 w 7286"/>
              <a:gd name="T29" fmla="*/ 1472 h 2663"/>
              <a:gd name="T30" fmla="*/ 3539 w 7286"/>
              <a:gd name="T31" fmla="*/ 1472 h 2663"/>
              <a:gd name="T32" fmla="*/ 2168 w 7286"/>
              <a:gd name="T33" fmla="*/ 573 h 2663"/>
              <a:gd name="T34" fmla="*/ 750 w 7286"/>
              <a:gd name="T35" fmla="*/ 1590 h 2663"/>
              <a:gd name="T36" fmla="*/ 883 w 7286"/>
              <a:gd name="T37" fmla="*/ 1642 h 2663"/>
              <a:gd name="T38" fmla="*/ 882 w 7286"/>
              <a:gd name="T39" fmla="*/ 1727 h 2663"/>
              <a:gd name="T40" fmla="*/ 255 w 7286"/>
              <a:gd name="T41" fmla="*/ 2165 h 2663"/>
              <a:gd name="T42" fmla="*/ 181 w 7286"/>
              <a:gd name="T43" fmla="*/ 2136 h 2663"/>
              <a:gd name="T44" fmla="*/ 10 w 7286"/>
              <a:gd name="T45" fmla="*/ 1387 h 2663"/>
              <a:gd name="T46" fmla="*/ 71 w 7286"/>
              <a:gd name="T47" fmla="*/ 1326 h 2663"/>
              <a:gd name="T48" fmla="*/ 216 w 7286"/>
              <a:gd name="T49" fmla="*/ 1382 h 26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7286" h="2663">
                <a:moveTo>
                  <a:pt x="216" y="1382"/>
                </a:moveTo>
                <a:cubicBezTo>
                  <a:pt x="499" y="577"/>
                  <a:pt x="1266" y="0"/>
                  <a:pt x="2168" y="0"/>
                </a:cubicBezTo>
                <a:cubicBezTo>
                  <a:pt x="2993" y="0"/>
                  <a:pt x="3706" y="484"/>
                  <a:pt x="4038" y="1184"/>
                </a:cubicBezTo>
                <a:lnTo>
                  <a:pt x="4038" y="1184"/>
                </a:lnTo>
                <a:lnTo>
                  <a:pt x="4040" y="1189"/>
                </a:lnTo>
                <a:lnTo>
                  <a:pt x="4041" y="1191"/>
                </a:lnTo>
                <a:lnTo>
                  <a:pt x="4041" y="1191"/>
                </a:lnTo>
                <a:cubicBezTo>
                  <a:pt x="4272" y="1720"/>
                  <a:pt x="4799" y="2090"/>
                  <a:pt x="5413" y="2090"/>
                </a:cubicBezTo>
                <a:cubicBezTo>
                  <a:pt x="6029" y="2090"/>
                  <a:pt x="6558" y="1718"/>
                  <a:pt x="6787" y="1186"/>
                </a:cubicBezTo>
                <a:lnTo>
                  <a:pt x="7286" y="1475"/>
                </a:lnTo>
                <a:cubicBezTo>
                  <a:pt x="6955" y="2177"/>
                  <a:pt x="6241" y="2663"/>
                  <a:pt x="5413" y="2663"/>
                </a:cubicBezTo>
                <a:cubicBezTo>
                  <a:pt x="4587" y="2663"/>
                  <a:pt x="3874" y="2179"/>
                  <a:pt x="3543" y="1479"/>
                </a:cubicBezTo>
                <a:lnTo>
                  <a:pt x="3542" y="1479"/>
                </a:lnTo>
                <a:lnTo>
                  <a:pt x="3540" y="1474"/>
                </a:lnTo>
                <a:lnTo>
                  <a:pt x="3539" y="1472"/>
                </a:lnTo>
                <a:lnTo>
                  <a:pt x="3539" y="1472"/>
                </a:lnTo>
                <a:cubicBezTo>
                  <a:pt x="3309" y="943"/>
                  <a:pt x="2781" y="573"/>
                  <a:pt x="2168" y="573"/>
                </a:cubicBezTo>
                <a:cubicBezTo>
                  <a:pt x="1509" y="573"/>
                  <a:pt x="950" y="999"/>
                  <a:pt x="750" y="1590"/>
                </a:cubicBezTo>
                <a:lnTo>
                  <a:pt x="883" y="1642"/>
                </a:lnTo>
                <a:cubicBezTo>
                  <a:pt x="922" y="1657"/>
                  <a:pt x="914" y="1704"/>
                  <a:pt x="882" y="1727"/>
                </a:cubicBezTo>
                <a:lnTo>
                  <a:pt x="255" y="2165"/>
                </a:lnTo>
                <a:cubicBezTo>
                  <a:pt x="229" y="2183"/>
                  <a:pt x="188" y="2166"/>
                  <a:pt x="181" y="2136"/>
                </a:cubicBezTo>
                <a:lnTo>
                  <a:pt x="10" y="1387"/>
                </a:lnTo>
                <a:cubicBezTo>
                  <a:pt x="0" y="1342"/>
                  <a:pt x="33" y="1311"/>
                  <a:pt x="71" y="1326"/>
                </a:cubicBezTo>
                <a:lnTo>
                  <a:pt x="216" y="1382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68577" tIns="34289" rIns="68577" bIns="34289" numCol="1" anchor="t" anchorCtr="0" compatLnSpc="1"/>
          <a:lstStyle/>
          <a:p>
            <a:endParaRPr lang="zh-CN" altLang="en-US" sz="1280">
              <a:cs typeface="+mn-ea"/>
              <a:sym typeface="+mn-lt"/>
            </a:endParaRPr>
          </a:p>
        </p:txBody>
      </p:sp>
      <p:sp>
        <p:nvSpPr>
          <p:cNvPr id="11" name="Freeform 6"/>
          <p:cNvSpPr/>
          <p:nvPr/>
        </p:nvSpPr>
        <p:spPr bwMode="auto">
          <a:xfrm>
            <a:off x="5939361" y="2662914"/>
            <a:ext cx="5165227" cy="1899158"/>
          </a:xfrm>
          <a:custGeom>
            <a:avLst/>
            <a:gdLst>
              <a:gd name="T0" fmla="*/ 1873 w 7286"/>
              <a:gd name="T1" fmla="*/ 0 h 2661"/>
              <a:gd name="T2" fmla="*/ 3743 w 7286"/>
              <a:gd name="T3" fmla="*/ 1183 h 2661"/>
              <a:gd name="T4" fmla="*/ 3743 w 7286"/>
              <a:gd name="T5" fmla="*/ 1182 h 2661"/>
              <a:gd name="T6" fmla="*/ 5118 w 7286"/>
              <a:gd name="T7" fmla="*/ 2088 h 2661"/>
              <a:gd name="T8" fmla="*/ 6536 w 7286"/>
              <a:gd name="T9" fmla="*/ 1071 h 2661"/>
              <a:gd name="T10" fmla="*/ 6403 w 7286"/>
              <a:gd name="T11" fmla="*/ 1020 h 2661"/>
              <a:gd name="T12" fmla="*/ 6404 w 7286"/>
              <a:gd name="T13" fmla="*/ 935 h 2661"/>
              <a:gd name="T14" fmla="*/ 7031 w 7286"/>
              <a:gd name="T15" fmla="*/ 496 h 2661"/>
              <a:gd name="T16" fmla="*/ 7105 w 7286"/>
              <a:gd name="T17" fmla="*/ 525 h 2661"/>
              <a:gd name="T18" fmla="*/ 7276 w 7286"/>
              <a:gd name="T19" fmla="*/ 1274 h 2661"/>
              <a:gd name="T20" fmla="*/ 7215 w 7286"/>
              <a:gd name="T21" fmla="*/ 1336 h 2661"/>
              <a:gd name="T22" fmla="*/ 7070 w 7286"/>
              <a:gd name="T23" fmla="*/ 1279 h 2661"/>
              <a:gd name="T24" fmla="*/ 5118 w 7286"/>
              <a:gd name="T25" fmla="*/ 2661 h 2661"/>
              <a:gd name="T26" fmla="*/ 3248 w 7286"/>
              <a:gd name="T27" fmla="*/ 1479 h 2661"/>
              <a:gd name="T28" fmla="*/ 3248 w 7286"/>
              <a:gd name="T29" fmla="*/ 1479 h 2661"/>
              <a:gd name="T30" fmla="*/ 1873 w 7286"/>
              <a:gd name="T31" fmla="*/ 573 h 2661"/>
              <a:gd name="T32" fmla="*/ 499 w 7286"/>
              <a:gd name="T33" fmla="*/ 1477 h 2661"/>
              <a:gd name="T34" fmla="*/ 0 w 7286"/>
              <a:gd name="T35" fmla="*/ 1189 h 2661"/>
              <a:gd name="T36" fmla="*/ 1873 w 7286"/>
              <a:gd name="T37" fmla="*/ 0 h 26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7286" h="2661">
                <a:moveTo>
                  <a:pt x="1873" y="0"/>
                </a:moveTo>
                <a:cubicBezTo>
                  <a:pt x="2698" y="0"/>
                  <a:pt x="3411" y="484"/>
                  <a:pt x="3743" y="1183"/>
                </a:cubicBezTo>
                <a:lnTo>
                  <a:pt x="3743" y="1182"/>
                </a:lnTo>
                <a:cubicBezTo>
                  <a:pt x="3972" y="1715"/>
                  <a:pt x="4502" y="2088"/>
                  <a:pt x="5118" y="2088"/>
                </a:cubicBezTo>
                <a:cubicBezTo>
                  <a:pt x="5777" y="2088"/>
                  <a:pt x="6336" y="1663"/>
                  <a:pt x="6536" y="1071"/>
                </a:cubicBezTo>
                <a:lnTo>
                  <a:pt x="6403" y="1020"/>
                </a:lnTo>
                <a:cubicBezTo>
                  <a:pt x="6363" y="1004"/>
                  <a:pt x="6372" y="957"/>
                  <a:pt x="6404" y="935"/>
                </a:cubicBezTo>
                <a:lnTo>
                  <a:pt x="7031" y="496"/>
                </a:lnTo>
                <a:cubicBezTo>
                  <a:pt x="7056" y="479"/>
                  <a:pt x="7098" y="495"/>
                  <a:pt x="7105" y="525"/>
                </a:cubicBezTo>
                <a:lnTo>
                  <a:pt x="7276" y="1274"/>
                </a:lnTo>
                <a:cubicBezTo>
                  <a:pt x="7286" y="1319"/>
                  <a:pt x="7253" y="1350"/>
                  <a:pt x="7215" y="1336"/>
                </a:cubicBezTo>
                <a:lnTo>
                  <a:pt x="7070" y="1279"/>
                </a:lnTo>
                <a:cubicBezTo>
                  <a:pt x="6787" y="2084"/>
                  <a:pt x="6020" y="2661"/>
                  <a:pt x="5118" y="2661"/>
                </a:cubicBezTo>
                <a:cubicBezTo>
                  <a:pt x="4293" y="2661"/>
                  <a:pt x="3581" y="2178"/>
                  <a:pt x="3248" y="1479"/>
                </a:cubicBezTo>
                <a:lnTo>
                  <a:pt x="3248" y="1479"/>
                </a:lnTo>
                <a:cubicBezTo>
                  <a:pt x="3019" y="946"/>
                  <a:pt x="2490" y="573"/>
                  <a:pt x="1873" y="573"/>
                </a:cubicBezTo>
                <a:cubicBezTo>
                  <a:pt x="1258" y="573"/>
                  <a:pt x="729" y="945"/>
                  <a:pt x="499" y="1477"/>
                </a:cubicBezTo>
                <a:lnTo>
                  <a:pt x="0" y="1189"/>
                </a:lnTo>
                <a:cubicBezTo>
                  <a:pt x="331" y="486"/>
                  <a:pt x="1045" y="0"/>
                  <a:pt x="187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77" tIns="34289" rIns="68577" bIns="34289" numCol="1" anchor="t" anchorCtr="0" compatLnSpc="1"/>
          <a:lstStyle/>
          <a:p>
            <a:endParaRPr lang="zh-CN" altLang="en-US" sz="1280">
              <a:cs typeface="+mn-ea"/>
              <a:sym typeface="+mn-lt"/>
            </a:endParaRPr>
          </a:p>
        </p:txBody>
      </p:sp>
      <p:sp>
        <p:nvSpPr>
          <p:cNvPr id="12" name="TextBox 30"/>
          <p:cNvSpPr txBox="1"/>
          <p:nvPr/>
        </p:nvSpPr>
        <p:spPr>
          <a:xfrm>
            <a:off x="8521973" y="2253942"/>
            <a:ext cx="1726311" cy="3282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135" b="1" dirty="0">
                <a:solidFill>
                  <a:schemeClr val="accent1"/>
                </a:solidFill>
                <a:cs typeface="+mn-ea"/>
                <a:sym typeface="+mn-lt"/>
              </a:rPr>
              <a:t>短信群发</a:t>
            </a:r>
            <a:endParaRPr lang="zh-CN" altLang="en-US" sz="2135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13" name="TextBox 30"/>
          <p:cNvSpPr txBox="1"/>
          <p:nvPr/>
        </p:nvSpPr>
        <p:spPr>
          <a:xfrm>
            <a:off x="1964951" y="4681302"/>
            <a:ext cx="1726311" cy="3282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135" b="1" dirty="0">
                <a:solidFill>
                  <a:schemeClr val="accent1"/>
                </a:solidFill>
                <a:cs typeface="+mn-ea"/>
                <a:sym typeface="+mn-lt"/>
              </a:rPr>
              <a:t>海报宣传</a:t>
            </a:r>
            <a:endParaRPr lang="zh-CN" altLang="en-US" sz="2135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14" name="TextBox 29"/>
          <p:cNvSpPr txBox="1"/>
          <p:nvPr/>
        </p:nvSpPr>
        <p:spPr>
          <a:xfrm>
            <a:off x="3395353" y="1734273"/>
            <a:ext cx="3558960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3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在这里输入您的文字内容，在这里输入您的文字内容，在这里输入您的文字内容，在这里输入您的文字内容，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TextBox 30"/>
          <p:cNvSpPr txBox="1"/>
          <p:nvPr/>
        </p:nvSpPr>
        <p:spPr>
          <a:xfrm>
            <a:off x="4033201" y="2253942"/>
            <a:ext cx="1726311" cy="3282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135" b="1" dirty="0">
                <a:solidFill>
                  <a:schemeClr val="accent1"/>
                </a:solidFill>
                <a:cs typeface="+mn-ea"/>
                <a:sym typeface="+mn-lt"/>
              </a:rPr>
              <a:t>传单派发</a:t>
            </a:r>
            <a:endParaRPr lang="zh-CN" altLang="en-US" sz="2135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16" name="Freeform 10"/>
          <p:cNvSpPr>
            <a:spLocks noEditPoints="1"/>
          </p:cNvSpPr>
          <p:nvPr/>
        </p:nvSpPr>
        <p:spPr bwMode="auto">
          <a:xfrm>
            <a:off x="9245817" y="2940837"/>
            <a:ext cx="653591" cy="656098"/>
          </a:xfrm>
          <a:custGeom>
            <a:avLst/>
            <a:gdLst>
              <a:gd name="T0" fmla="*/ 40 w 395"/>
              <a:gd name="T1" fmla="*/ 0 h 399"/>
              <a:gd name="T2" fmla="*/ 212 w 395"/>
              <a:gd name="T3" fmla="*/ 0 h 399"/>
              <a:gd name="T4" fmla="*/ 246 w 395"/>
              <a:gd name="T5" fmla="*/ 20 h 399"/>
              <a:gd name="T6" fmla="*/ 151 w 395"/>
              <a:gd name="T7" fmla="*/ 20 h 399"/>
              <a:gd name="T8" fmla="*/ 99 w 395"/>
              <a:gd name="T9" fmla="*/ 41 h 399"/>
              <a:gd name="T10" fmla="*/ 31 w 395"/>
              <a:gd name="T11" fmla="*/ 41 h 399"/>
              <a:gd name="T12" fmla="*/ 31 w 395"/>
              <a:gd name="T13" fmla="*/ 345 h 399"/>
              <a:gd name="T14" fmla="*/ 222 w 395"/>
              <a:gd name="T15" fmla="*/ 345 h 399"/>
              <a:gd name="T16" fmla="*/ 222 w 395"/>
              <a:gd name="T17" fmla="*/ 266 h 399"/>
              <a:gd name="T18" fmla="*/ 251 w 395"/>
              <a:gd name="T19" fmla="*/ 266 h 399"/>
              <a:gd name="T20" fmla="*/ 251 w 395"/>
              <a:gd name="T21" fmla="*/ 360 h 399"/>
              <a:gd name="T22" fmla="*/ 212 w 395"/>
              <a:gd name="T23" fmla="*/ 399 h 399"/>
              <a:gd name="T24" fmla="*/ 40 w 395"/>
              <a:gd name="T25" fmla="*/ 399 h 399"/>
              <a:gd name="T26" fmla="*/ 0 w 395"/>
              <a:gd name="T27" fmla="*/ 360 h 399"/>
              <a:gd name="T28" fmla="*/ 0 w 395"/>
              <a:gd name="T29" fmla="*/ 40 h 399"/>
              <a:gd name="T30" fmla="*/ 40 w 395"/>
              <a:gd name="T31" fmla="*/ 0 h 399"/>
              <a:gd name="T32" fmla="*/ 251 w 395"/>
              <a:gd name="T33" fmla="*/ 122 h 399"/>
              <a:gd name="T34" fmla="*/ 234 w 395"/>
              <a:gd name="T35" fmla="*/ 140 h 399"/>
              <a:gd name="T36" fmla="*/ 251 w 395"/>
              <a:gd name="T37" fmla="*/ 158 h 399"/>
              <a:gd name="T38" fmla="*/ 269 w 395"/>
              <a:gd name="T39" fmla="*/ 140 h 399"/>
              <a:gd name="T40" fmla="*/ 251 w 395"/>
              <a:gd name="T41" fmla="*/ 122 h 399"/>
              <a:gd name="T42" fmla="*/ 329 w 395"/>
              <a:gd name="T43" fmla="*/ 122 h 399"/>
              <a:gd name="T44" fmla="*/ 347 w 395"/>
              <a:gd name="T45" fmla="*/ 140 h 399"/>
              <a:gd name="T46" fmla="*/ 329 w 395"/>
              <a:gd name="T47" fmla="*/ 158 h 399"/>
              <a:gd name="T48" fmla="*/ 311 w 395"/>
              <a:gd name="T49" fmla="*/ 140 h 399"/>
              <a:gd name="T50" fmla="*/ 329 w 395"/>
              <a:gd name="T51" fmla="*/ 122 h 399"/>
              <a:gd name="T52" fmla="*/ 177 w 395"/>
              <a:gd name="T53" fmla="*/ 122 h 399"/>
              <a:gd name="T54" fmla="*/ 160 w 395"/>
              <a:gd name="T55" fmla="*/ 140 h 399"/>
              <a:gd name="T56" fmla="*/ 177 w 395"/>
              <a:gd name="T57" fmla="*/ 158 h 399"/>
              <a:gd name="T58" fmla="*/ 195 w 395"/>
              <a:gd name="T59" fmla="*/ 140 h 399"/>
              <a:gd name="T60" fmla="*/ 177 w 395"/>
              <a:gd name="T61" fmla="*/ 122 h 399"/>
              <a:gd name="T62" fmla="*/ 151 w 395"/>
              <a:gd name="T63" fmla="*/ 46 h 399"/>
              <a:gd name="T64" fmla="*/ 101 w 395"/>
              <a:gd name="T65" fmla="*/ 97 h 399"/>
              <a:gd name="T66" fmla="*/ 101 w 395"/>
              <a:gd name="T67" fmla="*/ 190 h 399"/>
              <a:gd name="T68" fmla="*/ 151 w 395"/>
              <a:gd name="T69" fmla="*/ 240 h 399"/>
              <a:gd name="T70" fmla="*/ 158 w 395"/>
              <a:gd name="T71" fmla="*/ 240 h 399"/>
              <a:gd name="T72" fmla="*/ 158 w 395"/>
              <a:gd name="T73" fmla="*/ 282 h 399"/>
              <a:gd name="T74" fmla="*/ 200 w 395"/>
              <a:gd name="T75" fmla="*/ 240 h 399"/>
              <a:gd name="T76" fmla="*/ 344 w 395"/>
              <a:gd name="T77" fmla="*/ 240 h 399"/>
              <a:gd name="T78" fmla="*/ 395 w 395"/>
              <a:gd name="T79" fmla="*/ 190 h 399"/>
              <a:gd name="T80" fmla="*/ 395 w 395"/>
              <a:gd name="T81" fmla="*/ 97 h 399"/>
              <a:gd name="T82" fmla="*/ 344 w 395"/>
              <a:gd name="T83" fmla="*/ 46 h 399"/>
              <a:gd name="T84" fmla="*/ 151 w 395"/>
              <a:gd name="T85" fmla="*/ 46 h 399"/>
              <a:gd name="T86" fmla="*/ 101 w 395"/>
              <a:gd name="T87" fmla="*/ 359 h 399"/>
              <a:gd name="T88" fmla="*/ 101 w 395"/>
              <a:gd name="T89" fmla="*/ 385 h 399"/>
              <a:gd name="T90" fmla="*/ 150 w 395"/>
              <a:gd name="T91" fmla="*/ 385 h 399"/>
              <a:gd name="T92" fmla="*/ 150 w 395"/>
              <a:gd name="T93" fmla="*/ 359 h 399"/>
              <a:gd name="T94" fmla="*/ 101 w 395"/>
              <a:gd name="T95" fmla="*/ 359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95" h="399">
                <a:moveTo>
                  <a:pt x="40" y="0"/>
                </a:moveTo>
                <a:cubicBezTo>
                  <a:pt x="212" y="0"/>
                  <a:pt x="212" y="0"/>
                  <a:pt x="212" y="0"/>
                </a:cubicBezTo>
                <a:cubicBezTo>
                  <a:pt x="226" y="0"/>
                  <a:pt x="239" y="8"/>
                  <a:pt x="246" y="20"/>
                </a:cubicBezTo>
                <a:cubicBezTo>
                  <a:pt x="151" y="20"/>
                  <a:pt x="151" y="20"/>
                  <a:pt x="151" y="20"/>
                </a:cubicBezTo>
                <a:cubicBezTo>
                  <a:pt x="131" y="20"/>
                  <a:pt x="112" y="28"/>
                  <a:pt x="99" y="41"/>
                </a:cubicBezTo>
                <a:cubicBezTo>
                  <a:pt x="31" y="41"/>
                  <a:pt x="31" y="41"/>
                  <a:pt x="31" y="41"/>
                </a:cubicBezTo>
                <a:cubicBezTo>
                  <a:pt x="31" y="345"/>
                  <a:pt x="31" y="345"/>
                  <a:pt x="31" y="345"/>
                </a:cubicBezTo>
                <a:cubicBezTo>
                  <a:pt x="222" y="345"/>
                  <a:pt x="222" y="345"/>
                  <a:pt x="222" y="345"/>
                </a:cubicBezTo>
                <a:cubicBezTo>
                  <a:pt x="222" y="266"/>
                  <a:pt x="222" y="266"/>
                  <a:pt x="222" y="266"/>
                </a:cubicBezTo>
                <a:cubicBezTo>
                  <a:pt x="251" y="266"/>
                  <a:pt x="251" y="266"/>
                  <a:pt x="251" y="266"/>
                </a:cubicBezTo>
                <a:cubicBezTo>
                  <a:pt x="251" y="360"/>
                  <a:pt x="251" y="360"/>
                  <a:pt x="251" y="360"/>
                </a:cubicBezTo>
                <a:cubicBezTo>
                  <a:pt x="251" y="381"/>
                  <a:pt x="234" y="399"/>
                  <a:pt x="212" y="399"/>
                </a:cubicBezTo>
                <a:cubicBezTo>
                  <a:pt x="40" y="399"/>
                  <a:pt x="40" y="399"/>
                  <a:pt x="40" y="399"/>
                </a:cubicBezTo>
                <a:cubicBezTo>
                  <a:pt x="18" y="399"/>
                  <a:pt x="0" y="381"/>
                  <a:pt x="0" y="36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18"/>
                  <a:pt x="18" y="0"/>
                  <a:pt x="40" y="0"/>
                </a:cubicBezTo>
                <a:close/>
                <a:moveTo>
                  <a:pt x="251" y="122"/>
                </a:moveTo>
                <a:cubicBezTo>
                  <a:pt x="242" y="122"/>
                  <a:pt x="234" y="130"/>
                  <a:pt x="234" y="140"/>
                </a:cubicBezTo>
                <a:cubicBezTo>
                  <a:pt x="234" y="150"/>
                  <a:pt x="242" y="158"/>
                  <a:pt x="251" y="158"/>
                </a:cubicBezTo>
                <a:cubicBezTo>
                  <a:pt x="261" y="158"/>
                  <a:pt x="269" y="150"/>
                  <a:pt x="269" y="140"/>
                </a:cubicBezTo>
                <a:cubicBezTo>
                  <a:pt x="269" y="130"/>
                  <a:pt x="261" y="122"/>
                  <a:pt x="251" y="122"/>
                </a:cubicBezTo>
                <a:close/>
                <a:moveTo>
                  <a:pt x="329" y="122"/>
                </a:moveTo>
                <a:cubicBezTo>
                  <a:pt x="339" y="122"/>
                  <a:pt x="347" y="130"/>
                  <a:pt x="347" y="140"/>
                </a:cubicBezTo>
                <a:cubicBezTo>
                  <a:pt x="347" y="150"/>
                  <a:pt x="339" y="158"/>
                  <a:pt x="329" y="158"/>
                </a:cubicBezTo>
                <a:cubicBezTo>
                  <a:pt x="319" y="158"/>
                  <a:pt x="311" y="150"/>
                  <a:pt x="311" y="140"/>
                </a:cubicBezTo>
                <a:cubicBezTo>
                  <a:pt x="311" y="130"/>
                  <a:pt x="319" y="122"/>
                  <a:pt x="329" y="122"/>
                </a:cubicBezTo>
                <a:close/>
                <a:moveTo>
                  <a:pt x="177" y="122"/>
                </a:moveTo>
                <a:cubicBezTo>
                  <a:pt x="167" y="122"/>
                  <a:pt x="160" y="130"/>
                  <a:pt x="160" y="140"/>
                </a:cubicBezTo>
                <a:cubicBezTo>
                  <a:pt x="160" y="150"/>
                  <a:pt x="167" y="158"/>
                  <a:pt x="177" y="158"/>
                </a:cubicBezTo>
                <a:cubicBezTo>
                  <a:pt x="187" y="158"/>
                  <a:pt x="195" y="150"/>
                  <a:pt x="195" y="140"/>
                </a:cubicBezTo>
                <a:cubicBezTo>
                  <a:pt x="195" y="130"/>
                  <a:pt x="187" y="122"/>
                  <a:pt x="177" y="122"/>
                </a:cubicBezTo>
                <a:close/>
                <a:moveTo>
                  <a:pt x="151" y="46"/>
                </a:moveTo>
                <a:cubicBezTo>
                  <a:pt x="123" y="46"/>
                  <a:pt x="101" y="69"/>
                  <a:pt x="101" y="97"/>
                </a:cubicBezTo>
                <a:cubicBezTo>
                  <a:pt x="101" y="190"/>
                  <a:pt x="101" y="190"/>
                  <a:pt x="101" y="190"/>
                </a:cubicBezTo>
                <a:cubicBezTo>
                  <a:pt x="101" y="218"/>
                  <a:pt x="123" y="240"/>
                  <a:pt x="151" y="240"/>
                </a:cubicBezTo>
                <a:cubicBezTo>
                  <a:pt x="158" y="240"/>
                  <a:pt x="158" y="240"/>
                  <a:pt x="158" y="240"/>
                </a:cubicBezTo>
                <a:cubicBezTo>
                  <a:pt x="158" y="282"/>
                  <a:pt x="158" y="282"/>
                  <a:pt x="158" y="282"/>
                </a:cubicBezTo>
                <a:cubicBezTo>
                  <a:pt x="200" y="240"/>
                  <a:pt x="200" y="240"/>
                  <a:pt x="200" y="240"/>
                </a:cubicBezTo>
                <a:cubicBezTo>
                  <a:pt x="344" y="240"/>
                  <a:pt x="344" y="240"/>
                  <a:pt x="344" y="240"/>
                </a:cubicBezTo>
                <a:cubicBezTo>
                  <a:pt x="372" y="240"/>
                  <a:pt x="395" y="218"/>
                  <a:pt x="395" y="190"/>
                </a:cubicBezTo>
                <a:cubicBezTo>
                  <a:pt x="395" y="97"/>
                  <a:pt x="395" y="97"/>
                  <a:pt x="395" y="97"/>
                </a:cubicBezTo>
                <a:cubicBezTo>
                  <a:pt x="395" y="69"/>
                  <a:pt x="372" y="46"/>
                  <a:pt x="344" y="46"/>
                </a:cubicBezTo>
                <a:cubicBezTo>
                  <a:pt x="151" y="46"/>
                  <a:pt x="151" y="46"/>
                  <a:pt x="151" y="46"/>
                </a:cubicBezTo>
                <a:close/>
                <a:moveTo>
                  <a:pt x="101" y="359"/>
                </a:moveTo>
                <a:cubicBezTo>
                  <a:pt x="101" y="385"/>
                  <a:pt x="101" y="385"/>
                  <a:pt x="101" y="385"/>
                </a:cubicBezTo>
                <a:cubicBezTo>
                  <a:pt x="150" y="385"/>
                  <a:pt x="150" y="385"/>
                  <a:pt x="150" y="385"/>
                </a:cubicBezTo>
                <a:cubicBezTo>
                  <a:pt x="150" y="359"/>
                  <a:pt x="150" y="359"/>
                  <a:pt x="150" y="359"/>
                </a:cubicBezTo>
                <a:lnTo>
                  <a:pt x="101" y="359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68577" tIns="34289" rIns="68577" bIns="34289" numCol="1" anchor="t" anchorCtr="0" compatLnSpc="1"/>
          <a:lstStyle/>
          <a:p>
            <a:endParaRPr lang="zh-CN" altLang="en-US" sz="1280">
              <a:cs typeface="+mn-ea"/>
              <a:sym typeface="+mn-lt"/>
            </a:endParaRPr>
          </a:p>
        </p:txBody>
      </p:sp>
      <p:sp>
        <p:nvSpPr>
          <p:cNvPr id="17" name="Freeform 11"/>
          <p:cNvSpPr>
            <a:spLocks noEditPoints="1"/>
          </p:cNvSpPr>
          <p:nvPr/>
        </p:nvSpPr>
        <p:spPr bwMode="auto">
          <a:xfrm>
            <a:off x="4617880" y="2921764"/>
            <a:ext cx="556953" cy="694246"/>
          </a:xfrm>
          <a:custGeom>
            <a:avLst/>
            <a:gdLst>
              <a:gd name="T0" fmla="*/ 23 w 438"/>
              <a:gd name="T1" fmla="*/ 0 h 546"/>
              <a:gd name="T2" fmla="*/ 415 w 438"/>
              <a:gd name="T3" fmla="*/ 0 h 546"/>
              <a:gd name="T4" fmla="*/ 438 w 438"/>
              <a:gd name="T5" fmla="*/ 0 h 546"/>
              <a:gd name="T6" fmla="*/ 438 w 438"/>
              <a:gd name="T7" fmla="*/ 24 h 546"/>
              <a:gd name="T8" fmla="*/ 438 w 438"/>
              <a:gd name="T9" fmla="*/ 523 h 546"/>
              <a:gd name="T10" fmla="*/ 438 w 438"/>
              <a:gd name="T11" fmla="*/ 546 h 546"/>
              <a:gd name="T12" fmla="*/ 415 w 438"/>
              <a:gd name="T13" fmla="*/ 546 h 546"/>
              <a:gd name="T14" fmla="*/ 138 w 438"/>
              <a:gd name="T15" fmla="*/ 546 h 546"/>
              <a:gd name="T16" fmla="*/ 131 w 438"/>
              <a:gd name="T17" fmla="*/ 546 h 546"/>
              <a:gd name="T18" fmla="*/ 125 w 438"/>
              <a:gd name="T19" fmla="*/ 541 h 546"/>
              <a:gd name="T20" fmla="*/ 9 w 438"/>
              <a:gd name="T21" fmla="*/ 456 h 546"/>
              <a:gd name="T22" fmla="*/ 0 w 438"/>
              <a:gd name="T23" fmla="*/ 449 h 546"/>
              <a:gd name="T24" fmla="*/ 0 w 438"/>
              <a:gd name="T25" fmla="*/ 438 h 546"/>
              <a:gd name="T26" fmla="*/ 0 w 438"/>
              <a:gd name="T27" fmla="*/ 24 h 546"/>
              <a:gd name="T28" fmla="*/ 0 w 438"/>
              <a:gd name="T29" fmla="*/ 0 h 546"/>
              <a:gd name="T30" fmla="*/ 23 w 438"/>
              <a:gd name="T31" fmla="*/ 0 h 546"/>
              <a:gd name="T32" fmla="*/ 23 w 438"/>
              <a:gd name="T33" fmla="*/ 0 h 546"/>
              <a:gd name="T34" fmla="*/ 45 w 438"/>
              <a:gd name="T35" fmla="*/ 414 h 546"/>
              <a:gd name="T36" fmla="*/ 116 w 438"/>
              <a:gd name="T37" fmla="*/ 389 h 546"/>
              <a:gd name="T38" fmla="*/ 126 w 438"/>
              <a:gd name="T39" fmla="*/ 386 h 546"/>
              <a:gd name="T40" fmla="*/ 129 w 438"/>
              <a:gd name="T41" fmla="*/ 395 h 546"/>
              <a:gd name="T42" fmla="*/ 159 w 438"/>
              <a:gd name="T43" fmla="*/ 500 h 546"/>
              <a:gd name="T44" fmla="*/ 391 w 438"/>
              <a:gd name="T45" fmla="*/ 500 h 546"/>
              <a:gd name="T46" fmla="*/ 391 w 438"/>
              <a:gd name="T47" fmla="*/ 46 h 546"/>
              <a:gd name="T48" fmla="*/ 45 w 438"/>
              <a:gd name="T49" fmla="*/ 46 h 546"/>
              <a:gd name="T50" fmla="*/ 45 w 438"/>
              <a:gd name="T51" fmla="*/ 414 h 546"/>
              <a:gd name="T52" fmla="*/ 45 w 438"/>
              <a:gd name="T53" fmla="*/ 414 h 546"/>
              <a:gd name="T54" fmla="*/ 136 w 438"/>
              <a:gd name="T55" fmla="*/ 493 h 546"/>
              <a:gd name="T56" fmla="*/ 113 w 438"/>
              <a:gd name="T57" fmla="*/ 411 h 546"/>
              <a:gd name="T58" fmla="*/ 54 w 438"/>
              <a:gd name="T59" fmla="*/ 433 h 546"/>
              <a:gd name="T60" fmla="*/ 136 w 438"/>
              <a:gd name="T61" fmla="*/ 493 h 546"/>
              <a:gd name="T62" fmla="*/ 136 w 438"/>
              <a:gd name="T63" fmla="*/ 493 h 546"/>
              <a:gd name="T64" fmla="*/ 104 w 438"/>
              <a:gd name="T65" fmla="*/ 294 h 546"/>
              <a:gd name="T66" fmla="*/ 104 w 438"/>
              <a:gd name="T67" fmla="*/ 314 h 546"/>
              <a:gd name="T68" fmla="*/ 338 w 438"/>
              <a:gd name="T69" fmla="*/ 314 h 546"/>
              <a:gd name="T70" fmla="*/ 338 w 438"/>
              <a:gd name="T71" fmla="*/ 294 h 546"/>
              <a:gd name="T72" fmla="*/ 104 w 438"/>
              <a:gd name="T73" fmla="*/ 294 h 546"/>
              <a:gd name="T74" fmla="*/ 104 w 438"/>
              <a:gd name="T75" fmla="*/ 294 h 546"/>
              <a:gd name="T76" fmla="*/ 104 w 438"/>
              <a:gd name="T77" fmla="*/ 237 h 546"/>
              <a:gd name="T78" fmla="*/ 104 w 438"/>
              <a:gd name="T79" fmla="*/ 257 h 546"/>
              <a:gd name="T80" fmla="*/ 338 w 438"/>
              <a:gd name="T81" fmla="*/ 257 h 546"/>
              <a:gd name="T82" fmla="*/ 338 w 438"/>
              <a:gd name="T83" fmla="*/ 237 h 546"/>
              <a:gd name="T84" fmla="*/ 104 w 438"/>
              <a:gd name="T85" fmla="*/ 237 h 546"/>
              <a:gd name="T86" fmla="*/ 104 w 438"/>
              <a:gd name="T87" fmla="*/ 237 h 546"/>
              <a:gd name="T88" fmla="*/ 104 w 438"/>
              <a:gd name="T89" fmla="*/ 175 h 546"/>
              <a:gd name="T90" fmla="*/ 104 w 438"/>
              <a:gd name="T91" fmla="*/ 195 h 546"/>
              <a:gd name="T92" fmla="*/ 338 w 438"/>
              <a:gd name="T93" fmla="*/ 195 h 546"/>
              <a:gd name="T94" fmla="*/ 338 w 438"/>
              <a:gd name="T95" fmla="*/ 175 h 546"/>
              <a:gd name="T96" fmla="*/ 104 w 438"/>
              <a:gd name="T97" fmla="*/ 175 h 546"/>
              <a:gd name="T98" fmla="*/ 104 w 438"/>
              <a:gd name="T99" fmla="*/ 175 h 546"/>
              <a:gd name="T100" fmla="*/ 104 w 438"/>
              <a:gd name="T101" fmla="*/ 118 h 546"/>
              <a:gd name="T102" fmla="*/ 104 w 438"/>
              <a:gd name="T103" fmla="*/ 138 h 546"/>
              <a:gd name="T104" fmla="*/ 338 w 438"/>
              <a:gd name="T105" fmla="*/ 138 h 546"/>
              <a:gd name="T106" fmla="*/ 338 w 438"/>
              <a:gd name="T107" fmla="*/ 118 h 546"/>
              <a:gd name="T108" fmla="*/ 104 w 438"/>
              <a:gd name="T109" fmla="*/ 118 h 5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38" h="546">
                <a:moveTo>
                  <a:pt x="23" y="0"/>
                </a:moveTo>
                <a:lnTo>
                  <a:pt x="415" y="0"/>
                </a:lnTo>
                <a:lnTo>
                  <a:pt x="438" y="0"/>
                </a:lnTo>
                <a:lnTo>
                  <a:pt x="438" y="24"/>
                </a:lnTo>
                <a:lnTo>
                  <a:pt x="438" y="523"/>
                </a:lnTo>
                <a:lnTo>
                  <a:pt x="438" y="546"/>
                </a:lnTo>
                <a:lnTo>
                  <a:pt x="415" y="546"/>
                </a:lnTo>
                <a:lnTo>
                  <a:pt x="138" y="546"/>
                </a:lnTo>
                <a:lnTo>
                  <a:pt x="131" y="546"/>
                </a:lnTo>
                <a:lnTo>
                  <a:pt x="125" y="541"/>
                </a:lnTo>
                <a:lnTo>
                  <a:pt x="9" y="456"/>
                </a:lnTo>
                <a:lnTo>
                  <a:pt x="0" y="449"/>
                </a:lnTo>
                <a:lnTo>
                  <a:pt x="0" y="438"/>
                </a:lnTo>
                <a:lnTo>
                  <a:pt x="0" y="24"/>
                </a:lnTo>
                <a:lnTo>
                  <a:pt x="0" y="0"/>
                </a:lnTo>
                <a:lnTo>
                  <a:pt x="23" y="0"/>
                </a:lnTo>
                <a:lnTo>
                  <a:pt x="23" y="0"/>
                </a:lnTo>
                <a:close/>
                <a:moveTo>
                  <a:pt x="45" y="414"/>
                </a:moveTo>
                <a:lnTo>
                  <a:pt x="116" y="389"/>
                </a:lnTo>
                <a:lnTo>
                  <a:pt x="126" y="386"/>
                </a:lnTo>
                <a:lnTo>
                  <a:pt x="129" y="395"/>
                </a:lnTo>
                <a:lnTo>
                  <a:pt x="159" y="500"/>
                </a:lnTo>
                <a:lnTo>
                  <a:pt x="391" y="500"/>
                </a:lnTo>
                <a:lnTo>
                  <a:pt x="391" y="46"/>
                </a:lnTo>
                <a:lnTo>
                  <a:pt x="45" y="46"/>
                </a:lnTo>
                <a:lnTo>
                  <a:pt x="45" y="414"/>
                </a:lnTo>
                <a:lnTo>
                  <a:pt x="45" y="414"/>
                </a:lnTo>
                <a:close/>
                <a:moveTo>
                  <a:pt x="136" y="493"/>
                </a:moveTo>
                <a:lnTo>
                  <a:pt x="113" y="411"/>
                </a:lnTo>
                <a:lnTo>
                  <a:pt x="54" y="433"/>
                </a:lnTo>
                <a:lnTo>
                  <a:pt x="136" y="493"/>
                </a:lnTo>
                <a:lnTo>
                  <a:pt x="136" y="493"/>
                </a:lnTo>
                <a:close/>
                <a:moveTo>
                  <a:pt x="104" y="294"/>
                </a:moveTo>
                <a:lnTo>
                  <a:pt x="104" y="314"/>
                </a:lnTo>
                <a:lnTo>
                  <a:pt x="338" y="314"/>
                </a:lnTo>
                <a:lnTo>
                  <a:pt x="338" y="294"/>
                </a:lnTo>
                <a:lnTo>
                  <a:pt x="104" y="294"/>
                </a:lnTo>
                <a:lnTo>
                  <a:pt x="104" y="294"/>
                </a:lnTo>
                <a:close/>
                <a:moveTo>
                  <a:pt x="104" y="237"/>
                </a:moveTo>
                <a:lnTo>
                  <a:pt x="104" y="257"/>
                </a:lnTo>
                <a:lnTo>
                  <a:pt x="338" y="257"/>
                </a:lnTo>
                <a:lnTo>
                  <a:pt x="338" y="237"/>
                </a:lnTo>
                <a:lnTo>
                  <a:pt x="104" y="237"/>
                </a:lnTo>
                <a:lnTo>
                  <a:pt x="104" y="237"/>
                </a:lnTo>
                <a:close/>
                <a:moveTo>
                  <a:pt x="104" y="175"/>
                </a:moveTo>
                <a:lnTo>
                  <a:pt x="104" y="195"/>
                </a:lnTo>
                <a:lnTo>
                  <a:pt x="338" y="195"/>
                </a:lnTo>
                <a:lnTo>
                  <a:pt x="338" y="175"/>
                </a:lnTo>
                <a:lnTo>
                  <a:pt x="104" y="175"/>
                </a:lnTo>
                <a:lnTo>
                  <a:pt x="104" y="175"/>
                </a:lnTo>
                <a:close/>
                <a:moveTo>
                  <a:pt x="104" y="118"/>
                </a:moveTo>
                <a:lnTo>
                  <a:pt x="104" y="138"/>
                </a:lnTo>
                <a:lnTo>
                  <a:pt x="338" y="138"/>
                </a:lnTo>
                <a:lnTo>
                  <a:pt x="338" y="118"/>
                </a:lnTo>
                <a:lnTo>
                  <a:pt x="104" y="118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68577" tIns="34289" rIns="68577" bIns="34289" numCol="1" anchor="t" anchorCtr="0" compatLnSpc="1"/>
          <a:lstStyle/>
          <a:p>
            <a:endParaRPr lang="zh-CN" altLang="en-US" sz="1280">
              <a:cs typeface="+mn-ea"/>
              <a:sym typeface="+mn-lt"/>
            </a:endParaRPr>
          </a:p>
        </p:txBody>
      </p:sp>
      <p:sp>
        <p:nvSpPr>
          <p:cNvPr id="18" name="Freeform 12"/>
          <p:cNvSpPr>
            <a:spLocks noEditPoints="1"/>
          </p:cNvSpPr>
          <p:nvPr/>
        </p:nvSpPr>
        <p:spPr bwMode="auto">
          <a:xfrm>
            <a:off x="2555989" y="3648697"/>
            <a:ext cx="544236" cy="659915"/>
          </a:xfrm>
          <a:custGeom>
            <a:avLst/>
            <a:gdLst>
              <a:gd name="T0" fmla="*/ 151 w 329"/>
              <a:gd name="T1" fmla="*/ 374 h 401"/>
              <a:gd name="T2" fmla="*/ 329 w 329"/>
              <a:gd name="T3" fmla="*/ 374 h 401"/>
              <a:gd name="T4" fmla="*/ 329 w 329"/>
              <a:gd name="T5" fmla="*/ 401 h 401"/>
              <a:gd name="T6" fmla="*/ 94 w 329"/>
              <a:gd name="T7" fmla="*/ 401 h 401"/>
              <a:gd name="T8" fmla="*/ 151 w 329"/>
              <a:gd name="T9" fmla="*/ 374 h 401"/>
              <a:gd name="T10" fmla="*/ 251 w 329"/>
              <a:gd name="T11" fmla="*/ 132 h 401"/>
              <a:gd name="T12" fmla="*/ 259 w 329"/>
              <a:gd name="T13" fmla="*/ 117 h 401"/>
              <a:gd name="T14" fmla="*/ 259 w 329"/>
              <a:gd name="T15" fmla="*/ 117 h 401"/>
              <a:gd name="T16" fmla="*/ 262 w 329"/>
              <a:gd name="T17" fmla="*/ 96 h 401"/>
              <a:gd name="T18" fmla="*/ 249 w 329"/>
              <a:gd name="T19" fmla="*/ 79 h 401"/>
              <a:gd name="T20" fmla="*/ 168 w 329"/>
              <a:gd name="T21" fmla="*/ 32 h 401"/>
              <a:gd name="T22" fmla="*/ 147 w 329"/>
              <a:gd name="T23" fmla="*/ 29 h 401"/>
              <a:gd name="T24" fmla="*/ 147 w 329"/>
              <a:gd name="T25" fmla="*/ 29 h 401"/>
              <a:gd name="T26" fmla="*/ 130 w 329"/>
              <a:gd name="T27" fmla="*/ 42 h 401"/>
              <a:gd name="T28" fmla="*/ 130 w 329"/>
              <a:gd name="T29" fmla="*/ 42 h 401"/>
              <a:gd name="T30" fmla="*/ 121 w 329"/>
              <a:gd name="T31" fmla="*/ 57 h 401"/>
              <a:gd name="T32" fmla="*/ 124 w 329"/>
              <a:gd name="T33" fmla="*/ 59 h 401"/>
              <a:gd name="T34" fmla="*/ 156 w 329"/>
              <a:gd name="T35" fmla="*/ 78 h 401"/>
              <a:gd name="T36" fmla="*/ 215 w 329"/>
              <a:gd name="T37" fmla="*/ 112 h 401"/>
              <a:gd name="T38" fmla="*/ 248 w 329"/>
              <a:gd name="T39" fmla="*/ 130 h 401"/>
              <a:gd name="T40" fmla="*/ 251 w 329"/>
              <a:gd name="T41" fmla="*/ 132 h 401"/>
              <a:gd name="T42" fmla="*/ 286 w 329"/>
              <a:gd name="T43" fmla="*/ 125 h 401"/>
              <a:gd name="T44" fmla="*/ 286 w 329"/>
              <a:gd name="T45" fmla="*/ 125 h 401"/>
              <a:gd name="T46" fmla="*/ 272 w 329"/>
              <a:gd name="T47" fmla="*/ 148 h 401"/>
              <a:gd name="T48" fmla="*/ 266 w 329"/>
              <a:gd name="T49" fmla="*/ 159 h 401"/>
              <a:gd name="T50" fmla="*/ 264 w 329"/>
              <a:gd name="T51" fmla="*/ 162 h 401"/>
              <a:gd name="T52" fmla="*/ 263 w 329"/>
              <a:gd name="T53" fmla="*/ 164 h 401"/>
              <a:gd name="T54" fmla="*/ 263 w 329"/>
              <a:gd name="T55" fmla="*/ 164 h 401"/>
              <a:gd name="T56" fmla="*/ 178 w 329"/>
              <a:gd name="T57" fmla="*/ 312 h 401"/>
              <a:gd name="T58" fmla="*/ 175 w 329"/>
              <a:gd name="T59" fmla="*/ 316 h 401"/>
              <a:gd name="T60" fmla="*/ 170 w 329"/>
              <a:gd name="T61" fmla="*/ 319 h 401"/>
              <a:gd name="T62" fmla="*/ 126 w 329"/>
              <a:gd name="T63" fmla="*/ 320 h 401"/>
              <a:gd name="T64" fmla="*/ 112 w 329"/>
              <a:gd name="T65" fmla="*/ 299 h 401"/>
              <a:gd name="T66" fmla="*/ 76 w 329"/>
              <a:gd name="T67" fmla="*/ 291 h 401"/>
              <a:gd name="T68" fmla="*/ 47 w 329"/>
              <a:gd name="T69" fmla="*/ 261 h 401"/>
              <a:gd name="T70" fmla="*/ 22 w 329"/>
              <a:gd name="T71" fmla="*/ 260 h 401"/>
              <a:gd name="T72" fmla="*/ 1 w 329"/>
              <a:gd name="T73" fmla="*/ 220 h 401"/>
              <a:gd name="T74" fmla="*/ 0 w 329"/>
              <a:gd name="T75" fmla="*/ 215 h 401"/>
              <a:gd name="T76" fmla="*/ 3 w 329"/>
              <a:gd name="T77" fmla="*/ 211 h 401"/>
              <a:gd name="T78" fmla="*/ 88 w 329"/>
              <a:gd name="T79" fmla="*/ 63 h 401"/>
              <a:gd name="T80" fmla="*/ 88 w 329"/>
              <a:gd name="T81" fmla="*/ 63 h 401"/>
              <a:gd name="T82" fmla="*/ 91 w 329"/>
              <a:gd name="T83" fmla="*/ 58 h 401"/>
              <a:gd name="T84" fmla="*/ 97 w 329"/>
              <a:gd name="T85" fmla="*/ 48 h 401"/>
              <a:gd name="T86" fmla="*/ 97 w 329"/>
              <a:gd name="T87" fmla="*/ 48 h 401"/>
              <a:gd name="T88" fmla="*/ 111 w 329"/>
              <a:gd name="T89" fmla="*/ 24 h 401"/>
              <a:gd name="T90" fmla="*/ 111 w 329"/>
              <a:gd name="T91" fmla="*/ 24 h 401"/>
              <a:gd name="T92" fmla="*/ 138 w 329"/>
              <a:gd name="T93" fmla="*/ 3 h 401"/>
              <a:gd name="T94" fmla="*/ 138 w 329"/>
              <a:gd name="T95" fmla="*/ 3 h 401"/>
              <a:gd name="T96" fmla="*/ 173 w 329"/>
              <a:gd name="T97" fmla="*/ 7 h 401"/>
              <a:gd name="T98" fmla="*/ 269 w 329"/>
              <a:gd name="T99" fmla="*/ 63 h 401"/>
              <a:gd name="T100" fmla="*/ 290 w 329"/>
              <a:gd name="T101" fmla="*/ 90 h 401"/>
              <a:gd name="T102" fmla="*/ 286 w 329"/>
              <a:gd name="T103" fmla="*/ 125 h 401"/>
              <a:gd name="T104" fmla="*/ 4 w 329"/>
              <a:gd name="T105" fmla="*/ 291 h 401"/>
              <a:gd name="T106" fmla="*/ 7 w 329"/>
              <a:gd name="T107" fmla="*/ 373 h 401"/>
              <a:gd name="T108" fmla="*/ 44 w 329"/>
              <a:gd name="T109" fmla="*/ 394 h 401"/>
              <a:gd name="T110" fmla="*/ 116 w 329"/>
              <a:gd name="T111" fmla="*/ 355 h 401"/>
              <a:gd name="T112" fmla="*/ 4 w 329"/>
              <a:gd name="T113" fmla="*/ 291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29" h="401">
                <a:moveTo>
                  <a:pt x="151" y="374"/>
                </a:moveTo>
                <a:cubicBezTo>
                  <a:pt x="329" y="374"/>
                  <a:pt x="329" y="374"/>
                  <a:pt x="329" y="374"/>
                </a:cubicBezTo>
                <a:cubicBezTo>
                  <a:pt x="329" y="401"/>
                  <a:pt x="329" y="401"/>
                  <a:pt x="329" y="401"/>
                </a:cubicBezTo>
                <a:cubicBezTo>
                  <a:pt x="94" y="401"/>
                  <a:pt x="94" y="401"/>
                  <a:pt x="94" y="401"/>
                </a:cubicBezTo>
                <a:cubicBezTo>
                  <a:pt x="151" y="374"/>
                  <a:pt x="151" y="374"/>
                  <a:pt x="151" y="374"/>
                </a:cubicBezTo>
                <a:close/>
                <a:moveTo>
                  <a:pt x="251" y="132"/>
                </a:moveTo>
                <a:cubicBezTo>
                  <a:pt x="259" y="117"/>
                  <a:pt x="259" y="117"/>
                  <a:pt x="259" y="117"/>
                </a:cubicBezTo>
                <a:cubicBezTo>
                  <a:pt x="259" y="117"/>
                  <a:pt x="259" y="117"/>
                  <a:pt x="259" y="117"/>
                </a:cubicBezTo>
                <a:cubicBezTo>
                  <a:pt x="263" y="111"/>
                  <a:pt x="264" y="103"/>
                  <a:pt x="262" y="96"/>
                </a:cubicBezTo>
                <a:cubicBezTo>
                  <a:pt x="260" y="89"/>
                  <a:pt x="256" y="83"/>
                  <a:pt x="249" y="79"/>
                </a:cubicBezTo>
                <a:cubicBezTo>
                  <a:pt x="168" y="32"/>
                  <a:pt x="168" y="32"/>
                  <a:pt x="168" y="32"/>
                </a:cubicBezTo>
                <a:cubicBezTo>
                  <a:pt x="162" y="28"/>
                  <a:pt x="154" y="28"/>
                  <a:pt x="147" y="29"/>
                </a:cubicBezTo>
                <a:cubicBezTo>
                  <a:pt x="147" y="29"/>
                  <a:pt x="147" y="29"/>
                  <a:pt x="147" y="29"/>
                </a:cubicBezTo>
                <a:cubicBezTo>
                  <a:pt x="140" y="31"/>
                  <a:pt x="134" y="36"/>
                  <a:pt x="130" y="42"/>
                </a:cubicBezTo>
                <a:cubicBezTo>
                  <a:pt x="130" y="42"/>
                  <a:pt x="130" y="42"/>
                  <a:pt x="130" y="42"/>
                </a:cubicBezTo>
                <a:cubicBezTo>
                  <a:pt x="121" y="57"/>
                  <a:pt x="121" y="57"/>
                  <a:pt x="121" y="57"/>
                </a:cubicBezTo>
                <a:cubicBezTo>
                  <a:pt x="124" y="59"/>
                  <a:pt x="124" y="59"/>
                  <a:pt x="124" y="59"/>
                </a:cubicBezTo>
                <a:cubicBezTo>
                  <a:pt x="156" y="78"/>
                  <a:pt x="156" y="78"/>
                  <a:pt x="156" y="78"/>
                </a:cubicBezTo>
                <a:cubicBezTo>
                  <a:pt x="215" y="112"/>
                  <a:pt x="215" y="112"/>
                  <a:pt x="215" y="112"/>
                </a:cubicBezTo>
                <a:cubicBezTo>
                  <a:pt x="248" y="130"/>
                  <a:pt x="248" y="130"/>
                  <a:pt x="248" y="130"/>
                </a:cubicBezTo>
                <a:cubicBezTo>
                  <a:pt x="251" y="132"/>
                  <a:pt x="251" y="132"/>
                  <a:pt x="251" y="132"/>
                </a:cubicBezTo>
                <a:close/>
                <a:moveTo>
                  <a:pt x="286" y="125"/>
                </a:moveTo>
                <a:cubicBezTo>
                  <a:pt x="286" y="125"/>
                  <a:pt x="286" y="125"/>
                  <a:pt x="286" y="125"/>
                </a:cubicBezTo>
                <a:cubicBezTo>
                  <a:pt x="272" y="148"/>
                  <a:pt x="272" y="148"/>
                  <a:pt x="272" y="148"/>
                </a:cubicBezTo>
                <a:cubicBezTo>
                  <a:pt x="266" y="159"/>
                  <a:pt x="266" y="159"/>
                  <a:pt x="266" y="159"/>
                </a:cubicBezTo>
                <a:cubicBezTo>
                  <a:pt x="264" y="162"/>
                  <a:pt x="264" y="162"/>
                  <a:pt x="264" y="162"/>
                </a:cubicBezTo>
                <a:cubicBezTo>
                  <a:pt x="263" y="164"/>
                  <a:pt x="263" y="164"/>
                  <a:pt x="263" y="164"/>
                </a:cubicBezTo>
                <a:cubicBezTo>
                  <a:pt x="263" y="164"/>
                  <a:pt x="263" y="164"/>
                  <a:pt x="263" y="164"/>
                </a:cubicBezTo>
                <a:cubicBezTo>
                  <a:pt x="178" y="312"/>
                  <a:pt x="178" y="312"/>
                  <a:pt x="178" y="312"/>
                </a:cubicBezTo>
                <a:cubicBezTo>
                  <a:pt x="175" y="316"/>
                  <a:pt x="175" y="316"/>
                  <a:pt x="175" y="316"/>
                </a:cubicBezTo>
                <a:cubicBezTo>
                  <a:pt x="170" y="319"/>
                  <a:pt x="170" y="319"/>
                  <a:pt x="170" y="319"/>
                </a:cubicBezTo>
                <a:cubicBezTo>
                  <a:pt x="151" y="327"/>
                  <a:pt x="137" y="328"/>
                  <a:pt x="126" y="320"/>
                </a:cubicBezTo>
                <a:cubicBezTo>
                  <a:pt x="119" y="315"/>
                  <a:pt x="115" y="309"/>
                  <a:pt x="112" y="299"/>
                </a:cubicBezTo>
                <a:cubicBezTo>
                  <a:pt x="98" y="300"/>
                  <a:pt x="86" y="297"/>
                  <a:pt x="76" y="291"/>
                </a:cubicBezTo>
                <a:cubicBezTo>
                  <a:pt x="64" y="284"/>
                  <a:pt x="54" y="274"/>
                  <a:pt x="47" y="261"/>
                </a:cubicBezTo>
                <a:cubicBezTo>
                  <a:pt x="38" y="263"/>
                  <a:pt x="29" y="263"/>
                  <a:pt x="22" y="260"/>
                </a:cubicBezTo>
                <a:cubicBezTo>
                  <a:pt x="9" y="254"/>
                  <a:pt x="2" y="242"/>
                  <a:pt x="1" y="220"/>
                </a:cubicBezTo>
                <a:cubicBezTo>
                  <a:pt x="0" y="215"/>
                  <a:pt x="0" y="215"/>
                  <a:pt x="0" y="215"/>
                </a:cubicBezTo>
                <a:cubicBezTo>
                  <a:pt x="3" y="211"/>
                  <a:pt x="3" y="211"/>
                  <a:pt x="3" y="211"/>
                </a:cubicBezTo>
                <a:cubicBezTo>
                  <a:pt x="88" y="63"/>
                  <a:pt x="88" y="63"/>
                  <a:pt x="88" y="63"/>
                </a:cubicBezTo>
                <a:cubicBezTo>
                  <a:pt x="88" y="63"/>
                  <a:pt x="88" y="63"/>
                  <a:pt x="88" y="63"/>
                </a:cubicBezTo>
                <a:cubicBezTo>
                  <a:pt x="91" y="58"/>
                  <a:pt x="91" y="58"/>
                  <a:pt x="91" y="58"/>
                </a:cubicBezTo>
                <a:cubicBezTo>
                  <a:pt x="97" y="48"/>
                  <a:pt x="97" y="48"/>
                  <a:pt x="97" y="48"/>
                </a:cubicBezTo>
                <a:cubicBezTo>
                  <a:pt x="97" y="48"/>
                  <a:pt x="97" y="48"/>
                  <a:pt x="97" y="48"/>
                </a:cubicBezTo>
                <a:cubicBezTo>
                  <a:pt x="111" y="24"/>
                  <a:pt x="111" y="24"/>
                  <a:pt x="111" y="24"/>
                </a:cubicBezTo>
                <a:cubicBezTo>
                  <a:pt x="111" y="24"/>
                  <a:pt x="111" y="24"/>
                  <a:pt x="111" y="24"/>
                </a:cubicBezTo>
                <a:cubicBezTo>
                  <a:pt x="117" y="13"/>
                  <a:pt x="127" y="6"/>
                  <a:pt x="138" y="3"/>
                </a:cubicBezTo>
                <a:cubicBezTo>
                  <a:pt x="138" y="3"/>
                  <a:pt x="138" y="3"/>
                  <a:pt x="138" y="3"/>
                </a:cubicBezTo>
                <a:cubicBezTo>
                  <a:pt x="150" y="0"/>
                  <a:pt x="162" y="1"/>
                  <a:pt x="173" y="7"/>
                </a:cubicBezTo>
                <a:cubicBezTo>
                  <a:pt x="269" y="63"/>
                  <a:pt x="269" y="63"/>
                  <a:pt x="269" y="63"/>
                </a:cubicBezTo>
                <a:cubicBezTo>
                  <a:pt x="280" y="69"/>
                  <a:pt x="287" y="79"/>
                  <a:pt x="290" y="90"/>
                </a:cubicBezTo>
                <a:cubicBezTo>
                  <a:pt x="293" y="101"/>
                  <a:pt x="292" y="114"/>
                  <a:pt x="286" y="125"/>
                </a:cubicBezTo>
                <a:close/>
                <a:moveTo>
                  <a:pt x="4" y="291"/>
                </a:moveTo>
                <a:cubicBezTo>
                  <a:pt x="7" y="373"/>
                  <a:pt x="7" y="373"/>
                  <a:pt x="7" y="373"/>
                </a:cubicBezTo>
                <a:cubicBezTo>
                  <a:pt x="44" y="394"/>
                  <a:pt x="44" y="394"/>
                  <a:pt x="44" y="394"/>
                </a:cubicBezTo>
                <a:cubicBezTo>
                  <a:pt x="116" y="355"/>
                  <a:pt x="116" y="355"/>
                  <a:pt x="116" y="355"/>
                </a:cubicBezTo>
                <a:lnTo>
                  <a:pt x="4" y="291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68577" tIns="34289" rIns="68577" bIns="34289" numCol="1" anchor="t" anchorCtr="0" compatLnSpc="1"/>
          <a:lstStyle/>
          <a:p>
            <a:endParaRPr lang="zh-CN" altLang="en-US" sz="1280">
              <a:cs typeface="+mn-ea"/>
              <a:sym typeface="+mn-lt"/>
            </a:endParaRPr>
          </a:p>
        </p:txBody>
      </p:sp>
      <p:sp>
        <p:nvSpPr>
          <p:cNvPr id="19" name="TextBox 29"/>
          <p:cNvSpPr txBox="1"/>
          <p:nvPr/>
        </p:nvSpPr>
        <p:spPr>
          <a:xfrm>
            <a:off x="7740520" y="1734273"/>
            <a:ext cx="3558960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3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在这里输入您的文字内容，在这里输入您的文字内容，在这里输入您的文字内容，在这里输入您的文字内容，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TextBox 29"/>
          <p:cNvSpPr txBox="1"/>
          <p:nvPr/>
        </p:nvSpPr>
        <p:spPr>
          <a:xfrm>
            <a:off x="1128685" y="5159557"/>
            <a:ext cx="3558960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3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在这里输入您的文字内容，在这里输入您的文字内容，在这里输入您的文字内容，在这里输入您的文字内容，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" name="TextBox 29"/>
          <p:cNvSpPr txBox="1"/>
          <p:nvPr/>
        </p:nvSpPr>
        <p:spPr>
          <a:xfrm>
            <a:off x="5703397" y="5159557"/>
            <a:ext cx="3558960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3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在这里输入您的文字内容，在这里输入您的文字内容，在这里输入您的文字内容，在这里输入您的文字内容，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 animBg="1"/>
      <p:bldP spid="11" grpId="0" animBg="1"/>
      <p:bldP spid="13" grpId="0"/>
      <p:bldP spid="16" grpId="0" animBg="1"/>
      <p:bldP spid="17" grpId="0" animBg="1"/>
      <p:bldP spid="1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3056454" cy="323165"/>
          </a:xfrm>
          <a:prstGeom prst="rect">
            <a:avLst/>
          </a:prstGeom>
          <a:solidFill>
            <a:schemeClr val="bg1"/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500" spc="300" dirty="0">
                <a:cs typeface="+mn-ea"/>
                <a:sym typeface="+mn-lt"/>
              </a:rPr>
              <a:t>PART  02</a:t>
            </a:r>
            <a:endParaRPr lang="zh-CN" altLang="en-US" sz="1500" spc="300" dirty="0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323165"/>
            <a:ext cx="3056454" cy="323165"/>
          </a:xfrm>
          <a:prstGeom prst="rect">
            <a:avLst/>
          </a:prstGeom>
          <a:solidFill>
            <a:srgbClr val="121F36"/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500" spc="300" dirty="0">
                <a:solidFill>
                  <a:schemeClr val="bg1"/>
                </a:solidFill>
                <a:cs typeface="+mn-ea"/>
                <a:sym typeface="+mn-lt"/>
              </a:rPr>
              <a:t>自我评价</a:t>
            </a:r>
            <a:endParaRPr lang="zh-CN" altLang="en-US" sz="1500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657899" y="2371172"/>
            <a:ext cx="911539" cy="911538"/>
          </a:xfrm>
          <a:prstGeom prst="rect">
            <a:avLst/>
          </a:prstGeom>
          <a:solidFill>
            <a:srgbClr val="4454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968058" y="2371172"/>
            <a:ext cx="911539" cy="911538"/>
          </a:xfrm>
          <a:prstGeom prst="rect">
            <a:avLst/>
          </a:prstGeom>
          <a:solidFill>
            <a:srgbClr val="4454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657899" y="4619416"/>
            <a:ext cx="911539" cy="911538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968058" y="4619416"/>
            <a:ext cx="911539" cy="911538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cs typeface="+mn-ea"/>
              <a:sym typeface="+mn-lt"/>
            </a:endParaRPr>
          </a:p>
        </p:txBody>
      </p:sp>
      <p:cxnSp>
        <p:nvCxnSpPr>
          <p:cNvPr id="10" name="直接连接符 9"/>
          <p:cNvCxnSpPr>
            <a:endCxn id="4" idx="1"/>
          </p:cNvCxnSpPr>
          <p:nvPr/>
        </p:nvCxnSpPr>
        <p:spPr>
          <a:xfrm>
            <a:off x="3875097" y="2826941"/>
            <a:ext cx="782804" cy="0"/>
          </a:xfrm>
          <a:prstGeom prst="line">
            <a:avLst/>
          </a:prstGeom>
          <a:ln>
            <a:solidFill>
              <a:schemeClr val="tx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3875097" y="5102305"/>
            <a:ext cx="782804" cy="0"/>
          </a:xfrm>
          <a:prstGeom prst="line">
            <a:avLst/>
          </a:prstGeom>
          <a:ln>
            <a:solidFill>
              <a:schemeClr val="tx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H="1">
            <a:off x="7883076" y="2826941"/>
            <a:ext cx="782804" cy="0"/>
          </a:xfrm>
          <a:prstGeom prst="line">
            <a:avLst/>
          </a:prstGeom>
          <a:ln>
            <a:solidFill>
              <a:schemeClr val="tx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H="1">
            <a:off x="7883076" y="5102305"/>
            <a:ext cx="782804" cy="0"/>
          </a:xfrm>
          <a:prstGeom prst="line">
            <a:avLst/>
          </a:prstGeom>
          <a:ln>
            <a:solidFill>
              <a:schemeClr val="tx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椭圆 16"/>
          <p:cNvSpPr/>
          <p:nvPr/>
        </p:nvSpPr>
        <p:spPr>
          <a:xfrm>
            <a:off x="4925513" y="2647193"/>
            <a:ext cx="372836" cy="359494"/>
          </a:xfrm>
          <a:custGeom>
            <a:avLst/>
            <a:gdLst>
              <a:gd name="connsiteX0" fmla="*/ 174005 w 338138"/>
              <a:gd name="connsiteY0" fmla="*/ 18121 h 326038"/>
              <a:gd name="connsiteX1" fmla="*/ 160013 w 338138"/>
              <a:gd name="connsiteY1" fmla="*/ 19109 h 326038"/>
              <a:gd name="connsiteX2" fmla="*/ 160013 w 338138"/>
              <a:gd name="connsiteY2" fmla="*/ 70472 h 326038"/>
              <a:gd name="connsiteX3" fmla="*/ 92851 w 338138"/>
              <a:gd name="connsiteY3" fmla="*/ 149491 h 326038"/>
              <a:gd name="connsiteX4" fmla="*/ 88900 w 338138"/>
              <a:gd name="connsiteY4" fmla="*/ 149491 h 326038"/>
              <a:gd name="connsiteX5" fmla="*/ 88900 w 338138"/>
              <a:gd name="connsiteY5" fmla="*/ 279872 h 326038"/>
              <a:gd name="connsiteX6" fmla="*/ 119189 w 338138"/>
              <a:gd name="connsiteY6" fmla="*/ 310163 h 326038"/>
              <a:gd name="connsiteX7" fmla="*/ 262731 w 338138"/>
              <a:gd name="connsiteY7" fmla="*/ 310163 h 326038"/>
              <a:gd name="connsiteX8" fmla="*/ 300922 w 338138"/>
              <a:gd name="connsiteY8" fmla="*/ 278555 h 326038"/>
              <a:gd name="connsiteX9" fmla="*/ 320675 w 338138"/>
              <a:gd name="connsiteY9" fmla="*/ 157393 h 326038"/>
              <a:gd name="connsiteX10" fmla="*/ 320675 w 338138"/>
              <a:gd name="connsiteY10" fmla="*/ 156076 h 326038"/>
              <a:gd name="connsiteX11" fmla="*/ 290386 w 338138"/>
              <a:gd name="connsiteY11" fmla="*/ 127102 h 326038"/>
              <a:gd name="connsiteX12" fmla="*/ 210055 w 338138"/>
              <a:gd name="connsiteY12" fmla="*/ 127102 h 326038"/>
              <a:gd name="connsiteX13" fmla="*/ 200837 w 338138"/>
              <a:gd name="connsiteY13" fmla="*/ 117883 h 326038"/>
              <a:gd name="connsiteX14" fmla="*/ 200837 w 338138"/>
              <a:gd name="connsiteY14" fmla="*/ 57302 h 326038"/>
              <a:gd name="connsiteX15" fmla="*/ 188985 w 338138"/>
              <a:gd name="connsiteY15" fmla="*/ 23060 h 326038"/>
              <a:gd name="connsiteX16" fmla="*/ 174005 w 338138"/>
              <a:gd name="connsiteY16" fmla="*/ 18121 h 326038"/>
              <a:gd name="connsiteX17" fmla="*/ 166923 w 338138"/>
              <a:gd name="connsiteY17" fmla="*/ 10 h 326038"/>
              <a:gd name="connsiteX18" fmla="*/ 199449 w 338138"/>
              <a:gd name="connsiteY18" fmla="*/ 8733 h 326038"/>
              <a:gd name="connsiteX19" fmla="*/ 217941 w 338138"/>
              <a:gd name="connsiteY19" fmla="*/ 56131 h 326038"/>
              <a:gd name="connsiteX20" fmla="*/ 217941 w 338138"/>
              <a:gd name="connsiteY20" fmla="*/ 108796 h 326038"/>
              <a:gd name="connsiteX21" fmla="*/ 290588 w 338138"/>
              <a:gd name="connsiteY21" fmla="*/ 108796 h 326038"/>
              <a:gd name="connsiteX22" fmla="*/ 338138 w 338138"/>
              <a:gd name="connsiteY22" fmla="*/ 154878 h 326038"/>
              <a:gd name="connsiteX23" fmla="*/ 338138 w 338138"/>
              <a:gd name="connsiteY23" fmla="*/ 157511 h 326038"/>
              <a:gd name="connsiteX24" fmla="*/ 338138 w 338138"/>
              <a:gd name="connsiteY24" fmla="*/ 158828 h 326038"/>
              <a:gd name="connsiteX25" fmla="*/ 318325 w 338138"/>
              <a:gd name="connsiteY25" fmla="*/ 279956 h 326038"/>
              <a:gd name="connsiteX26" fmla="*/ 262850 w 338138"/>
              <a:gd name="connsiteY26" fmla="*/ 326038 h 326038"/>
              <a:gd name="connsiteX27" fmla="*/ 118877 w 338138"/>
              <a:gd name="connsiteY27" fmla="*/ 326038 h 326038"/>
              <a:gd name="connsiteX28" fmla="*/ 71326 w 338138"/>
              <a:gd name="connsiteY28" fmla="*/ 278640 h 326038"/>
              <a:gd name="connsiteX29" fmla="*/ 71326 w 338138"/>
              <a:gd name="connsiteY29" fmla="*/ 144345 h 326038"/>
              <a:gd name="connsiteX30" fmla="*/ 63401 w 338138"/>
              <a:gd name="connsiteY30" fmla="*/ 136445 h 326038"/>
              <a:gd name="connsiteX31" fmla="*/ 23775 w 338138"/>
              <a:gd name="connsiteY31" fmla="*/ 136445 h 326038"/>
              <a:gd name="connsiteX32" fmla="*/ 17171 w 338138"/>
              <a:gd name="connsiteY32" fmla="*/ 144345 h 326038"/>
              <a:gd name="connsiteX33" fmla="*/ 17171 w 338138"/>
              <a:gd name="connsiteY33" fmla="*/ 286540 h 326038"/>
              <a:gd name="connsiteX34" fmla="*/ 23775 w 338138"/>
              <a:gd name="connsiteY34" fmla="*/ 294439 h 326038"/>
              <a:gd name="connsiteX35" fmla="*/ 47550 w 338138"/>
              <a:gd name="connsiteY35" fmla="*/ 294439 h 326038"/>
              <a:gd name="connsiteX36" fmla="*/ 55476 w 338138"/>
              <a:gd name="connsiteY36" fmla="*/ 302339 h 326038"/>
              <a:gd name="connsiteX37" fmla="*/ 47550 w 338138"/>
              <a:gd name="connsiteY37" fmla="*/ 311555 h 326038"/>
              <a:gd name="connsiteX38" fmla="*/ 23775 w 338138"/>
              <a:gd name="connsiteY38" fmla="*/ 311555 h 326038"/>
              <a:gd name="connsiteX39" fmla="*/ 0 w 338138"/>
              <a:gd name="connsiteY39" fmla="*/ 286540 h 326038"/>
              <a:gd name="connsiteX40" fmla="*/ 0 w 338138"/>
              <a:gd name="connsiteY40" fmla="*/ 144345 h 326038"/>
              <a:gd name="connsiteX41" fmla="*/ 23775 w 338138"/>
              <a:gd name="connsiteY41" fmla="*/ 119329 h 326038"/>
              <a:gd name="connsiteX42" fmla="*/ 63401 w 338138"/>
              <a:gd name="connsiteY42" fmla="*/ 119329 h 326038"/>
              <a:gd name="connsiteX43" fmla="*/ 85855 w 338138"/>
              <a:gd name="connsiteY43" fmla="*/ 132495 h 326038"/>
              <a:gd name="connsiteX44" fmla="*/ 87176 w 338138"/>
              <a:gd name="connsiteY44" fmla="*/ 132495 h 326038"/>
              <a:gd name="connsiteX45" fmla="*/ 143973 w 338138"/>
              <a:gd name="connsiteY45" fmla="*/ 69297 h 326038"/>
              <a:gd name="connsiteX46" fmla="*/ 143973 w 338138"/>
              <a:gd name="connsiteY46" fmla="*/ 11366 h 326038"/>
              <a:gd name="connsiteX47" fmla="*/ 149256 w 338138"/>
              <a:gd name="connsiteY47" fmla="*/ 2150 h 326038"/>
              <a:gd name="connsiteX48" fmla="*/ 166923 w 338138"/>
              <a:gd name="connsiteY48" fmla="*/ 10 h 326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338138" h="326038">
                <a:moveTo>
                  <a:pt x="174005" y="18121"/>
                </a:moveTo>
                <a:cubicBezTo>
                  <a:pt x="168902" y="17792"/>
                  <a:pt x="163964" y="18451"/>
                  <a:pt x="160013" y="19109"/>
                </a:cubicBezTo>
                <a:cubicBezTo>
                  <a:pt x="160013" y="19109"/>
                  <a:pt x="160013" y="19109"/>
                  <a:pt x="160013" y="70472"/>
                </a:cubicBezTo>
                <a:cubicBezTo>
                  <a:pt x="160013" y="129736"/>
                  <a:pt x="95485" y="149491"/>
                  <a:pt x="92851" y="149491"/>
                </a:cubicBezTo>
                <a:cubicBezTo>
                  <a:pt x="91534" y="149491"/>
                  <a:pt x="90217" y="149491"/>
                  <a:pt x="88900" y="149491"/>
                </a:cubicBezTo>
                <a:cubicBezTo>
                  <a:pt x="88900" y="149491"/>
                  <a:pt x="88900" y="149491"/>
                  <a:pt x="88900" y="279872"/>
                </a:cubicBezTo>
                <a:cubicBezTo>
                  <a:pt x="88900" y="296993"/>
                  <a:pt x="102069" y="310163"/>
                  <a:pt x="119189" y="310163"/>
                </a:cubicBezTo>
                <a:cubicBezTo>
                  <a:pt x="119189" y="310163"/>
                  <a:pt x="119189" y="310163"/>
                  <a:pt x="262731" y="310163"/>
                </a:cubicBezTo>
                <a:cubicBezTo>
                  <a:pt x="286436" y="310163"/>
                  <a:pt x="299605" y="299627"/>
                  <a:pt x="300922" y="278555"/>
                </a:cubicBezTo>
                <a:cubicBezTo>
                  <a:pt x="300922" y="278555"/>
                  <a:pt x="300922" y="278555"/>
                  <a:pt x="320675" y="157393"/>
                </a:cubicBezTo>
                <a:cubicBezTo>
                  <a:pt x="320675" y="157393"/>
                  <a:pt x="320675" y="157393"/>
                  <a:pt x="320675" y="156076"/>
                </a:cubicBezTo>
                <a:cubicBezTo>
                  <a:pt x="320675" y="140272"/>
                  <a:pt x="307506" y="127102"/>
                  <a:pt x="290386" y="127102"/>
                </a:cubicBezTo>
                <a:cubicBezTo>
                  <a:pt x="290386" y="127102"/>
                  <a:pt x="290386" y="127102"/>
                  <a:pt x="210055" y="127102"/>
                </a:cubicBezTo>
                <a:cubicBezTo>
                  <a:pt x="204788" y="127102"/>
                  <a:pt x="200837" y="123151"/>
                  <a:pt x="200837" y="117883"/>
                </a:cubicBezTo>
                <a:cubicBezTo>
                  <a:pt x="200837" y="117883"/>
                  <a:pt x="200837" y="117883"/>
                  <a:pt x="200837" y="57302"/>
                </a:cubicBezTo>
                <a:cubicBezTo>
                  <a:pt x="200837" y="40181"/>
                  <a:pt x="196886" y="29645"/>
                  <a:pt x="188985" y="23060"/>
                </a:cubicBezTo>
                <a:cubicBezTo>
                  <a:pt x="184376" y="19768"/>
                  <a:pt x="179108" y="18451"/>
                  <a:pt x="174005" y="18121"/>
                </a:cubicBezTo>
                <a:close/>
                <a:moveTo>
                  <a:pt x="166923" y="10"/>
                </a:moveTo>
                <a:cubicBezTo>
                  <a:pt x="176664" y="-154"/>
                  <a:pt x="188882" y="1491"/>
                  <a:pt x="199449" y="8733"/>
                </a:cubicBezTo>
                <a:cubicBezTo>
                  <a:pt x="211336" y="17949"/>
                  <a:pt x="217941" y="33749"/>
                  <a:pt x="217941" y="56131"/>
                </a:cubicBezTo>
                <a:cubicBezTo>
                  <a:pt x="217941" y="56131"/>
                  <a:pt x="217941" y="56131"/>
                  <a:pt x="217941" y="108796"/>
                </a:cubicBezTo>
                <a:cubicBezTo>
                  <a:pt x="217941" y="108796"/>
                  <a:pt x="217941" y="108796"/>
                  <a:pt x="290588" y="108796"/>
                </a:cubicBezTo>
                <a:cubicBezTo>
                  <a:pt x="317005" y="108796"/>
                  <a:pt x="338138" y="129862"/>
                  <a:pt x="338138" y="154878"/>
                </a:cubicBezTo>
                <a:cubicBezTo>
                  <a:pt x="338138" y="154878"/>
                  <a:pt x="338138" y="154878"/>
                  <a:pt x="338138" y="157511"/>
                </a:cubicBezTo>
                <a:cubicBezTo>
                  <a:pt x="338138" y="157511"/>
                  <a:pt x="338138" y="157511"/>
                  <a:pt x="338138" y="158828"/>
                </a:cubicBezTo>
                <a:cubicBezTo>
                  <a:pt x="338138" y="158828"/>
                  <a:pt x="338138" y="158828"/>
                  <a:pt x="318325" y="279956"/>
                </a:cubicBezTo>
                <a:cubicBezTo>
                  <a:pt x="314363" y="308922"/>
                  <a:pt x="294550" y="326038"/>
                  <a:pt x="262850" y="326038"/>
                </a:cubicBezTo>
                <a:cubicBezTo>
                  <a:pt x="262850" y="326038"/>
                  <a:pt x="262850" y="326038"/>
                  <a:pt x="118877" y="326038"/>
                </a:cubicBezTo>
                <a:cubicBezTo>
                  <a:pt x="92460" y="326038"/>
                  <a:pt x="71326" y="304972"/>
                  <a:pt x="71326" y="278640"/>
                </a:cubicBezTo>
                <a:cubicBezTo>
                  <a:pt x="71326" y="278640"/>
                  <a:pt x="71326" y="278640"/>
                  <a:pt x="71326" y="144345"/>
                </a:cubicBezTo>
                <a:cubicBezTo>
                  <a:pt x="71326" y="139078"/>
                  <a:pt x="67363" y="136445"/>
                  <a:pt x="63401" y="136445"/>
                </a:cubicBezTo>
                <a:cubicBezTo>
                  <a:pt x="63401" y="136445"/>
                  <a:pt x="63401" y="136445"/>
                  <a:pt x="23775" y="136445"/>
                </a:cubicBezTo>
                <a:cubicBezTo>
                  <a:pt x="19813" y="136445"/>
                  <a:pt x="17171" y="139078"/>
                  <a:pt x="17171" y="144345"/>
                </a:cubicBezTo>
                <a:cubicBezTo>
                  <a:pt x="17171" y="144345"/>
                  <a:pt x="17171" y="144345"/>
                  <a:pt x="17171" y="286540"/>
                </a:cubicBezTo>
                <a:cubicBezTo>
                  <a:pt x="17171" y="290489"/>
                  <a:pt x="19813" y="294439"/>
                  <a:pt x="23775" y="294439"/>
                </a:cubicBezTo>
                <a:cubicBezTo>
                  <a:pt x="23775" y="294439"/>
                  <a:pt x="23775" y="294439"/>
                  <a:pt x="47550" y="294439"/>
                </a:cubicBezTo>
                <a:cubicBezTo>
                  <a:pt x="51513" y="294439"/>
                  <a:pt x="55476" y="298389"/>
                  <a:pt x="55476" y="302339"/>
                </a:cubicBezTo>
                <a:cubicBezTo>
                  <a:pt x="55476" y="307605"/>
                  <a:pt x="51513" y="311555"/>
                  <a:pt x="47550" y="311555"/>
                </a:cubicBezTo>
                <a:cubicBezTo>
                  <a:pt x="47550" y="311555"/>
                  <a:pt x="47550" y="311555"/>
                  <a:pt x="23775" y="311555"/>
                </a:cubicBezTo>
                <a:cubicBezTo>
                  <a:pt x="10567" y="311555"/>
                  <a:pt x="0" y="299706"/>
                  <a:pt x="0" y="286540"/>
                </a:cubicBezTo>
                <a:cubicBezTo>
                  <a:pt x="0" y="286540"/>
                  <a:pt x="0" y="286540"/>
                  <a:pt x="0" y="144345"/>
                </a:cubicBezTo>
                <a:cubicBezTo>
                  <a:pt x="0" y="129862"/>
                  <a:pt x="10567" y="119329"/>
                  <a:pt x="23775" y="119329"/>
                </a:cubicBezTo>
                <a:cubicBezTo>
                  <a:pt x="23775" y="119329"/>
                  <a:pt x="23775" y="119329"/>
                  <a:pt x="63401" y="119329"/>
                </a:cubicBezTo>
                <a:cubicBezTo>
                  <a:pt x="72647" y="119329"/>
                  <a:pt x="81893" y="124595"/>
                  <a:pt x="85855" y="132495"/>
                </a:cubicBezTo>
                <a:cubicBezTo>
                  <a:pt x="85855" y="132495"/>
                  <a:pt x="87176" y="132495"/>
                  <a:pt x="87176" y="132495"/>
                </a:cubicBezTo>
                <a:cubicBezTo>
                  <a:pt x="89818" y="131179"/>
                  <a:pt x="143973" y="115379"/>
                  <a:pt x="143973" y="69297"/>
                </a:cubicBezTo>
                <a:cubicBezTo>
                  <a:pt x="143973" y="69297"/>
                  <a:pt x="143973" y="69297"/>
                  <a:pt x="143973" y="11366"/>
                </a:cubicBezTo>
                <a:cubicBezTo>
                  <a:pt x="143973" y="7416"/>
                  <a:pt x="146615" y="3466"/>
                  <a:pt x="149256" y="2150"/>
                </a:cubicBezTo>
                <a:cubicBezTo>
                  <a:pt x="149917" y="2150"/>
                  <a:pt x="157182" y="175"/>
                  <a:pt x="166923" y="1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350">
              <a:cs typeface="+mn-ea"/>
              <a:sym typeface="+mn-lt"/>
            </a:endParaRPr>
          </a:p>
        </p:txBody>
      </p:sp>
      <p:sp>
        <p:nvSpPr>
          <p:cNvPr id="15" name="椭圆 17"/>
          <p:cNvSpPr/>
          <p:nvPr/>
        </p:nvSpPr>
        <p:spPr>
          <a:xfrm>
            <a:off x="7303360" y="2640522"/>
            <a:ext cx="240936" cy="372836"/>
          </a:xfrm>
          <a:custGeom>
            <a:avLst/>
            <a:gdLst>
              <a:gd name="connsiteX0" fmla="*/ 143066 w 217488"/>
              <a:gd name="connsiteY0" fmla="*/ 166133 h 336550"/>
              <a:gd name="connsiteX1" fmla="*/ 156401 w 217488"/>
              <a:gd name="connsiteY1" fmla="*/ 167443 h 336550"/>
              <a:gd name="connsiteX2" fmla="*/ 179071 w 217488"/>
              <a:gd name="connsiteY2" fmla="*/ 239498 h 336550"/>
              <a:gd name="connsiteX3" fmla="*/ 133732 w 217488"/>
              <a:gd name="connsiteY3" fmla="*/ 297141 h 336550"/>
              <a:gd name="connsiteX4" fmla="*/ 129731 w 217488"/>
              <a:gd name="connsiteY4" fmla="*/ 298451 h 336550"/>
              <a:gd name="connsiteX5" fmla="*/ 121730 w 217488"/>
              <a:gd name="connsiteY5" fmla="*/ 293211 h 336550"/>
              <a:gd name="connsiteX6" fmla="*/ 124397 w 217488"/>
              <a:gd name="connsiteY6" fmla="*/ 281420 h 336550"/>
              <a:gd name="connsiteX7" fmla="*/ 161735 w 217488"/>
              <a:gd name="connsiteY7" fmla="*/ 236878 h 336550"/>
              <a:gd name="connsiteX8" fmla="*/ 156401 w 217488"/>
              <a:gd name="connsiteY8" fmla="*/ 204126 h 336550"/>
              <a:gd name="connsiteX9" fmla="*/ 151067 w 217488"/>
              <a:gd name="connsiteY9" fmla="*/ 191025 h 336550"/>
              <a:gd name="connsiteX10" fmla="*/ 141733 w 217488"/>
              <a:gd name="connsiteY10" fmla="*/ 179234 h 336550"/>
              <a:gd name="connsiteX11" fmla="*/ 143066 w 217488"/>
              <a:gd name="connsiteY11" fmla="*/ 166133 h 336550"/>
              <a:gd name="connsiteX12" fmla="*/ 108744 w 217488"/>
              <a:gd name="connsiteY12" fmla="*/ 26988 h 336550"/>
              <a:gd name="connsiteX13" fmla="*/ 52026 w 217488"/>
              <a:gd name="connsiteY13" fmla="*/ 132725 h 336550"/>
              <a:gd name="connsiteX14" fmla="*/ 28283 w 217488"/>
              <a:gd name="connsiteY14" fmla="*/ 189560 h 336550"/>
              <a:gd name="connsiteX15" fmla="*/ 19050 w 217488"/>
              <a:gd name="connsiteY15" fmla="*/ 229211 h 336550"/>
              <a:gd name="connsiteX16" fmla="*/ 30921 w 217488"/>
              <a:gd name="connsiteY16" fmla="*/ 274150 h 336550"/>
              <a:gd name="connsiteX17" fmla="*/ 63897 w 217488"/>
              <a:gd name="connsiteY17" fmla="*/ 307193 h 336550"/>
              <a:gd name="connsiteX18" fmla="*/ 108744 w 217488"/>
              <a:gd name="connsiteY18" fmla="*/ 319088 h 336550"/>
              <a:gd name="connsiteX19" fmla="*/ 153591 w 217488"/>
              <a:gd name="connsiteY19" fmla="*/ 307193 h 336550"/>
              <a:gd name="connsiteX20" fmla="*/ 186567 w 217488"/>
              <a:gd name="connsiteY20" fmla="*/ 274150 h 336550"/>
              <a:gd name="connsiteX21" fmla="*/ 198438 w 217488"/>
              <a:gd name="connsiteY21" fmla="*/ 229211 h 336550"/>
              <a:gd name="connsiteX22" fmla="*/ 189205 w 217488"/>
              <a:gd name="connsiteY22" fmla="*/ 189560 h 336550"/>
              <a:gd name="connsiteX23" fmla="*/ 165462 w 217488"/>
              <a:gd name="connsiteY23" fmla="*/ 132725 h 336550"/>
              <a:gd name="connsiteX24" fmla="*/ 108744 w 217488"/>
              <a:gd name="connsiteY24" fmla="*/ 26988 h 336550"/>
              <a:gd name="connsiteX25" fmla="*/ 108744 w 217488"/>
              <a:gd name="connsiteY25" fmla="*/ 0 h 336550"/>
              <a:gd name="connsiteX26" fmla="*/ 116701 w 217488"/>
              <a:gd name="connsiteY26" fmla="*/ 3944 h 336550"/>
              <a:gd name="connsiteX27" fmla="*/ 217488 w 217488"/>
              <a:gd name="connsiteY27" fmla="*/ 228749 h 336550"/>
              <a:gd name="connsiteX28" fmla="*/ 202901 w 217488"/>
              <a:gd name="connsiteY28" fmla="*/ 282650 h 336550"/>
              <a:gd name="connsiteX29" fmla="*/ 163116 w 217488"/>
              <a:gd name="connsiteY29" fmla="*/ 322089 h 336550"/>
              <a:gd name="connsiteX30" fmla="*/ 108744 w 217488"/>
              <a:gd name="connsiteY30" fmla="*/ 336550 h 336550"/>
              <a:gd name="connsiteX31" fmla="*/ 54372 w 217488"/>
              <a:gd name="connsiteY31" fmla="*/ 322089 h 336550"/>
              <a:gd name="connsiteX32" fmla="*/ 14587 w 217488"/>
              <a:gd name="connsiteY32" fmla="*/ 282650 h 336550"/>
              <a:gd name="connsiteX33" fmla="*/ 0 w 217488"/>
              <a:gd name="connsiteY33" fmla="*/ 228749 h 336550"/>
              <a:gd name="connsiteX34" fmla="*/ 100787 w 217488"/>
              <a:gd name="connsiteY34" fmla="*/ 3944 h 336550"/>
              <a:gd name="connsiteX35" fmla="*/ 108744 w 217488"/>
              <a:gd name="connsiteY35" fmla="*/ 0 h 336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217488" h="336550">
                <a:moveTo>
                  <a:pt x="143066" y="166133"/>
                </a:moveTo>
                <a:cubicBezTo>
                  <a:pt x="147067" y="163513"/>
                  <a:pt x="152401" y="163513"/>
                  <a:pt x="156401" y="167443"/>
                </a:cubicBezTo>
                <a:cubicBezTo>
                  <a:pt x="157735" y="168754"/>
                  <a:pt x="185738" y="202816"/>
                  <a:pt x="179071" y="239498"/>
                </a:cubicBezTo>
                <a:cubicBezTo>
                  <a:pt x="176404" y="263079"/>
                  <a:pt x="160402" y="281420"/>
                  <a:pt x="133732" y="297141"/>
                </a:cubicBezTo>
                <a:cubicBezTo>
                  <a:pt x="132398" y="297141"/>
                  <a:pt x="131065" y="298451"/>
                  <a:pt x="129731" y="298451"/>
                </a:cubicBezTo>
                <a:cubicBezTo>
                  <a:pt x="125731" y="298451"/>
                  <a:pt x="123064" y="295831"/>
                  <a:pt x="121730" y="293211"/>
                </a:cubicBezTo>
                <a:cubicBezTo>
                  <a:pt x="119063" y="289281"/>
                  <a:pt x="120397" y="284040"/>
                  <a:pt x="124397" y="281420"/>
                </a:cubicBezTo>
                <a:cubicBezTo>
                  <a:pt x="145733" y="268319"/>
                  <a:pt x="157735" y="253909"/>
                  <a:pt x="161735" y="236878"/>
                </a:cubicBezTo>
                <a:cubicBezTo>
                  <a:pt x="163069" y="225087"/>
                  <a:pt x="160402" y="213296"/>
                  <a:pt x="156401" y="204126"/>
                </a:cubicBezTo>
                <a:cubicBezTo>
                  <a:pt x="155068" y="198885"/>
                  <a:pt x="153734" y="194955"/>
                  <a:pt x="151067" y="191025"/>
                </a:cubicBezTo>
                <a:cubicBezTo>
                  <a:pt x="145733" y="183164"/>
                  <a:pt x="143066" y="180544"/>
                  <a:pt x="141733" y="179234"/>
                </a:cubicBezTo>
                <a:cubicBezTo>
                  <a:pt x="139066" y="175304"/>
                  <a:pt x="139066" y="168754"/>
                  <a:pt x="143066" y="166133"/>
                </a:cubicBezTo>
                <a:close/>
                <a:moveTo>
                  <a:pt x="108744" y="26988"/>
                </a:moveTo>
                <a:cubicBezTo>
                  <a:pt x="90277" y="57387"/>
                  <a:pt x="71811" y="91752"/>
                  <a:pt x="52026" y="132725"/>
                </a:cubicBezTo>
                <a:cubicBezTo>
                  <a:pt x="42792" y="152551"/>
                  <a:pt x="34878" y="172377"/>
                  <a:pt x="28283" y="189560"/>
                </a:cubicBezTo>
                <a:cubicBezTo>
                  <a:pt x="21688" y="206742"/>
                  <a:pt x="19050" y="219959"/>
                  <a:pt x="19050" y="229211"/>
                </a:cubicBezTo>
                <a:cubicBezTo>
                  <a:pt x="19050" y="245072"/>
                  <a:pt x="23007" y="260933"/>
                  <a:pt x="30921" y="274150"/>
                </a:cubicBezTo>
                <a:cubicBezTo>
                  <a:pt x="38835" y="288689"/>
                  <a:pt x="49388" y="299262"/>
                  <a:pt x="63897" y="307193"/>
                </a:cubicBezTo>
                <a:cubicBezTo>
                  <a:pt x="77087" y="315123"/>
                  <a:pt x="92916" y="319088"/>
                  <a:pt x="108744" y="319088"/>
                </a:cubicBezTo>
                <a:cubicBezTo>
                  <a:pt x="124572" y="319088"/>
                  <a:pt x="140401" y="315123"/>
                  <a:pt x="153591" y="307193"/>
                </a:cubicBezTo>
                <a:cubicBezTo>
                  <a:pt x="168100" y="299262"/>
                  <a:pt x="178653" y="288689"/>
                  <a:pt x="186567" y="274150"/>
                </a:cubicBezTo>
                <a:cubicBezTo>
                  <a:pt x="194481" y="260933"/>
                  <a:pt x="198438" y="245072"/>
                  <a:pt x="198438" y="229211"/>
                </a:cubicBezTo>
                <a:cubicBezTo>
                  <a:pt x="198438" y="219959"/>
                  <a:pt x="195800" y="206742"/>
                  <a:pt x="189205" y="189560"/>
                </a:cubicBezTo>
                <a:cubicBezTo>
                  <a:pt x="182610" y="172377"/>
                  <a:pt x="174696" y="152551"/>
                  <a:pt x="165462" y="132725"/>
                </a:cubicBezTo>
                <a:cubicBezTo>
                  <a:pt x="145677" y="91752"/>
                  <a:pt x="127211" y="57387"/>
                  <a:pt x="108744" y="26988"/>
                </a:cubicBezTo>
                <a:close/>
                <a:moveTo>
                  <a:pt x="108744" y="0"/>
                </a:moveTo>
                <a:cubicBezTo>
                  <a:pt x="112722" y="0"/>
                  <a:pt x="115375" y="1314"/>
                  <a:pt x="116701" y="3944"/>
                </a:cubicBezTo>
                <a:cubicBezTo>
                  <a:pt x="184334" y="119633"/>
                  <a:pt x="217488" y="194568"/>
                  <a:pt x="217488" y="228749"/>
                </a:cubicBezTo>
                <a:cubicBezTo>
                  <a:pt x="217488" y="248469"/>
                  <a:pt x="212184" y="265559"/>
                  <a:pt x="202901" y="282650"/>
                </a:cubicBezTo>
                <a:cubicBezTo>
                  <a:pt x="193617" y="299740"/>
                  <a:pt x="180356" y="312887"/>
                  <a:pt x="163116" y="322089"/>
                </a:cubicBezTo>
                <a:cubicBezTo>
                  <a:pt x="147202" y="331292"/>
                  <a:pt x="128636" y="336550"/>
                  <a:pt x="108744" y="336550"/>
                </a:cubicBezTo>
                <a:cubicBezTo>
                  <a:pt x="88852" y="336550"/>
                  <a:pt x="70286" y="331292"/>
                  <a:pt x="54372" y="322089"/>
                </a:cubicBezTo>
                <a:cubicBezTo>
                  <a:pt x="37132" y="312887"/>
                  <a:pt x="23871" y="299740"/>
                  <a:pt x="14587" y="282650"/>
                </a:cubicBezTo>
                <a:cubicBezTo>
                  <a:pt x="3978" y="266874"/>
                  <a:pt x="0" y="248469"/>
                  <a:pt x="0" y="228749"/>
                </a:cubicBezTo>
                <a:cubicBezTo>
                  <a:pt x="0" y="194568"/>
                  <a:pt x="33154" y="119633"/>
                  <a:pt x="100787" y="3944"/>
                </a:cubicBezTo>
                <a:cubicBezTo>
                  <a:pt x="102113" y="1314"/>
                  <a:pt x="104765" y="0"/>
                  <a:pt x="10874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350">
              <a:cs typeface="+mn-ea"/>
              <a:sym typeface="+mn-lt"/>
            </a:endParaRPr>
          </a:p>
        </p:txBody>
      </p:sp>
      <p:sp>
        <p:nvSpPr>
          <p:cNvPr id="16" name="椭圆 18"/>
          <p:cNvSpPr/>
          <p:nvPr/>
        </p:nvSpPr>
        <p:spPr>
          <a:xfrm>
            <a:off x="4925513" y="4888767"/>
            <a:ext cx="372836" cy="372836"/>
          </a:xfrm>
          <a:custGeom>
            <a:avLst/>
            <a:gdLst>
              <a:gd name="connsiteX0" fmla="*/ 290513 w 331788"/>
              <a:gd name="connsiteY0" fmla="*/ 268288 h 331788"/>
              <a:gd name="connsiteX1" fmla="*/ 285353 w 331788"/>
              <a:gd name="connsiteY1" fmla="*/ 269628 h 331788"/>
              <a:gd name="connsiteX2" fmla="*/ 280194 w 331788"/>
              <a:gd name="connsiteY2" fmla="*/ 270967 h 331788"/>
              <a:gd name="connsiteX3" fmla="*/ 272455 w 331788"/>
              <a:gd name="connsiteY3" fmla="*/ 279004 h 331788"/>
              <a:gd name="connsiteX4" fmla="*/ 271165 w 331788"/>
              <a:gd name="connsiteY4" fmla="*/ 284362 h 331788"/>
              <a:gd name="connsiteX5" fmla="*/ 269875 w 331788"/>
              <a:gd name="connsiteY5" fmla="*/ 289720 h 331788"/>
              <a:gd name="connsiteX6" fmla="*/ 290513 w 331788"/>
              <a:gd name="connsiteY6" fmla="*/ 311151 h 331788"/>
              <a:gd name="connsiteX7" fmla="*/ 311150 w 331788"/>
              <a:gd name="connsiteY7" fmla="*/ 289720 h 331788"/>
              <a:gd name="connsiteX8" fmla="*/ 290513 w 331788"/>
              <a:gd name="connsiteY8" fmla="*/ 268288 h 331788"/>
              <a:gd name="connsiteX9" fmla="*/ 41276 w 331788"/>
              <a:gd name="connsiteY9" fmla="*/ 268288 h 331788"/>
              <a:gd name="connsiteX10" fmla="*/ 20638 w 331788"/>
              <a:gd name="connsiteY10" fmla="*/ 289720 h 331788"/>
              <a:gd name="connsiteX11" fmla="*/ 41276 w 331788"/>
              <a:gd name="connsiteY11" fmla="*/ 311151 h 331788"/>
              <a:gd name="connsiteX12" fmla="*/ 61913 w 331788"/>
              <a:gd name="connsiteY12" fmla="*/ 289720 h 331788"/>
              <a:gd name="connsiteX13" fmla="*/ 60623 w 331788"/>
              <a:gd name="connsiteY13" fmla="*/ 284362 h 331788"/>
              <a:gd name="connsiteX14" fmla="*/ 59333 w 331788"/>
              <a:gd name="connsiteY14" fmla="*/ 279004 h 331788"/>
              <a:gd name="connsiteX15" fmla="*/ 51594 w 331788"/>
              <a:gd name="connsiteY15" fmla="*/ 270967 h 331788"/>
              <a:gd name="connsiteX16" fmla="*/ 46435 w 331788"/>
              <a:gd name="connsiteY16" fmla="*/ 269628 h 331788"/>
              <a:gd name="connsiteX17" fmla="*/ 41276 w 331788"/>
              <a:gd name="connsiteY17" fmla="*/ 268288 h 331788"/>
              <a:gd name="connsiteX18" fmla="*/ 142093 w 331788"/>
              <a:gd name="connsiteY18" fmla="*/ 106363 h 331788"/>
              <a:gd name="connsiteX19" fmla="*/ 126560 w 331788"/>
              <a:gd name="connsiteY19" fmla="*/ 110212 h 331788"/>
              <a:gd name="connsiteX20" fmla="*/ 112322 w 331788"/>
              <a:gd name="connsiteY20" fmla="*/ 125609 h 331788"/>
              <a:gd name="connsiteX21" fmla="*/ 108438 w 331788"/>
              <a:gd name="connsiteY21" fmla="*/ 139722 h 331788"/>
              <a:gd name="connsiteX22" fmla="*/ 108438 w 331788"/>
              <a:gd name="connsiteY22" fmla="*/ 144855 h 331788"/>
              <a:gd name="connsiteX23" fmla="*/ 109733 w 331788"/>
              <a:gd name="connsiteY23" fmla="*/ 155119 h 331788"/>
              <a:gd name="connsiteX24" fmla="*/ 99378 w 331788"/>
              <a:gd name="connsiteY24" fmla="*/ 156402 h 331788"/>
              <a:gd name="connsiteX25" fmla="*/ 82550 w 331788"/>
              <a:gd name="connsiteY25" fmla="*/ 175648 h 331788"/>
              <a:gd name="connsiteX26" fmla="*/ 82550 w 331788"/>
              <a:gd name="connsiteY26" fmla="*/ 180780 h 331788"/>
              <a:gd name="connsiteX27" fmla="*/ 101966 w 331788"/>
              <a:gd name="connsiteY27" fmla="*/ 200026 h 331788"/>
              <a:gd name="connsiteX28" fmla="*/ 231409 w 331788"/>
              <a:gd name="connsiteY28" fmla="*/ 200026 h 331788"/>
              <a:gd name="connsiteX29" fmla="*/ 250825 w 331788"/>
              <a:gd name="connsiteY29" fmla="*/ 180780 h 331788"/>
              <a:gd name="connsiteX30" fmla="*/ 250825 w 331788"/>
              <a:gd name="connsiteY30" fmla="*/ 175648 h 331788"/>
              <a:gd name="connsiteX31" fmla="*/ 231409 w 331788"/>
              <a:gd name="connsiteY31" fmla="*/ 156402 h 331788"/>
              <a:gd name="connsiteX32" fmla="*/ 213287 w 331788"/>
              <a:gd name="connsiteY32" fmla="*/ 156402 h 331788"/>
              <a:gd name="connsiteX33" fmla="*/ 210698 w 331788"/>
              <a:gd name="connsiteY33" fmla="*/ 148704 h 331788"/>
              <a:gd name="connsiteX34" fmla="*/ 206815 w 331788"/>
              <a:gd name="connsiteY34" fmla="*/ 141006 h 331788"/>
              <a:gd name="connsiteX35" fmla="*/ 188693 w 331788"/>
              <a:gd name="connsiteY35" fmla="*/ 133307 h 331788"/>
              <a:gd name="connsiteX36" fmla="*/ 186104 w 331788"/>
              <a:gd name="connsiteY36" fmla="*/ 134590 h 331788"/>
              <a:gd name="connsiteX37" fmla="*/ 182221 w 331788"/>
              <a:gd name="connsiteY37" fmla="*/ 134590 h 331788"/>
              <a:gd name="connsiteX38" fmla="*/ 177043 w 331788"/>
              <a:gd name="connsiteY38" fmla="*/ 137156 h 331788"/>
              <a:gd name="connsiteX39" fmla="*/ 173160 w 331788"/>
              <a:gd name="connsiteY39" fmla="*/ 128175 h 331788"/>
              <a:gd name="connsiteX40" fmla="*/ 142093 w 331788"/>
              <a:gd name="connsiteY40" fmla="*/ 106363 h 331788"/>
              <a:gd name="connsiteX41" fmla="*/ 290513 w 331788"/>
              <a:gd name="connsiteY41" fmla="*/ 20638 h 331788"/>
              <a:gd name="connsiteX42" fmla="*/ 269875 w 331788"/>
              <a:gd name="connsiteY42" fmla="*/ 41275 h 331788"/>
              <a:gd name="connsiteX43" fmla="*/ 271165 w 331788"/>
              <a:gd name="connsiteY43" fmla="*/ 46435 h 331788"/>
              <a:gd name="connsiteX44" fmla="*/ 272455 w 331788"/>
              <a:gd name="connsiteY44" fmla="*/ 51594 h 331788"/>
              <a:gd name="connsiteX45" fmla="*/ 280194 w 331788"/>
              <a:gd name="connsiteY45" fmla="*/ 59333 h 331788"/>
              <a:gd name="connsiteX46" fmla="*/ 285353 w 331788"/>
              <a:gd name="connsiteY46" fmla="*/ 60623 h 331788"/>
              <a:gd name="connsiteX47" fmla="*/ 290513 w 331788"/>
              <a:gd name="connsiteY47" fmla="*/ 61913 h 331788"/>
              <a:gd name="connsiteX48" fmla="*/ 311150 w 331788"/>
              <a:gd name="connsiteY48" fmla="*/ 41275 h 331788"/>
              <a:gd name="connsiteX49" fmla="*/ 290513 w 331788"/>
              <a:gd name="connsiteY49" fmla="*/ 20638 h 331788"/>
              <a:gd name="connsiteX50" fmla="*/ 41276 w 331788"/>
              <a:gd name="connsiteY50" fmla="*/ 20638 h 331788"/>
              <a:gd name="connsiteX51" fmla="*/ 20638 w 331788"/>
              <a:gd name="connsiteY51" fmla="*/ 41275 h 331788"/>
              <a:gd name="connsiteX52" fmla="*/ 41276 w 331788"/>
              <a:gd name="connsiteY52" fmla="*/ 61913 h 331788"/>
              <a:gd name="connsiteX53" fmla="*/ 46435 w 331788"/>
              <a:gd name="connsiteY53" fmla="*/ 60623 h 331788"/>
              <a:gd name="connsiteX54" fmla="*/ 51594 w 331788"/>
              <a:gd name="connsiteY54" fmla="*/ 59333 h 331788"/>
              <a:gd name="connsiteX55" fmla="*/ 59333 w 331788"/>
              <a:gd name="connsiteY55" fmla="*/ 51594 h 331788"/>
              <a:gd name="connsiteX56" fmla="*/ 60623 w 331788"/>
              <a:gd name="connsiteY56" fmla="*/ 46435 h 331788"/>
              <a:gd name="connsiteX57" fmla="*/ 61913 w 331788"/>
              <a:gd name="connsiteY57" fmla="*/ 41275 h 331788"/>
              <a:gd name="connsiteX58" fmla="*/ 41276 w 331788"/>
              <a:gd name="connsiteY58" fmla="*/ 20638 h 331788"/>
              <a:gd name="connsiteX59" fmla="*/ 41474 w 331788"/>
              <a:gd name="connsiteY59" fmla="*/ 0 h 331788"/>
              <a:gd name="connsiteX60" fmla="*/ 82947 w 331788"/>
              <a:gd name="connsiteY60" fmla="*/ 41473 h 331788"/>
              <a:gd name="connsiteX61" fmla="*/ 76467 w 331788"/>
              <a:gd name="connsiteY61" fmla="*/ 62210 h 331788"/>
              <a:gd name="connsiteX62" fmla="*/ 110164 w 331788"/>
              <a:gd name="connsiteY62" fmla="*/ 95907 h 331788"/>
              <a:gd name="connsiteX63" fmla="*/ 141269 w 331788"/>
              <a:gd name="connsiteY63" fmla="*/ 85539 h 331788"/>
              <a:gd name="connsiteX64" fmla="*/ 187927 w 331788"/>
              <a:gd name="connsiteY64" fmla="*/ 112756 h 331788"/>
              <a:gd name="connsiteX65" fmla="*/ 202183 w 331788"/>
              <a:gd name="connsiteY65" fmla="*/ 115348 h 331788"/>
              <a:gd name="connsiteX66" fmla="*/ 255321 w 331788"/>
              <a:gd name="connsiteY66" fmla="*/ 62210 h 331788"/>
              <a:gd name="connsiteX67" fmla="*/ 248841 w 331788"/>
              <a:gd name="connsiteY67" fmla="*/ 41473 h 331788"/>
              <a:gd name="connsiteX68" fmla="*/ 290315 w 331788"/>
              <a:gd name="connsiteY68" fmla="*/ 0 h 331788"/>
              <a:gd name="connsiteX69" fmla="*/ 331788 w 331788"/>
              <a:gd name="connsiteY69" fmla="*/ 41473 h 331788"/>
              <a:gd name="connsiteX70" fmla="*/ 290315 w 331788"/>
              <a:gd name="connsiteY70" fmla="*/ 82947 h 331788"/>
              <a:gd name="connsiteX71" fmla="*/ 269578 w 331788"/>
              <a:gd name="connsiteY71" fmla="*/ 76467 h 331788"/>
              <a:gd name="connsiteX72" fmla="*/ 220328 w 331788"/>
              <a:gd name="connsiteY72" fmla="*/ 125717 h 331788"/>
              <a:gd name="connsiteX73" fmla="*/ 226808 w 331788"/>
              <a:gd name="connsiteY73" fmla="*/ 136085 h 331788"/>
              <a:gd name="connsiteX74" fmla="*/ 230696 w 331788"/>
              <a:gd name="connsiteY74" fmla="*/ 136085 h 331788"/>
              <a:gd name="connsiteX75" fmla="*/ 270874 w 331788"/>
              <a:gd name="connsiteY75" fmla="*/ 176262 h 331788"/>
              <a:gd name="connsiteX76" fmla="*/ 270874 w 331788"/>
              <a:gd name="connsiteY76" fmla="*/ 181447 h 331788"/>
              <a:gd name="connsiteX77" fmla="*/ 235881 w 331788"/>
              <a:gd name="connsiteY77" fmla="*/ 221624 h 331788"/>
              <a:gd name="connsiteX78" fmla="*/ 269578 w 331788"/>
              <a:gd name="connsiteY78" fmla="*/ 255321 h 331788"/>
              <a:gd name="connsiteX79" fmla="*/ 290315 w 331788"/>
              <a:gd name="connsiteY79" fmla="*/ 248841 h 331788"/>
              <a:gd name="connsiteX80" fmla="*/ 331788 w 331788"/>
              <a:gd name="connsiteY80" fmla="*/ 290315 h 331788"/>
              <a:gd name="connsiteX81" fmla="*/ 290315 w 331788"/>
              <a:gd name="connsiteY81" fmla="*/ 331788 h 331788"/>
              <a:gd name="connsiteX82" fmla="*/ 248841 w 331788"/>
              <a:gd name="connsiteY82" fmla="*/ 290315 h 331788"/>
              <a:gd name="connsiteX83" fmla="*/ 255321 w 331788"/>
              <a:gd name="connsiteY83" fmla="*/ 269578 h 331788"/>
              <a:gd name="connsiteX84" fmla="*/ 207368 w 331788"/>
              <a:gd name="connsiteY84" fmla="*/ 221624 h 331788"/>
              <a:gd name="connsiteX85" fmla="*/ 124421 w 331788"/>
              <a:gd name="connsiteY85" fmla="*/ 221624 h 331788"/>
              <a:gd name="connsiteX86" fmla="*/ 76467 w 331788"/>
              <a:gd name="connsiteY86" fmla="*/ 269578 h 331788"/>
              <a:gd name="connsiteX87" fmla="*/ 82947 w 331788"/>
              <a:gd name="connsiteY87" fmla="*/ 290315 h 331788"/>
              <a:gd name="connsiteX88" fmla="*/ 41474 w 331788"/>
              <a:gd name="connsiteY88" fmla="*/ 331788 h 331788"/>
              <a:gd name="connsiteX89" fmla="*/ 0 w 331788"/>
              <a:gd name="connsiteY89" fmla="*/ 290315 h 331788"/>
              <a:gd name="connsiteX90" fmla="*/ 41474 w 331788"/>
              <a:gd name="connsiteY90" fmla="*/ 248841 h 331788"/>
              <a:gd name="connsiteX91" fmla="*/ 62210 w 331788"/>
              <a:gd name="connsiteY91" fmla="*/ 255321 h 331788"/>
              <a:gd name="connsiteX92" fmla="*/ 95907 w 331788"/>
              <a:gd name="connsiteY92" fmla="*/ 221624 h 331788"/>
              <a:gd name="connsiteX93" fmla="*/ 60914 w 331788"/>
              <a:gd name="connsiteY93" fmla="*/ 181447 h 331788"/>
              <a:gd name="connsiteX94" fmla="*/ 60914 w 331788"/>
              <a:gd name="connsiteY94" fmla="*/ 176262 h 331788"/>
              <a:gd name="connsiteX95" fmla="*/ 86835 w 331788"/>
              <a:gd name="connsiteY95" fmla="*/ 138677 h 331788"/>
              <a:gd name="connsiteX96" fmla="*/ 95907 w 331788"/>
              <a:gd name="connsiteY96" fmla="*/ 110164 h 331788"/>
              <a:gd name="connsiteX97" fmla="*/ 62210 w 331788"/>
              <a:gd name="connsiteY97" fmla="*/ 76467 h 331788"/>
              <a:gd name="connsiteX98" fmla="*/ 41474 w 331788"/>
              <a:gd name="connsiteY98" fmla="*/ 82947 h 331788"/>
              <a:gd name="connsiteX99" fmla="*/ 0 w 331788"/>
              <a:gd name="connsiteY99" fmla="*/ 41473 h 331788"/>
              <a:gd name="connsiteX100" fmla="*/ 41474 w 331788"/>
              <a:gd name="connsiteY100" fmla="*/ 0 h 331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</a:cxnLst>
            <a:rect l="l" t="t" r="r" b="b"/>
            <a:pathLst>
              <a:path w="331788" h="331788">
                <a:moveTo>
                  <a:pt x="290513" y="268288"/>
                </a:moveTo>
                <a:cubicBezTo>
                  <a:pt x="289223" y="268288"/>
                  <a:pt x="286643" y="268288"/>
                  <a:pt x="285353" y="269628"/>
                </a:cubicBezTo>
                <a:cubicBezTo>
                  <a:pt x="284063" y="269628"/>
                  <a:pt x="281484" y="270967"/>
                  <a:pt x="280194" y="270967"/>
                </a:cubicBezTo>
                <a:cubicBezTo>
                  <a:pt x="277614" y="273646"/>
                  <a:pt x="275034" y="276325"/>
                  <a:pt x="272455" y="279004"/>
                </a:cubicBezTo>
                <a:cubicBezTo>
                  <a:pt x="272455" y="280343"/>
                  <a:pt x="271165" y="283022"/>
                  <a:pt x="271165" y="284362"/>
                </a:cubicBezTo>
                <a:cubicBezTo>
                  <a:pt x="269875" y="285701"/>
                  <a:pt x="269875" y="288380"/>
                  <a:pt x="269875" y="289720"/>
                </a:cubicBezTo>
                <a:cubicBezTo>
                  <a:pt x="269875" y="301775"/>
                  <a:pt x="278904" y="311151"/>
                  <a:pt x="290513" y="311151"/>
                </a:cubicBezTo>
                <a:cubicBezTo>
                  <a:pt x="302121" y="311151"/>
                  <a:pt x="311150" y="301775"/>
                  <a:pt x="311150" y="289720"/>
                </a:cubicBezTo>
                <a:cubicBezTo>
                  <a:pt x="311150" y="277664"/>
                  <a:pt x="302121" y="268288"/>
                  <a:pt x="290513" y="268288"/>
                </a:cubicBezTo>
                <a:close/>
                <a:moveTo>
                  <a:pt x="41276" y="268288"/>
                </a:moveTo>
                <a:cubicBezTo>
                  <a:pt x="29667" y="268288"/>
                  <a:pt x="20638" y="277664"/>
                  <a:pt x="20638" y="289720"/>
                </a:cubicBezTo>
                <a:cubicBezTo>
                  <a:pt x="20638" y="301775"/>
                  <a:pt x="29667" y="311151"/>
                  <a:pt x="41276" y="311151"/>
                </a:cubicBezTo>
                <a:cubicBezTo>
                  <a:pt x="52884" y="311151"/>
                  <a:pt x="61913" y="301775"/>
                  <a:pt x="61913" y="289720"/>
                </a:cubicBezTo>
                <a:cubicBezTo>
                  <a:pt x="61913" y="288380"/>
                  <a:pt x="61913" y="285701"/>
                  <a:pt x="60623" y="284362"/>
                </a:cubicBezTo>
                <a:cubicBezTo>
                  <a:pt x="60623" y="283022"/>
                  <a:pt x="59333" y="280343"/>
                  <a:pt x="59333" y="279004"/>
                </a:cubicBezTo>
                <a:cubicBezTo>
                  <a:pt x="56754" y="276325"/>
                  <a:pt x="54174" y="273646"/>
                  <a:pt x="51594" y="270967"/>
                </a:cubicBezTo>
                <a:cubicBezTo>
                  <a:pt x="50304" y="270967"/>
                  <a:pt x="47725" y="269628"/>
                  <a:pt x="46435" y="269628"/>
                </a:cubicBezTo>
                <a:cubicBezTo>
                  <a:pt x="45145" y="268288"/>
                  <a:pt x="42565" y="268288"/>
                  <a:pt x="41276" y="268288"/>
                </a:cubicBezTo>
                <a:close/>
                <a:moveTo>
                  <a:pt x="142093" y="106363"/>
                </a:moveTo>
                <a:cubicBezTo>
                  <a:pt x="135621" y="106363"/>
                  <a:pt x="130444" y="108929"/>
                  <a:pt x="126560" y="110212"/>
                </a:cubicBezTo>
                <a:cubicBezTo>
                  <a:pt x="120088" y="114061"/>
                  <a:pt x="114911" y="119194"/>
                  <a:pt x="112322" y="125609"/>
                </a:cubicBezTo>
                <a:cubicBezTo>
                  <a:pt x="109733" y="129458"/>
                  <a:pt x="108438" y="134590"/>
                  <a:pt x="108438" y="139722"/>
                </a:cubicBezTo>
                <a:cubicBezTo>
                  <a:pt x="108438" y="142289"/>
                  <a:pt x="108438" y="143572"/>
                  <a:pt x="108438" y="144855"/>
                </a:cubicBezTo>
                <a:cubicBezTo>
                  <a:pt x="108438" y="144855"/>
                  <a:pt x="108438" y="144855"/>
                  <a:pt x="109733" y="155119"/>
                </a:cubicBezTo>
                <a:cubicBezTo>
                  <a:pt x="109733" y="155119"/>
                  <a:pt x="109733" y="155119"/>
                  <a:pt x="99378" y="156402"/>
                </a:cubicBezTo>
                <a:cubicBezTo>
                  <a:pt x="89022" y="157685"/>
                  <a:pt x="82550" y="165384"/>
                  <a:pt x="82550" y="175648"/>
                </a:cubicBezTo>
                <a:cubicBezTo>
                  <a:pt x="82550" y="175648"/>
                  <a:pt x="82550" y="175648"/>
                  <a:pt x="82550" y="180780"/>
                </a:cubicBezTo>
                <a:cubicBezTo>
                  <a:pt x="82550" y="191045"/>
                  <a:pt x="90317" y="200026"/>
                  <a:pt x="101966" y="200026"/>
                </a:cubicBezTo>
                <a:cubicBezTo>
                  <a:pt x="101966" y="200026"/>
                  <a:pt x="101966" y="200026"/>
                  <a:pt x="231409" y="200026"/>
                </a:cubicBezTo>
                <a:cubicBezTo>
                  <a:pt x="243058" y="200026"/>
                  <a:pt x="250825" y="191045"/>
                  <a:pt x="250825" y="180780"/>
                </a:cubicBezTo>
                <a:cubicBezTo>
                  <a:pt x="250825" y="180780"/>
                  <a:pt x="250825" y="180780"/>
                  <a:pt x="250825" y="175648"/>
                </a:cubicBezTo>
                <a:cubicBezTo>
                  <a:pt x="250825" y="164101"/>
                  <a:pt x="243058" y="156402"/>
                  <a:pt x="231409" y="156402"/>
                </a:cubicBezTo>
                <a:cubicBezTo>
                  <a:pt x="231409" y="156402"/>
                  <a:pt x="231409" y="156402"/>
                  <a:pt x="213287" y="156402"/>
                </a:cubicBezTo>
                <a:cubicBezTo>
                  <a:pt x="213287" y="156402"/>
                  <a:pt x="213287" y="156402"/>
                  <a:pt x="210698" y="148704"/>
                </a:cubicBezTo>
                <a:cubicBezTo>
                  <a:pt x="209403" y="144855"/>
                  <a:pt x="208109" y="142289"/>
                  <a:pt x="206815" y="141006"/>
                </a:cubicBezTo>
                <a:cubicBezTo>
                  <a:pt x="200343" y="133307"/>
                  <a:pt x="192576" y="133307"/>
                  <a:pt x="188693" y="133307"/>
                </a:cubicBezTo>
                <a:cubicBezTo>
                  <a:pt x="187398" y="133307"/>
                  <a:pt x="187398" y="133307"/>
                  <a:pt x="186104" y="134590"/>
                </a:cubicBezTo>
                <a:cubicBezTo>
                  <a:pt x="186104" y="134590"/>
                  <a:pt x="186104" y="134590"/>
                  <a:pt x="182221" y="134590"/>
                </a:cubicBezTo>
                <a:cubicBezTo>
                  <a:pt x="182221" y="134590"/>
                  <a:pt x="182221" y="134590"/>
                  <a:pt x="177043" y="137156"/>
                </a:cubicBezTo>
                <a:cubicBezTo>
                  <a:pt x="177043" y="137156"/>
                  <a:pt x="177043" y="137156"/>
                  <a:pt x="173160" y="128175"/>
                </a:cubicBezTo>
                <a:cubicBezTo>
                  <a:pt x="167982" y="115344"/>
                  <a:pt x="156332" y="106363"/>
                  <a:pt x="142093" y="106363"/>
                </a:cubicBezTo>
                <a:close/>
                <a:moveTo>
                  <a:pt x="290513" y="20638"/>
                </a:moveTo>
                <a:cubicBezTo>
                  <a:pt x="278904" y="20638"/>
                  <a:pt x="269875" y="29667"/>
                  <a:pt x="269875" y="41275"/>
                </a:cubicBezTo>
                <a:cubicBezTo>
                  <a:pt x="269875" y="42565"/>
                  <a:pt x="269875" y="45145"/>
                  <a:pt x="271165" y="46435"/>
                </a:cubicBezTo>
                <a:cubicBezTo>
                  <a:pt x="271165" y="47725"/>
                  <a:pt x="272455" y="50304"/>
                  <a:pt x="272455" y="51594"/>
                </a:cubicBezTo>
                <a:cubicBezTo>
                  <a:pt x="275034" y="54174"/>
                  <a:pt x="277614" y="56754"/>
                  <a:pt x="280194" y="59333"/>
                </a:cubicBezTo>
                <a:cubicBezTo>
                  <a:pt x="281484" y="59333"/>
                  <a:pt x="284063" y="60623"/>
                  <a:pt x="285353" y="60623"/>
                </a:cubicBezTo>
                <a:cubicBezTo>
                  <a:pt x="286643" y="61913"/>
                  <a:pt x="289223" y="61913"/>
                  <a:pt x="290513" y="61913"/>
                </a:cubicBezTo>
                <a:cubicBezTo>
                  <a:pt x="302121" y="61913"/>
                  <a:pt x="311150" y="52884"/>
                  <a:pt x="311150" y="41275"/>
                </a:cubicBezTo>
                <a:cubicBezTo>
                  <a:pt x="311150" y="29667"/>
                  <a:pt x="302121" y="20638"/>
                  <a:pt x="290513" y="20638"/>
                </a:cubicBezTo>
                <a:close/>
                <a:moveTo>
                  <a:pt x="41276" y="20638"/>
                </a:moveTo>
                <a:cubicBezTo>
                  <a:pt x="29667" y="20638"/>
                  <a:pt x="20638" y="29667"/>
                  <a:pt x="20638" y="41275"/>
                </a:cubicBezTo>
                <a:cubicBezTo>
                  <a:pt x="20638" y="52884"/>
                  <a:pt x="29667" y="61913"/>
                  <a:pt x="41276" y="61913"/>
                </a:cubicBezTo>
                <a:cubicBezTo>
                  <a:pt x="42565" y="61913"/>
                  <a:pt x="45145" y="61913"/>
                  <a:pt x="46435" y="60623"/>
                </a:cubicBezTo>
                <a:cubicBezTo>
                  <a:pt x="47725" y="60623"/>
                  <a:pt x="50304" y="59333"/>
                  <a:pt x="51594" y="59333"/>
                </a:cubicBezTo>
                <a:cubicBezTo>
                  <a:pt x="54174" y="56754"/>
                  <a:pt x="56754" y="54174"/>
                  <a:pt x="59333" y="51594"/>
                </a:cubicBezTo>
                <a:cubicBezTo>
                  <a:pt x="60623" y="50304"/>
                  <a:pt x="60623" y="47725"/>
                  <a:pt x="60623" y="46435"/>
                </a:cubicBezTo>
                <a:cubicBezTo>
                  <a:pt x="61913" y="45145"/>
                  <a:pt x="61913" y="42565"/>
                  <a:pt x="61913" y="41275"/>
                </a:cubicBezTo>
                <a:cubicBezTo>
                  <a:pt x="61913" y="29667"/>
                  <a:pt x="52884" y="20638"/>
                  <a:pt x="41276" y="20638"/>
                </a:cubicBezTo>
                <a:close/>
                <a:moveTo>
                  <a:pt x="41474" y="0"/>
                </a:moveTo>
                <a:cubicBezTo>
                  <a:pt x="64802" y="0"/>
                  <a:pt x="82947" y="18145"/>
                  <a:pt x="82947" y="41473"/>
                </a:cubicBezTo>
                <a:cubicBezTo>
                  <a:pt x="82947" y="49250"/>
                  <a:pt x="80355" y="55730"/>
                  <a:pt x="76467" y="62210"/>
                </a:cubicBezTo>
                <a:cubicBezTo>
                  <a:pt x="76467" y="62210"/>
                  <a:pt x="76467" y="62210"/>
                  <a:pt x="110164" y="95907"/>
                </a:cubicBezTo>
                <a:cubicBezTo>
                  <a:pt x="119236" y="89427"/>
                  <a:pt x="129605" y="85539"/>
                  <a:pt x="141269" y="85539"/>
                </a:cubicBezTo>
                <a:cubicBezTo>
                  <a:pt x="160710" y="85539"/>
                  <a:pt x="178854" y="95907"/>
                  <a:pt x="187927" y="112756"/>
                </a:cubicBezTo>
                <a:cubicBezTo>
                  <a:pt x="193111" y="112756"/>
                  <a:pt x="196999" y="112756"/>
                  <a:pt x="202183" y="115348"/>
                </a:cubicBezTo>
                <a:cubicBezTo>
                  <a:pt x="202183" y="115348"/>
                  <a:pt x="202183" y="115348"/>
                  <a:pt x="255321" y="62210"/>
                </a:cubicBezTo>
                <a:cubicBezTo>
                  <a:pt x="251433" y="55730"/>
                  <a:pt x="248841" y="49250"/>
                  <a:pt x="248841" y="41473"/>
                </a:cubicBezTo>
                <a:cubicBezTo>
                  <a:pt x="248841" y="18145"/>
                  <a:pt x="266986" y="0"/>
                  <a:pt x="290315" y="0"/>
                </a:cubicBezTo>
                <a:cubicBezTo>
                  <a:pt x="313643" y="0"/>
                  <a:pt x="331788" y="18145"/>
                  <a:pt x="331788" y="41473"/>
                </a:cubicBezTo>
                <a:cubicBezTo>
                  <a:pt x="331788" y="64802"/>
                  <a:pt x="313643" y="82947"/>
                  <a:pt x="290315" y="82947"/>
                </a:cubicBezTo>
                <a:cubicBezTo>
                  <a:pt x="282538" y="82947"/>
                  <a:pt x="276058" y="80355"/>
                  <a:pt x="269578" y="76467"/>
                </a:cubicBezTo>
                <a:cubicBezTo>
                  <a:pt x="269578" y="76467"/>
                  <a:pt x="269578" y="76467"/>
                  <a:pt x="220328" y="125717"/>
                </a:cubicBezTo>
                <a:cubicBezTo>
                  <a:pt x="222920" y="128309"/>
                  <a:pt x="225512" y="132197"/>
                  <a:pt x="226808" y="136085"/>
                </a:cubicBezTo>
                <a:cubicBezTo>
                  <a:pt x="226808" y="136085"/>
                  <a:pt x="226808" y="136085"/>
                  <a:pt x="230696" y="136085"/>
                </a:cubicBezTo>
                <a:cubicBezTo>
                  <a:pt x="252729" y="136085"/>
                  <a:pt x="270874" y="154230"/>
                  <a:pt x="270874" y="176262"/>
                </a:cubicBezTo>
                <a:cubicBezTo>
                  <a:pt x="270874" y="176262"/>
                  <a:pt x="270874" y="176262"/>
                  <a:pt x="270874" y="181447"/>
                </a:cubicBezTo>
                <a:cubicBezTo>
                  <a:pt x="270874" y="202183"/>
                  <a:pt x="255321" y="219032"/>
                  <a:pt x="235881" y="221624"/>
                </a:cubicBezTo>
                <a:cubicBezTo>
                  <a:pt x="235881" y="221624"/>
                  <a:pt x="235881" y="221624"/>
                  <a:pt x="269578" y="255321"/>
                </a:cubicBezTo>
                <a:cubicBezTo>
                  <a:pt x="276058" y="251433"/>
                  <a:pt x="282538" y="248841"/>
                  <a:pt x="290315" y="248841"/>
                </a:cubicBezTo>
                <a:cubicBezTo>
                  <a:pt x="313643" y="248841"/>
                  <a:pt x="331788" y="266986"/>
                  <a:pt x="331788" y="290315"/>
                </a:cubicBezTo>
                <a:cubicBezTo>
                  <a:pt x="331788" y="313643"/>
                  <a:pt x="313643" y="331788"/>
                  <a:pt x="290315" y="331788"/>
                </a:cubicBezTo>
                <a:cubicBezTo>
                  <a:pt x="266986" y="331788"/>
                  <a:pt x="248841" y="313643"/>
                  <a:pt x="248841" y="290315"/>
                </a:cubicBezTo>
                <a:cubicBezTo>
                  <a:pt x="248841" y="282538"/>
                  <a:pt x="251433" y="276058"/>
                  <a:pt x="255321" y="269578"/>
                </a:cubicBezTo>
                <a:cubicBezTo>
                  <a:pt x="255321" y="269578"/>
                  <a:pt x="255321" y="269578"/>
                  <a:pt x="207368" y="221624"/>
                </a:cubicBezTo>
                <a:cubicBezTo>
                  <a:pt x="207368" y="221624"/>
                  <a:pt x="207368" y="221624"/>
                  <a:pt x="124421" y="221624"/>
                </a:cubicBezTo>
                <a:cubicBezTo>
                  <a:pt x="124421" y="221624"/>
                  <a:pt x="124421" y="221624"/>
                  <a:pt x="76467" y="269578"/>
                </a:cubicBezTo>
                <a:cubicBezTo>
                  <a:pt x="80355" y="276058"/>
                  <a:pt x="82947" y="282538"/>
                  <a:pt x="82947" y="290315"/>
                </a:cubicBezTo>
                <a:cubicBezTo>
                  <a:pt x="82947" y="313643"/>
                  <a:pt x="64802" y="331788"/>
                  <a:pt x="41474" y="331788"/>
                </a:cubicBezTo>
                <a:cubicBezTo>
                  <a:pt x="18145" y="331788"/>
                  <a:pt x="0" y="313643"/>
                  <a:pt x="0" y="290315"/>
                </a:cubicBezTo>
                <a:cubicBezTo>
                  <a:pt x="0" y="266986"/>
                  <a:pt x="18145" y="248841"/>
                  <a:pt x="41474" y="248841"/>
                </a:cubicBezTo>
                <a:cubicBezTo>
                  <a:pt x="49250" y="248841"/>
                  <a:pt x="55730" y="251433"/>
                  <a:pt x="62210" y="255321"/>
                </a:cubicBezTo>
                <a:cubicBezTo>
                  <a:pt x="62210" y="255321"/>
                  <a:pt x="62210" y="255321"/>
                  <a:pt x="95907" y="221624"/>
                </a:cubicBezTo>
                <a:cubicBezTo>
                  <a:pt x="76467" y="219032"/>
                  <a:pt x="60914" y="202183"/>
                  <a:pt x="60914" y="181447"/>
                </a:cubicBezTo>
                <a:cubicBezTo>
                  <a:pt x="60914" y="181447"/>
                  <a:pt x="60914" y="181447"/>
                  <a:pt x="60914" y="176262"/>
                </a:cubicBezTo>
                <a:cubicBezTo>
                  <a:pt x="60914" y="159414"/>
                  <a:pt x="71283" y="143861"/>
                  <a:pt x="86835" y="138677"/>
                </a:cubicBezTo>
                <a:cubicBezTo>
                  <a:pt x="86835" y="128309"/>
                  <a:pt x="90723" y="117940"/>
                  <a:pt x="95907" y="110164"/>
                </a:cubicBezTo>
                <a:cubicBezTo>
                  <a:pt x="95907" y="110164"/>
                  <a:pt x="95907" y="110164"/>
                  <a:pt x="62210" y="76467"/>
                </a:cubicBezTo>
                <a:cubicBezTo>
                  <a:pt x="55730" y="80355"/>
                  <a:pt x="49250" y="82947"/>
                  <a:pt x="41474" y="82947"/>
                </a:cubicBezTo>
                <a:cubicBezTo>
                  <a:pt x="18145" y="82947"/>
                  <a:pt x="0" y="64802"/>
                  <a:pt x="0" y="41473"/>
                </a:cubicBezTo>
                <a:cubicBezTo>
                  <a:pt x="0" y="18145"/>
                  <a:pt x="18145" y="0"/>
                  <a:pt x="414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350">
              <a:cs typeface="+mn-ea"/>
              <a:sym typeface="+mn-lt"/>
            </a:endParaRPr>
          </a:p>
        </p:txBody>
      </p:sp>
      <p:sp>
        <p:nvSpPr>
          <p:cNvPr id="17" name="椭圆 19"/>
          <p:cNvSpPr/>
          <p:nvPr/>
        </p:nvSpPr>
        <p:spPr>
          <a:xfrm>
            <a:off x="7237410" y="4889642"/>
            <a:ext cx="372836" cy="371086"/>
          </a:xfrm>
          <a:custGeom>
            <a:avLst/>
            <a:gdLst>
              <a:gd name="connsiteX0" fmla="*/ 315609 w 338137"/>
              <a:gd name="connsiteY0" fmla="*/ 185737 h 336550"/>
              <a:gd name="connsiteX1" fmla="*/ 338137 w 338137"/>
              <a:gd name="connsiteY1" fmla="*/ 185737 h 336550"/>
              <a:gd name="connsiteX2" fmla="*/ 185737 w 338137"/>
              <a:gd name="connsiteY2" fmla="*/ 336550 h 336550"/>
              <a:gd name="connsiteX3" fmla="*/ 185737 w 338137"/>
              <a:gd name="connsiteY3" fmla="*/ 314256 h 336550"/>
              <a:gd name="connsiteX4" fmla="*/ 315609 w 338137"/>
              <a:gd name="connsiteY4" fmla="*/ 185737 h 336550"/>
              <a:gd name="connsiteX5" fmla="*/ 249042 w 338137"/>
              <a:gd name="connsiteY5" fmla="*/ 185737 h 336550"/>
              <a:gd name="connsiteX6" fmla="*/ 271462 w 338137"/>
              <a:gd name="connsiteY6" fmla="*/ 185737 h 336550"/>
              <a:gd name="connsiteX7" fmla="*/ 185737 w 338137"/>
              <a:gd name="connsiteY7" fmla="*/ 269875 h 336550"/>
              <a:gd name="connsiteX8" fmla="*/ 185737 w 338137"/>
              <a:gd name="connsiteY8" fmla="*/ 247870 h 336550"/>
              <a:gd name="connsiteX9" fmla="*/ 249042 w 338137"/>
              <a:gd name="connsiteY9" fmla="*/ 185737 h 336550"/>
              <a:gd name="connsiteX10" fmla="*/ 66675 w 338137"/>
              <a:gd name="connsiteY10" fmla="*/ 185737 h 336550"/>
              <a:gd name="connsiteX11" fmla="*/ 89095 w 338137"/>
              <a:gd name="connsiteY11" fmla="*/ 185737 h 336550"/>
              <a:gd name="connsiteX12" fmla="*/ 152400 w 338137"/>
              <a:gd name="connsiteY12" fmla="*/ 247870 h 336550"/>
              <a:gd name="connsiteX13" fmla="*/ 152400 w 338137"/>
              <a:gd name="connsiteY13" fmla="*/ 269875 h 336550"/>
              <a:gd name="connsiteX14" fmla="*/ 66675 w 338137"/>
              <a:gd name="connsiteY14" fmla="*/ 185737 h 336550"/>
              <a:gd name="connsiteX15" fmla="*/ 0 w 338137"/>
              <a:gd name="connsiteY15" fmla="*/ 185737 h 336550"/>
              <a:gd name="connsiteX16" fmla="*/ 22528 w 338137"/>
              <a:gd name="connsiteY16" fmla="*/ 185737 h 336550"/>
              <a:gd name="connsiteX17" fmla="*/ 152400 w 338137"/>
              <a:gd name="connsiteY17" fmla="*/ 314256 h 336550"/>
              <a:gd name="connsiteX18" fmla="*/ 152400 w 338137"/>
              <a:gd name="connsiteY18" fmla="*/ 336550 h 336550"/>
              <a:gd name="connsiteX19" fmla="*/ 0 w 338137"/>
              <a:gd name="connsiteY19" fmla="*/ 185737 h 336550"/>
              <a:gd name="connsiteX20" fmla="*/ 169069 w 338137"/>
              <a:gd name="connsiteY20" fmla="*/ 127000 h 336550"/>
              <a:gd name="connsiteX21" fmla="*/ 186045 w 338137"/>
              <a:gd name="connsiteY21" fmla="*/ 130918 h 336550"/>
              <a:gd name="connsiteX22" fmla="*/ 205633 w 338137"/>
              <a:gd name="connsiteY22" fmla="*/ 150506 h 336550"/>
              <a:gd name="connsiteX23" fmla="*/ 209550 w 338137"/>
              <a:gd name="connsiteY23" fmla="*/ 167482 h 336550"/>
              <a:gd name="connsiteX24" fmla="*/ 205633 w 338137"/>
              <a:gd name="connsiteY24" fmla="*/ 184458 h 336550"/>
              <a:gd name="connsiteX25" fmla="*/ 186045 w 338137"/>
              <a:gd name="connsiteY25" fmla="*/ 204046 h 336550"/>
              <a:gd name="connsiteX26" fmla="*/ 169069 w 338137"/>
              <a:gd name="connsiteY26" fmla="*/ 207963 h 336550"/>
              <a:gd name="connsiteX27" fmla="*/ 152093 w 338137"/>
              <a:gd name="connsiteY27" fmla="*/ 204046 h 336550"/>
              <a:gd name="connsiteX28" fmla="*/ 132505 w 338137"/>
              <a:gd name="connsiteY28" fmla="*/ 184458 h 336550"/>
              <a:gd name="connsiteX29" fmla="*/ 128587 w 338137"/>
              <a:gd name="connsiteY29" fmla="*/ 167482 h 336550"/>
              <a:gd name="connsiteX30" fmla="*/ 132505 w 338137"/>
              <a:gd name="connsiteY30" fmla="*/ 150506 h 336550"/>
              <a:gd name="connsiteX31" fmla="*/ 152093 w 338137"/>
              <a:gd name="connsiteY31" fmla="*/ 130918 h 336550"/>
              <a:gd name="connsiteX32" fmla="*/ 169069 w 338137"/>
              <a:gd name="connsiteY32" fmla="*/ 127000 h 336550"/>
              <a:gd name="connsiteX33" fmla="*/ 185737 w 338137"/>
              <a:gd name="connsiteY33" fmla="*/ 65087 h 336550"/>
              <a:gd name="connsiteX34" fmla="*/ 271462 w 338137"/>
              <a:gd name="connsiteY34" fmla="*/ 150812 h 336550"/>
              <a:gd name="connsiteX35" fmla="*/ 249042 w 338137"/>
              <a:gd name="connsiteY35" fmla="*/ 150812 h 336550"/>
              <a:gd name="connsiteX36" fmla="*/ 185737 w 338137"/>
              <a:gd name="connsiteY36" fmla="*/ 87507 h 336550"/>
              <a:gd name="connsiteX37" fmla="*/ 185737 w 338137"/>
              <a:gd name="connsiteY37" fmla="*/ 65087 h 336550"/>
              <a:gd name="connsiteX38" fmla="*/ 152400 w 338137"/>
              <a:gd name="connsiteY38" fmla="*/ 65087 h 336550"/>
              <a:gd name="connsiteX39" fmla="*/ 152400 w 338137"/>
              <a:gd name="connsiteY39" fmla="*/ 87507 h 336550"/>
              <a:gd name="connsiteX40" fmla="*/ 89095 w 338137"/>
              <a:gd name="connsiteY40" fmla="*/ 150812 h 336550"/>
              <a:gd name="connsiteX41" fmla="*/ 66675 w 338137"/>
              <a:gd name="connsiteY41" fmla="*/ 150812 h 336550"/>
              <a:gd name="connsiteX42" fmla="*/ 152400 w 338137"/>
              <a:gd name="connsiteY42" fmla="*/ 65087 h 336550"/>
              <a:gd name="connsiteX43" fmla="*/ 185737 w 338137"/>
              <a:gd name="connsiteY43" fmla="*/ 0 h 336550"/>
              <a:gd name="connsiteX44" fmla="*/ 338137 w 338137"/>
              <a:gd name="connsiteY44" fmla="*/ 150813 h 336550"/>
              <a:gd name="connsiteX45" fmla="*/ 315609 w 338137"/>
              <a:gd name="connsiteY45" fmla="*/ 150813 h 336550"/>
              <a:gd name="connsiteX46" fmla="*/ 185737 w 338137"/>
              <a:gd name="connsiteY46" fmla="*/ 22294 h 336550"/>
              <a:gd name="connsiteX47" fmla="*/ 185737 w 338137"/>
              <a:gd name="connsiteY47" fmla="*/ 0 h 336550"/>
              <a:gd name="connsiteX48" fmla="*/ 152400 w 338137"/>
              <a:gd name="connsiteY48" fmla="*/ 0 h 336550"/>
              <a:gd name="connsiteX49" fmla="*/ 152400 w 338137"/>
              <a:gd name="connsiteY49" fmla="*/ 22294 h 336550"/>
              <a:gd name="connsiteX50" fmla="*/ 22528 w 338137"/>
              <a:gd name="connsiteY50" fmla="*/ 150813 h 336550"/>
              <a:gd name="connsiteX51" fmla="*/ 0 w 338137"/>
              <a:gd name="connsiteY51" fmla="*/ 150813 h 336550"/>
              <a:gd name="connsiteX52" fmla="*/ 152400 w 338137"/>
              <a:gd name="connsiteY52" fmla="*/ 0 h 336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338137" h="336550">
                <a:moveTo>
                  <a:pt x="315609" y="185737"/>
                </a:moveTo>
                <a:cubicBezTo>
                  <a:pt x="315609" y="185737"/>
                  <a:pt x="315609" y="185737"/>
                  <a:pt x="338137" y="185737"/>
                </a:cubicBezTo>
                <a:cubicBezTo>
                  <a:pt x="330186" y="265734"/>
                  <a:pt x="266576" y="328682"/>
                  <a:pt x="185737" y="336550"/>
                </a:cubicBezTo>
                <a:cubicBezTo>
                  <a:pt x="185737" y="336550"/>
                  <a:pt x="185737" y="336550"/>
                  <a:pt x="185737" y="314256"/>
                </a:cubicBezTo>
                <a:cubicBezTo>
                  <a:pt x="253323" y="306388"/>
                  <a:pt x="307657" y="252620"/>
                  <a:pt x="315609" y="185737"/>
                </a:cubicBezTo>
                <a:close/>
                <a:moveTo>
                  <a:pt x="249042" y="185737"/>
                </a:moveTo>
                <a:cubicBezTo>
                  <a:pt x="249042" y="185737"/>
                  <a:pt x="249042" y="185737"/>
                  <a:pt x="271462" y="185737"/>
                </a:cubicBezTo>
                <a:cubicBezTo>
                  <a:pt x="264868" y="228453"/>
                  <a:pt x="229259" y="263403"/>
                  <a:pt x="185737" y="269875"/>
                </a:cubicBezTo>
                <a:cubicBezTo>
                  <a:pt x="185737" y="269875"/>
                  <a:pt x="185737" y="269875"/>
                  <a:pt x="185737" y="247870"/>
                </a:cubicBezTo>
                <a:cubicBezTo>
                  <a:pt x="217390" y="241398"/>
                  <a:pt x="242448" y="216804"/>
                  <a:pt x="249042" y="185737"/>
                </a:cubicBezTo>
                <a:close/>
                <a:moveTo>
                  <a:pt x="66675" y="185737"/>
                </a:moveTo>
                <a:cubicBezTo>
                  <a:pt x="66675" y="185737"/>
                  <a:pt x="66675" y="185737"/>
                  <a:pt x="89095" y="185737"/>
                </a:cubicBezTo>
                <a:cubicBezTo>
                  <a:pt x="95689" y="216804"/>
                  <a:pt x="120747" y="241398"/>
                  <a:pt x="152400" y="247870"/>
                </a:cubicBezTo>
                <a:cubicBezTo>
                  <a:pt x="152400" y="247870"/>
                  <a:pt x="152400" y="247870"/>
                  <a:pt x="152400" y="269875"/>
                </a:cubicBezTo>
                <a:cubicBezTo>
                  <a:pt x="108878" y="263403"/>
                  <a:pt x="73269" y="228453"/>
                  <a:pt x="66675" y="185737"/>
                </a:cubicBezTo>
                <a:close/>
                <a:moveTo>
                  <a:pt x="0" y="185737"/>
                </a:moveTo>
                <a:cubicBezTo>
                  <a:pt x="0" y="185737"/>
                  <a:pt x="0" y="185737"/>
                  <a:pt x="22528" y="185737"/>
                </a:cubicBezTo>
                <a:cubicBezTo>
                  <a:pt x="30480" y="252620"/>
                  <a:pt x="84814" y="306388"/>
                  <a:pt x="152400" y="314256"/>
                </a:cubicBezTo>
                <a:cubicBezTo>
                  <a:pt x="152400" y="314256"/>
                  <a:pt x="152400" y="314256"/>
                  <a:pt x="152400" y="336550"/>
                </a:cubicBezTo>
                <a:cubicBezTo>
                  <a:pt x="71561" y="328682"/>
                  <a:pt x="7951" y="265734"/>
                  <a:pt x="0" y="185737"/>
                </a:cubicBezTo>
                <a:close/>
                <a:moveTo>
                  <a:pt x="169069" y="127000"/>
                </a:moveTo>
                <a:cubicBezTo>
                  <a:pt x="175598" y="127000"/>
                  <a:pt x="180821" y="128306"/>
                  <a:pt x="186045" y="130918"/>
                </a:cubicBezTo>
                <a:cubicBezTo>
                  <a:pt x="195186" y="134835"/>
                  <a:pt x="201715" y="141365"/>
                  <a:pt x="205633" y="150506"/>
                </a:cubicBezTo>
                <a:cubicBezTo>
                  <a:pt x="208244" y="155729"/>
                  <a:pt x="209550" y="160952"/>
                  <a:pt x="209550" y="167482"/>
                </a:cubicBezTo>
                <a:cubicBezTo>
                  <a:pt x="209550" y="174011"/>
                  <a:pt x="208244" y="179234"/>
                  <a:pt x="205633" y="184458"/>
                </a:cubicBezTo>
                <a:cubicBezTo>
                  <a:pt x="201715" y="193599"/>
                  <a:pt x="195186" y="200128"/>
                  <a:pt x="186045" y="204046"/>
                </a:cubicBezTo>
                <a:cubicBezTo>
                  <a:pt x="180821" y="206657"/>
                  <a:pt x="175598" y="207963"/>
                  <a:pt x="169069" y="207963"/>
                </a:cubicBezTo>
                <a:cubicBezTo>
                  <a:pt x="162539" y="207963"/>
                  <a:pt x="157316" y="206657"/>
                  <a:pt x="152093" y="204046"/>
                </a:cubicBezTo>
                <a:cubicBezTo>
                  <a:pt x="142952" y="200128"/>
                  <a:pt x="136422" y="193599"/>
                  <a:pt x="132505" y="184458"/>
                </a:cubicBezTo>
                <a:cubicBezTo>
                  <a:pt x="129893" y="179234"/>
                  <a:pt x="128587" y="174011"/>
                  <a:pt x="128587" y="167482"/>
                </a:cubicBezTo>
                <a:cubicBezTo>
                  <a:pt x="128587" y="160952"/>
                  <a:pt x="129893" y="155729"/>
                  <a:pt x="132505" y="150506"/>
                </a:cubicBezTo>
                <a:cubicBezTo>
                  <a:pt x="136422" y="141365"/>
                  <a:pt x="142952" y="134835"/>
                  <a:pt x="152093" y="130918"/>
                </a:cubicBezTo>
                <a:cubicBezTo>
                  <a:pt x="157316" y="128306"/>
                  <a:pt x="162539" y="127000"/>
                  <a:pt x="169069" y="127000"/>
                </a:cubicBezTo>
                <a:close/>
                <a:moveTo>
                  <a:pt x="185737" y="65087"/>
                </a:moveTo>
                <a:cubicBezTo>
                  <a:pt x="229259" y="71681"/>
                  <a:pt x="264868" y="107290"/>
                  <a:pt x="271462" y="150812"/>
                </a:cubicBezTo>
                <a:cubicBezTo>
                  <a:pt x="271462" y="150812"/>
                  <a:pt x="271462" y="150812"/>
                  <a:pt x="249042" y="150812"/>
                </a:cubicBezTo>
                <a:cubicBezTo>
                  <a:pt x="242448" y="119159"/>
                  <a:pt x="217390" y="94101"/>
                  <a:pt x="185737" y="87507"/>
                </a:cubicBezTo>
                <a:cubicBezTo>
                  <a:pt x="185737" y="87507"/>
                  <a:pt x="185737" y="87507"/>
                  <a:pt x="185737" y="65087"/>
                </a:cubicBezTo>
                <a:close/>
                <a:moveTo>
                  <a:pt x="152400" y="65087"/>
                </a:moveTo>
                <a:cubicBezTo>
                  <a:pt x="152400" y="65087"/>
                  <a:pt x="152400" y="65087"/>
                  <a:pt x="152400" y="87507"/>
                </a:cubicBezTo>
                <a:cubicBezTo>
                  <a:pt x="120747" y="94101"/>
                  <a:pt x="95689" y="119159"/>
                  <a:pt x="89095" y="150812"/>
                </a:cubicBezTo>
                <a:lnTo>
                  <a:pt x="66675" y="150812"/>
                </a:lnTo>
                <a:cubicBezTo>
                  <a:pt x="73269" y="107290"/>
                  <a:pt x="108878" y="71681"/>
                  <a:pt x="152400" y="65087"/>
                </a:cubicBezTo>
                <a:close/>
                <a:moveTo>
                  <a:pt x="185737" y="0"/>
                </a:moveTo>
                <a:cubicBezTo>
                  <a:pt x="266576" y="7868"/>
                  <a:pt x="330186" y="70816"/>
                  <a:pt x="338137" y="150813"/>
                </a:cubicBezTo>
                <a:cubicBezTo>
                  <a:pt x="338137" y="150813"/>
                  <a:pt x="338137" y="150813"/>
                  <a:pt x="315609" y="150813"/>
                </a:cubicBezTo>
                <a:cubicBezTo>
                  <a:pt x="307657" y="83930"/>
                  <a:pt x="253323" y="30162"/>
                  <a:pt x="185737" y="22294"/>
                </a:cubicBezTo>
                <a:cubicBezTo>
                  <a:pt x="185737" y="22294"/>
                  <a:pt x="185737" y="22294"/>
                  <a:pt x="185737" y="0"/>
                </a:cubicBezTo>
                <a:close/>
                <a:moveTo>
                  <a:pt x="152400" y="0"/>
                </a:moveTo>
                <a:cubicBezTo>
                  <a:pt x="152400" y="0"/>
                  <a:pt x="152400" y="0"/>
                  <a:pt x="152400" y="22294"/>
                </a:cubicBezTo>
                <a:cubicBezTo>
                  <a:pt x="84814" y="30162"/>
                  <a:pt x="30480" y="83930"/>
                  <a:pt x="22528" y="150813"/>
                </a:cubicBezTo>
                <a:cubicBezTo>
                  <a:pt x="22528" y="150813"/>
                  <a:pt x="22528" y="150813"/>
                  <a:pt x="0" y="150813"/>
                </a:cubicBezTo>
                <a:cubicBezTo>
                  <a:pt x="7951" y="70816"/>
                  <a:pt x="71561" y="7868"/>
                  <a:pt x="1524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350"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14889" y="2299236"/>
            <a:ext cx="286929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在这里输入您的文字内容</a:t>
            </a:r>
            <a:endParaRPr lang="en-US" altLang="zh-CN" sz="10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在这里输入您的文字内容</a:t>
            </a:r>
            <a:endParaRPr lang="en-US" altLang="zh-CN" sz="10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Rectangle 24"/>
          <p:cNvSpPr>
            <a:spLocks noChangeArrowheads="1"/>
          </p:cNvSpPr>
          <p:nvPr/>
        </p:nvSpPr>
        <p:spPr bwMode="auto">
          <a:xfrm>
            <a:off x="1433264" y="1997762"/>
            <a:ext cx="1832543" cy="20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单击填加标题</a:t>
            </a:r>
            <a:endParaRPr lang="zh-CN" altLang="en-US" sz="1200" b="1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914889" y="4912226"/>
            <a:ext cx="286929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在这里输入您的文字内容</a:t>
            </a:r>
            <a:endParaRPr lang="en-US" altLang="zh-CN" sz="10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在这里输入您的文字内容</a:t>
            </a:r>
            <a:endParaRPr lang="en-US" altLang="zh-CN" sz="10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" name="Rectangle 24"/>
          <p:cNvSpPr>
            <a:spLocks noChangeArrowheads="1"/>
          </p:cNvSpPr>
          <p:nvPr/>
        </p:nvSpPr>
        <p:spPr bwMode="auto">
          <a:xfrm>
            <a:off x="1433264" y="4610752"/>
            <a:ext cx="1832543" cy="20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单击填加标题</a:t>
            </a:r>
            <a:endParaRPr lang="zh-CN" altLang="en-US" sz="1200" b="1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8822448" y="2299236"/>
            <a:ext cx="286929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在这里输入您的文字内容</a:t>
            </a:r>
            <a:endParaRPr lang="en-US" altLang="zh-CN" sz="10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在这里输入您的文字内容</a:t>
            </a:r>
            <a:endParaRPr lang="en-US" altLang="zh-CN" sz="10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Rectangle 24"/>
          <p:cNvSpPr>
            <a:spLocks noChangeArrowheads="1"/>
          </p:cNvSpPr>
          <p:nvPr/>
        </p:nvSpPr>
        <p:spPr bwMode="auto">
          <a:xfrm>
            <a:off x="9340824" y="1997762"/>
            <a:ext cx="1832543" cy="221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单击填加标题</a:t>
            </a:r>
            <a:endParaRPr lang="zh-CN" altLang="en-US" sz="1200" b="1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8822448" y="4912226"/>
            <a:ext cx="286929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在这里输入您的文字内容</a:t>
            </a:r>
            <a:endParaRPr lang="en-US" altLang="zh-CN" sz="10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在这里输入您的文字内容</a:t>
            </a:r>
            <a:endParaRPr lang="en-US" altLang="zh-CN" sz="10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5" name="Rectangle 24"/>
          <p:cNvSpPr>
            <a:spLocks noChangeArrowheads="1"/>
          </p:cNvSpPr>
          <p:nvPr/>
        </p:nvSpPr>
        <p:spPr bwMode="auto">
          <a:xfrm>
            <a:off x="9340824" y="4610752"/>
            <a:ext cx="1832543" cy="20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单击填加标题</a:t>
            </a:r>
            <a:endParaRPr lang="zh-CN" altLang="en-US" sz="1200" b="1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9" grpId="0" animBg="1"/>
      <p:bldP spid="14" grpId="0" animBg="1"/>
      <p:bldP spid="15" grpId="0" animBg="1"/>
      <p:bldP spid="16" grpId="0" animBg="1"/>
      <p:bldP spid="17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3056454" cy="323165"/>
          </a:xfrm>
          <a:prstGeom prst="rect">
            <a:avLst/>
          </a:prstGeom>
          <a:solidFill>
            <a:schemeClr val="bg1"/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500" spc="300" dirty="0">
                <a:cs typeface="+mn-ea"/>
                <a:sym typeface="+mn-lt"/>
              </a:rPr>
              <a:t>PART  02</a:t>
            </a:r>
            <a:endParaRPr lang="zh-CN" altLang="en-US" sz="1500" spc="300" dirty="0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323165"/>
            <a:ext cx="3056454" cy="323165"/>
          </a:xfrm>
          <a:prstGeom prst="rect">
            <a:avLst/>
          </a:prstGeom>
          <a:solidFill>
            <a:srgbClr val="121F36"/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500" spc="300" dirty="0">
                <a:solidFill>
                  <a:schemeClr val="bg1"/>
                </a:solidFill>
                <a:cs typeface="+mn-ea"/>
                <a:sym typeface="+mn-lt"/>
              </a:rPr>
              <a:t>自我评价</a:t>
            </a:r>
            <a:endParaRPr lang="zh-CN" altLang="en-US" sz="1500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" name="Content Placeholder 2"/>
          <p:cNvSpPr txBox="1"/>
          <p:nvPr/>
        </p:nvSpPr>
        <p:spPr>
          <a:xfrm>
            <a:off x="2146789" y="4115171"/>
            <a:ext cx="934500" cy="222495"/>
          </a:xfrm>
          <a:prstGeom prst="rect">
            <a:avLst/>
          </a:prstGeom>
        </p:spPr>
        <p:txBody>
          <a:bodyPr vert="horz" wrap="square" lIns="68577" tIns="34289" rIns="68577" bIns="34289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995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2015</a:t>
            </a:r>
            <a:endParaRPr lang="en-US" sz="995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" name="Rectangle 19"/>
          <p:cNvSpPr/>
          <p:nvPr/>
        </p:nvSpPr>
        <p:spPr>
          <a:xfrm>
            <a:off x="2436661" y="2631836"/>
            <a:ext cx="702751" cy="397479"/>
          </a:xfrm>
          <a:prstGeom prst="rect">
            <a:avLst/>
          </a:prstGeom>
        </p:spPr>
        <p:txBody>
          <a:bodyPr wrap="none" lIns="68577" tIns="34289" rIns="68577" bIns="34289">
            <a:spAutoFit/>
          </a:bodyPr>
          <a:lstStyle/>
          <a:p>
            <a:pPr algn="ctr"/>
            <a:r>
              <a:rPr lang="en-US" sz="2135" dirty="0">
                <a:solidFill>
                  <a:schemeClr val="accent1"/>
                </a:solidFill>
                <a:cs typeface="+mn-ea"/>
                <a:sym typeface="+mn-lt"/>
              </a:rPr>
              <a:t>60%</a:t>
            </a:r>
            <a:endParaRPr lang="en-US" sz="2135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8" name="Content Placeholder 2"/>
          <p:cNvSpPr txBox="1"/>
          <p:nvPr/>
        </p:nvSpPr>
        <p:spPr>
          <a:xfrm>
            <a:off x="3750099" y="4115171"/>
            <a:ext cx="934500" cy="222495"/>
          </a:xfrm>
          <a:prstGeom prst="rect">
            <a:avLst/>
          </a:prstGeom>
        </p:spPr>
        <p:txBody>
          <a:bodyPr vert="horz" wrap="square" lIns="68577" tIns="34289" rIns="68577" bIns="34289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995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2016</a:t>
            </a:r>
            <a:endParaRPr lang="en-US" sz="995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Rectangle 20"/>
          <p:cNvSpPr/>
          <p:nvPr/>
        </p:nvSpPr>
        <p:spPr>
          <a:xfrm>
            <a:off x="4188626" y="2252112"/>
            <a:ext cx="702751" cy="397479"/>
          </a:xfrm>
          <a:prstGeom prst="rect">
            <a:avLst/>
          </a:prstGeom>
        </p:spPr>
        <p:txBody>
          <a:bodyPr wrap="none" lIns="68577" tIns="34289" rIns="68577" bIns="34289">
            <a:spAutoFit/>
          </a:bodyPr>
          <a:lstStyle/>
          <a:p>
            <a:pPr algn="ctr"/>
            <a:r>
              <a:rPr lang="en-US" sz="2135" dirty="0">
                <a:solidFill>
                  <a:schemeClr val="accent1"/>
                </a:solidFill>
                <a:cs typeface="+mn-ea"/>
                <a:sym typeface="+mn-lt"/>
              </a:rPr>
              <a:t>70%</a:t>
            </a:r>
            <a:endParaRPr lang="en-US" sz="2135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10" name="Content Placeholder 2"/>
          <p:cNvSpPr txBox="1"/>
          <p:nvPr/>
        </p:nvSpPr>
        <p:spPr>
          <a:xfrm>
            <a:off x="5754506" y="4115171"/>
            <a:ext cx="934500" cy="222495"/>
          </a:xfrm>
          <a:prstGeom prst="rect">
            <a:avLst/>
          </a:prstGeom>
        </p:spPr>
        <p:txBody>
          <a:bodyPr vert="horz" wrap="square" lIns="68577" tIns="34289" rIns="68577" bIns="34289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995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2017</a:t>
            </a:r>
            <a:endParaRPr lang="en-US" sz="995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Rectangle 21"/>
          <p:cNvSpPr/>
          <p:nvPr/>
        </p:nvSpPr>
        <p:spPr>
          <a:xfrm>
            <a:off x="6220060" y="1948060"/>
            <a:ext cx="702751" cy="397479"/>
          </a:xfrm>
          <a:prstGeom prst="rect">
            <a:avLst/>
          </a:prstGeom>
        </p:spPr>
        <p:txBody>
          <a:bodyPr wrap="none" lIns="68577" tIns="34289" rIns="68577" bIns="34289">
            <a:spAutoFit/>
          </a:bodyPr>
          <a:lstStyle/>
          <a:p>
            <a:pPr algn="ctr"/>
            <a:r>
              <a:rPr lang="en-US" sz="2135" dirty="0">
                <a:solidFill>
                  <a:schemeClr val="accent1"/>
                </a:solidFill>
                <a:cs typeface="+mn-ea"/>
                <a:sym typeface="+mn-lt"/>
              </a:rPr>
              <a:t>80%</a:t>
            </a:r>
            <a:endParaRPr lang="en-US" sz="2135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12" name="Arc 10"/>
          <p:cNvSpPr/>
          <p:nvPr/>
        </p:nvSpPr>
        <p:spPr>
          <a:xfrm>
            <a:off x="1835289" y="3161849"/>
            <a:ext cx="1581825" cy="1581739"/>
          </a:xfrm>
          <a:prstGeom prst="arc">
            <a:avLst>
              <a:gd name="adj1" fmla="val 10810458"/>
              <a:gd name="adj2" fmla="val 0"/>
            </a:avLst>
          </a:prstGeom>
          <a:solidFill>
            <a:srgbClr val="4F5261">
              <a:alpha val="80000"/>
            </a:srgb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77" tIns="34289" rIns="68577" bIns="34289" rtlCol="0" anchor="ctr"/>
          <a:lstStyle/>
          <a:p>
            <a:pPr algn="ctr"/>
            <a:endParaRPr lang="en-US" sz="1495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Arc 7"/>
          <p:cNvSpPr/>
          <p:nvPr/>
        </p:nvSpPr>
        <p:spPr>
          <a:xfrm>
            <a:off x="3039257" y="2806446"/>
            <a:ext cx="2291992" cy="2291865"/>
          </a:xfrm>
          <a:prstGeom prst="arc">
            <a:avLst>
              <a:gd name="adj1" fmla="val 10786903"/>
              <a:gd name="adj2" fmla="val 0"/>
            </a:avLst>
          </a:prstGeom>
          <a:solidFill>
            <a:schemeClr val="accent3">
              <a:lumMod val="100000"/>
              <a:alpha val="80000"/>
            </a:schemeClr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77" tIns="34289" rIns="68577" bIns="34289" rtlCol="0" anchor="ctr"/>
          <a:lstStyle/>
          <a:p>
            <a:pPr algn="ctr"/>
            <a:endParaRPr lang="en-US" sz="1495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Arc 8"/>
          <p:cNvSpPr/>
          <p:nvPr/>
        </p:nvSpPr>
        <p:spPr>
          <a:xfrm>
            <a:off x="4630131" y="2442260"/>
            <a:ext cx="3020402" cy="3020236"/>
          </a:xfrm>
          <a:prstGeom prst="arc">
            <a:avLst>
              <a:gd name="adj1" fmla="val 10792861"/>
              <a:gd name="adj2" fmla="val 0"/>
            </a:avLst>
          </a:prstGeom>
          <a:solidFill>
            <a:schemeClr val="tx1">
              <a:lumMod val="95000"/>
              <a:lumOff val="5000"/>
              <a:alpha val="80000"/>
            </a:scheme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77" tIns="34289" rIns="68577" bIns="34289" rtlCol="0" anchor="ctr"/>
          <a:lstStyle/>
          <a:p>
            <a:pPr algn="ctr"/>
            <a:endParaRPr lang="en-US" sz="1495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Arc 9"/>
          <p:cNvSpPr/>
          <p:nvPr/>
        </p:nvSpPr>
        <p:spPr>
          <a:xfrm>
            <a:off x="6710108" y="2097238"/>
            <a:ext cx="3708945" cy="3708742"/>
          </a:xfrm>
          <a:prstGeom prst="arc">
            <a:avLst>
              <a:gd name="adj1" fmla="val 10787253"/>
              <a:gd name="adj2" fmla="val 0"/>
            </a:avLst>
          </a:prstGeom>
          <a:solidFill>
            <a:schemeClr val="accent3">
              <a:lumMod val="100000"/>
              <a:alpha val="80000"/>
            </a:schemeClr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77" tIns="34289" rIns="68577" bIns="34289" rtlCol="0" anchor="ctr"/>
          <a:lstStyle/>
          <a:p>
            <a:pPr algn="ctr"/>
            <a:endParaRPr lang="en-US" sz="1495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Content Placeholder 2"/>
          <p:cNvSpPr txBox="1"/>
          <p:nvPr/>
        </p:nvSpPr>
        <p:spPr>
          <a:xfrm>
            <a:off x="8154765" y="4115171"/>
            <a:ext cx="934500" cy="222495"/>
          </a:xfrm>
          <a:prstGeom prst="rect">
            <a:avLst/>
          </a:prstGeom>
        </p:spPr>
        <p:txBody>
          <a:bodyPr vert="horz" wrap="square" lIns="68577" tIns="34289" rIns="68577" bIns="34289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995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2018</a:t>
            </a:r>
            <a:endParaRPr lang="en-US" sz="995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Rectangle 22"/>
          <p:cNvSpPr/>
          <p:nvPr/>
        </p:nvSpPr>
        <p:spPr>
          <a:xfrm>
            <a:off x="9516306" y="1851008"/>
            <a:ext cx="702751" cy="397479"/>
          </a:xfrm>
          <a:prstGeom prst="rect">
            <a:avLst/>
          </a:prstGeom>
        </p:spPr>
        <p:txBody>
          <a:bodyPr wrap="none" lIns="68577" tIns="34289" rIns="68577" bIns="34289">
            <a:spAutoFit/>
          </a:bodyPr>
          <a:lstStyle/>
          <a:p>
            <a:pPr algn="ctr"/>
            <a:r>
              <a:rPr lang="en-US" sz="2135" dirty="0">
                <a:solidFill>
                  <a:schemeClr val="accent1"/>
                </a:solidFill>
                <a:cs typeface="+mn-ea"/>
                <a:sym typeface="+mn-lt"/>
              </a:rPr>
              <a:t>90%</a:t>
            </a:r>
            <a:endParaRPr lang="en-US" sz="2135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768394" y="4488251"/>
            <a:ext cx="1572366" cy="1211612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500"/>
              </a:lnSpc>
            </a:pPr>
            <a:r>
              <a:rPr lang="zh-CN" altLang="en-US" sz="1200" kern="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在这里输入您的文字内容，在这里输入您的文字内容在这里输入您的文字内容，在这里输入您的文字内容</a:t>
            </a:r>
            <a:endParaRPr lang="zh-CN" altLang="en-US" sz="1200" kern="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518332" y="4488251"/>
            <a:ext cx="1572366" cy="1211612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500"/>
              </a:lnSpc>
            </a:pPr>
            <a:r>
              <a:rPr lang="zh-CN" altLang="en-US" sz="1200" kern="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在这里输入您的文字内容，在这里输入您的文字内容在这里输入您的文字内容，在这里输入您的文字内容</a:t>
            </a:r>
            <a:endParaRPr lang="zh-CN" altLang="en-US" sz="1200" kern="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5547064" y="4488251"/>
            <a:ext cx="1572366" cy="1211612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500"/>
              </a:lnSpc>
            </a:pPr>
            <a:r>
              <a:rPr lang="zh-CN" altLang="en-US" sz="1200" kern="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在这里输入您的文字内容，在这里输入您的文字内容在这里输入您的文字内容，在这里输入您的文字内容</a:t>
            </a:r>
            <a:endParaRPr lang="zh-CN" altLang="en-US" sz="1200" kern="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878402" y="4488251"/>
            <a:ext cx="1572366" cy="1211612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500"/>
              </a:lnSpc>
            </a:pPr>
            <a:r>
              <a:rPr lang="zh-CN" altLang="en-US" sz="1200" kern="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在这里输入您的文字内容，在这里输入您的文字内容在这里输入您的文字内容，在这里输入您的文字内容</a:t>
            </a:r>
            <a:endParaRPr lang="zh-CN" altLang="en-US" sz="1200" kern="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10" grpId="0"/>
      <p:bldP spid="12" grpId="0" animBg="1"/>
      <p:bldP spid="13" grpId="0" animBg="1"/>
      <p:bldP spid="14" grpId="0" animBg="1"/>
      <p:bldP spid="15" grpId="0" animBg="1"/>
      <p:bldP spid="16" grpId="0"/>
      <p:bldP spid="18" grpId="0"/>
      <p:bldP spid="19" grpId="0"/>
      <p:bldP spid="20" grpId="0"/>
      <p:bldP spid="2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21F3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0" y="9020"/>
            <a:ext cx="12192000" cy="6858000"/>
          </a:xfrm>
          <a:prstGeom prst="rect">
            <a:avLst/>
          </a:prstGeom>
          <a:blipFill dpi="0" rotWithShape="1">
            <a:blip r:embed="rId1">
              <a:alphaModFix amt="2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0" y="2438399"/>
            <a:ext cx="6464967" cy="4419601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3756655" y="2438399"/>
            <a:ext cx="3056454" cy="1015663"/>
          </a:xfrm>
          <a:prstGeom prst="rect">
            <a:avLst/>
          </a:prstGeom>
          <a:noFill/>
          <a:ln>
            <a:noFill/>
          </a:ln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3000" spc="300" dirty="0">
                <a:solidFill>
                  <a:schemeClr val="bg1"/>
                </a:solidFill>
                <a:cs typeface="+mn-ea"/>
                <a:sym typeface="+mn-lt"/>
              </a:rPr>
              <a:t>PART  </a:t>
            </a:r>
            <a:r>
              <a:rPr lang="en-US" altLang="zh-CN" sz="6000" spc="300" dirty="0">
                <a:solidFill>
                  <a:schemeClr val="bg1"/>
                </a:solidFill>
                <a:cs typeface="+mn-ea"/>
                <a:sym typeface="+mn-lt"/>
              </a:rPr>
              <a:t>03</a:t>
            </a:r>
            <a:endParaRPr lang="zh-CN" altLang="en-US" sz="6000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47845" y="4283023"/>
            <a:ext cx="1928733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spc="600" dirty="0">
                <a:solidFill>
                  <a:schemeClr val="bg1"/>
                </a:solidFill>
                <a:cs typeface="+mn-ea"/>
                <a:sym typeface="+mn-lt"/>
              </a:rPr>
              <a:t>工作体会</a:t>
            </a:r>
            <a:endParaRPr lang="zh-CN" altLang="en-US" sz="2800" spc="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347845" y="4797931"/>
            <a:ext cx="5956702" cy="83099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在这里输入您的文字内容，在这里输入您的文字内容，在这里输入您的文字内容，在这里输入您的文字内容</a:t>
            </a:r>
            <a:r>
              <a:rPr lang="en-US" altLang="zh-CN" sz="1200" spc="600" dirty="0">
                <a:solidFill>
                  <a:schemeClr val="bg1"/>
                </a:solidFill>
                <a:cs typeface="+mn-ea"/>
                <a:sym typeface="+mn-lt"/>
              </a:rPr>
              <a:t>,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在这里输入您的文字内容，在这里输入您的文字内容，在这里输入您的文字内容，在这里输入您的文字内容</a:t>
            </a:r>
            <a:endParaRPr lang="zh-CN" altLang="en-US" sz="1200" spc="600" dirty="0">
              <a:solidFill>
                <a:schemeClr val="bg1"/>
              </a:solidFill>
              <a:cs typeface="+mn-ea"/>
              <a:sym typeface="+mn-lt"/>
            </a:endParaRPr>
          </a:p>
          <a:p>
            <a:endParaRPr lang="zh-CN" altLang="en-US" sz="1200" spc="6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3056454" cy="323165"/>
          </a:xfrm>
          <a:prstGeom prst="rect">
            <a:avLst/>
          </a:prstGeom>
          <a:solidFill>
            <a:schemeClr val="bg1"/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500" spc="300" dirty="0">
                <a:cs typeface="+mn-ea"/>
                <a:sym typeface="+mn-lt"/>
              </a:rPr>
              <a:t>PART  03</a:t>
            </a:r>
            <a:endParaRPr lang="zh-CN" altLang="en-US" sz="1500" spc="300" dirty="0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323165"/>
            <a:ext cx="3056454" cy="323165"/>
          </a:xfrm>
          <a:prstGeom prst="rect">
            <a:avLst/>
          </a:prstGeom>
          <a:solidFill>
            <a:srgbClr val="121F36"/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500" spc="300" dirty="0">
                <a:solidFill>
                  <a:schemeClr val="bg1"/>
                </a:solidFill>
                <a:cs typeface="+mn-ea"/>
                <a:sym typeface="+mn-lt"/>
              </a:rPr>
              <a:t>工作体会</a:t>
            </a:r>
            <a:endParaRPr lang="zh-CN" altLang="en-US" sz="1500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4" name="Curved Connector 3"/>
          <p:cNvCxnSpPr>
            <a:stCxn id="10" idx="4"/>
            <a:endCxn id="13" idx="2"/>
          </p:cNvCxnSpPr>
          <p:nvPr/>
        </p:nvCxnSpPr>
        <p:spPr>
          <a:xfrm rot="5400000">
            <a:off x="3845795" y="4335021"/>
            <a:ext cx="863878" cy="809807"/>
          </a:xfrm>
          <a:prstGeom prst="curvedConnector2">
            <a:avLst/>
          </a:prstGeom>
          <a:ln w="12700" cmpd="thickThin">
            <a:solidFill>
              <a:schemeClr val="bg1">
                <a:lumMod val="50000"/>
              </a:schemeClr>
            </a:solidFill>
            <a:prstDash val="lgDash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urved Connector 4"/>
          <p:cNvCxnSpPr>
            <a:stCxn id="10" idx="4"/>
            <a:endCxn id="16" idx="0"/>
          </p:cNvCxnSpPr>
          <p:nvPr/>
        </p:nvCxnSpPr>
        <p:spPr>
          <a:xfrm rot="16200000" flipH="1">
            <a:off x="5150416" y="3840209"/>
            <a:ext cx="370952" cy="1306508"/>
          </a:xfrm>
          <a:prstGeom prst="curvedConnector3">
            <a:avLst/>
          </a:prstGeom>
          <a:ln w="12700" cmpd="thickThin">
            <a:solidFill>
              <a:schemeClr val="bg1">
                <a:lumMod val="50000"/>
              </a:schemeClr>
            </a:solidFill>
            <a:prstDash val="lgDash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urved Connector 5"/>
          <p:cNvCxnSpPr>
            <a:stCxn id="16" idx="2"/>
          </p:cNvCxnSpPr>
          <p:nvPr/>
        </p:nvCxnSpPr>
        <p:spPr>
          <a:xfrm rot="10800000" flipH="1">
            <a:off x="6482071" y="2897110"/>
            <a:ext cx="1029864" cy="2274755"/>
          </a:xfrm>
          <a:prstGeom prst="curvedConnector3">
            <a:avLst>
              <a:gd name="adj1" fmla="val 115547"/>
            </a:avLst>
          </a:prstGeom>
          <a:ln w="12700" cmpd="thickThin">
            <a:solidFill>
              <a:schemeClr val="bg1">
                <a:lumMod val="50000"/>
              </a:schemeClr>
            </a:solidFill>
            <a:prstDash val="lgDash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7"/>
          <p:cNvGrpSpPr/>
          <p:nvPr/>
        </p:nvGrpSpPr>
        <p:grpSpPr bwMode="auto">
          <a:xfrm flipH="1">
            <a:off x="3874088" y="3322133"/>
            <a:ext cx="1576862" cy="985853"/>
            <a:chOff x="5080163" y="3384688"/>
            <a:chExt cx="1991030" cy="1244873"/>
          </a:xfrm>
        </p:grpSpPr>
        <p:sp>
          <p:nvSpPr>
            <p:cNvPr id="10" name="Oval 8"/>
            <p:cNvSpPr/>
            <p:nvPr/>
          </p:nvSpPr>
          <p:spPr>
            <a:xfrm>
              <a:off x="5429467" y="3384688"/>
              <a:ext cx="1244791" cy="1244873"/>
            </a:xfrm>
            <a:prstGeom prst="ellipse">
              <a:avLst/>
            </a:prstGeom>
            <a:solidFill>
              <a:srgbClr val="44546A"/>
            </a:solidFill>
            <a:ln w="88900" cap="flat" cmpd="thickThin"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solidFill>
                  <a:srgbClr val="E3D29D"/>
                </a:solidFill>
                <a:cs typeface="+mn-ea"/>
                <a:sym typeface="+mn-lt"/>
              </a:endParaRPr>
            </a:p>
          </p:txBody>
        </p:sp>
        <p:sp>
          <p:nvSpPr>
            <p:cNvPr id="11" name="TextBox 9"/>
            <p:cNvSpPr txBox="1"/>
            <p:nvPr/>
          </p:nvSpPr>
          <p:spPr>
            <a:xfrm rot="21568247">
              <a:off x="5080163" y="3825468"/>
              <a:ext cx="1991030" cy="31091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sz="1000" dirty="0">
                  <a:solidFill>
                    <a:schemeClr val="bg1"/>
                  </a:solidFill>
                  <a:cs typeface="+mn-ea"/>
                  <a:sym typeface="+mn-lt"/>
                </a:rPr>
                <a:t>Product</a:t>
              </a:r>
              <a:endParaRPr lang="id-ID" sz="1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" name="Group 10"/>
          <p:cNvGrpSpPr/>
          <p:nvPr/>
        </p:nvGrpSpPr>
        <p:grpSpPr bwMode="auto">
          <a:xfrm flipH="1">
            <a:off x="2605305" y="4678938"/>
            <a:ext cx="1576862" cy="985853"/>
            <a:chOff x="6681988" y="5097401"/>
            <a:chExt cx="1991030" cy="1244873"/>
          </a:xfrm>
        </p:grpSpPr>
        <p:sp>
          <p:nvSpPr>
            <p:cNvPr id="13" name="Oval 11"/>
            <p:cNvSpPr/>
            <p:nvPr/>
          </p:nvSpPr>
          <p:spPr>
            <a:xfrm>
              <a:off x="7072573" y="5097401"/>
              <a:ext cx="1244791" cy="1244873"/>
            </a:xfrm>
            <a:prstGeom prst="ellipse">
              <a:avLst/>
            </a:prstGeom>
            <a:solidFill>
              <a:srgbClr val="353B47"/>
            </a:solidFill>
            <a:ln w="88900" cap="flat" cmpd="thickThin"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solidFill>
                  <a:srgbClr val="E3D29D"/>
                </a:solidFill>
                <a:cs typeface="+mn-ea"/>
                <a:sym typeface="+mn-lt"/>
              </a:endParaRPr>
            </a:p>
          </p:txBody>
        </p:sp>
        <p:sp>
          <p:nvSpPr>
            <p:cNvPr id="14" name="TextBox 12"/>
            <p:cNvSpPr txBox="1"/>
            <p:nvPr/>
          </p:nvSpPr>
          <p:spPr>
            <a:xfrm rot="21568247">
              <a:off x="6681988" y="5558821"/>
              <a:ext cx="1991030" cy="31091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sz="1000" dirty="0">
                  <a:solidFill>
                    <a:schemeClr val="bg1"/>
                  </a:solidFill>
                  <a:cs typeface="+mn-ea"/>
                  <a:sym typeface="+mn-lt"/>
                </a:rPr>
                <a:t>Old</a:t>
              </a:r>
              <a:endParaRPr lang="id-ID" sz="1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5" name="Group 13"/>
          <p:cNvGrpSpPr/>
          <p:nvPr/>
        </p:nvGrpSpPr>
        <p:grpSpPr bwMode="auto">
          <a:xfrm flipH="1">
            <a:off x="5263587" y="4678938"/>
            <a:ext cx="1451115" cy="985853"/>
            <a:chOff x="3484876" y="5097400"/>
            <a:chExt cx="1833059" cy="1244873"/>
          </a:xfrm>
        </p:grpSpPr>
        <p:sp>
          <p:nvSpPr>
            <p:cNvPr id="16" name="Oval 14"/>
            <p:cNvSpPr/>
            <p:nvPr/>
          </p:nvSpPr>
          <p:spPr>
            <a:xfrm>
              <a:off x="3778737" y="5097400"/>
              <a:ext cx="1245336" cy="1244873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 w="88900" cap="flat" cmpd="thickThin"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solidFill>
                  <a:srgbClr val="E3D29D"/>
                </a:solidFill>
                <a:cs typeface="+mn-ea"/>
                <a:sym typeface="+mn-lt"/>
              </a:endParaRPr>
            </a:p>
          </p:txBody>
        </p:sp>
        <p:sp>
          <p:nvSpPr>
            <p:cNvPr id="17" name="TextBox 15"/>
            <p:cNvSpPr txBox="1"/>
            <p:nvPr/>
          </p:nvSpPr>
          <p:spPr>
            <a:xfrm rot="21568247">
              <a:off x="3484876" y="5541356"/>
              <a:ext cx="1833059" cy="31091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sz="1000" dirty="0">
                  <a:solidFill>
                    <a:schemeClr val="bg1"/>
                  </a:solidFill>
                  <a:cs typeface="+mn-ea"/>
                  <a:sym typeface="+mn-lt"/>
                </a:rPr>
                <a:t>New</a:t>
              </a:r>
              <a:endParaRPr lang="id-ID" sz="1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8" name="Group 16"/>
          <p:cNvGrpSpPr/>
          <p:nvPr/>
        </p:nvGrpSpPr>
        <p:grpSpPr bwMode="auto">
          <a:xfrm flipH="1">
            <a:off x="6314828" y="2405440"/>
            <a:ext cx="1451115" cy="985853"/>
            <a:chOff x="2157361" y="2227318"/>
            <a:chExt cx="1833059" cy="1244873"/>
          </a:xfrm>
        </p:grpSpPr>
        <p:sp>
          <p:nvSpPr>
            <p:cNvPr id="19" name="Oval 17"/>
            <p:cNvSpPr/>
            <p:nvPr/>
          </p:nvSpPr>
          <p:spPr>
            <a:xfrm>
              <a:off x="2479814" y="2227318"/>
              <a:ext cx="1243749" cy="1244873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 w="88900" cap="flat" cmpd="thickThin"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solidFill>
                  <a:srgbClr val="E3D29D"/>
                </a:solidFill>
                <a:cs typeface="+mn-ea"/>
                <a:sym typeface="+mn-lt"/>
              </a:endParaRPr>
            </a:p>
          </p:txBody>
        </p:sp>
        <p:sp>
          <p:nvSpPr>
            <p:cNvPr id="20" name="TextBox 18"/>
            <p:cNvSpPr txBox="1"/>
            <p:nvPr/>
          </p:nvSpPr>
          <p:spPr>
            <a:xfrm rot="21568247">
              <a:off x="2157361" y="2656983"/>
              <a:ext cx="1833059" cy="31091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sz="1000" dirty="0">
                  <a:solidFill>
                    <a:schemeClr val="bg1"/>
                  </a:solidFill>
                  <a:cs typeface="+mn-ea"/>
                  <a:sym typeface="+mn-lt"/>
                </a:rPr>
                <a:t>Marketplace</a:t>
              </a:r>
              <a:endParaRPr lang="id-ID" sz="1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1" name="Group 19"/>
          <p:cNvGrpSpPr/>
          <p:nvPr/>
        </p:nvGrpSpPr>
        <p:grpSpPr bwMode="auto">
          <a:xfrm flipH="1">
            <a:off x="8060190" y="1911257"/>
            <a:ext cx="1451115" cy="985853"/>
            <a:chOff x="8023814" y="2514858"/>
            <a:chExt cx="1833059" cy="1244873"/>
          </a:xfrm>
        </p:grpSpPr>
        <p:sp>
          <p:nvSpPr>
            <p:cNvPr id="22" name="Oval 20"/>
            <p:cNvSpPr/>
            <p:nvPr/>
          </p:nvSpPr>
          <p:spPr>
            <a:xfrm>
              <a:off x="8317675" y="2514858"/>
              <a:ext cx="1245336" cy="1244873"/>
            </a:xfrm>
            <a:prstGeom prst="ellipse">
              <a:avLst/>
            </a:prstGeom>
            <a:solidFill>
              <a:srgbClr val="44546A"/>
            </a:solidFill>
            <a:ln w="88900" cap="flat" cmpd="thickThin"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solidFill>
                  <a:srgbClr val="E3D29D"/>
                </a:solidFill>
                <a:cs typeface="+mn-ea"/>
                <a:sym typeface="+mn-lt"/>
              </a:endParaRPr>
            </a:p>
          </p:txBody>
        </p:sp>
        <p:sp>
          <p:nvSpPr>
            <p:cNvPr id="23" name="TextBox 21"/>
            <p:cNvSpPr txBox="1"/>
            <p:nvPr/>
          </p:nvSpPr>
          <p:spPr>
            <a:xfrm rot="21568247">
              <a:off x="8023814" y="2963577"/>
              <a:ext cx="1833059" cy="31091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sz="1000" dirty="0">
                  <a:solidFill>
                    <a:schemeClr val="bg1"/>
                  </a:solidFill>
                  <a:cs typeface="+mn-ea"/>
                  <a:sym typeface="+mn-lt"/>
                </a:rPr>
                <a:t>Consumer</a:t>
              </a:r>
              <a:endParaRPr lang="id-ID" sz="1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24" name="Straight Connector 23"/>
          <p:cNvCxnSpPr/>
          <p:nvPr/>
        </p:nvCxnSpPr>
        <p:spPr>
          <a:xfrm flipH="1">
            <a:off x="4374559" y="5058693"/>
            <a:ext cx="1043696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lgDash"/>
            <a:headEnd type="oval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5"/>
          <p:cNvCxnSpPr/>
          <p:nvPr/>
        </p:nvCxnSpPr>
        <p:spPr>
          <a:xfrm flipH="1">
            <a:off x="1736396" y="5058693"/>
            <a:ext cx="1043696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lgDash"/>
            <a:headEnd type="oval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7"/>
          <p:cNvCxnSpPr/>
          <p:nvPr/>
        </p:nvCxnSpPr>
        <p:spPr>
          <a:xfrm flipH="1">
            <a:off x="9167011" y="2125026"/>
            <a:ext cx="1043696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lgDash"/>
            <a:headEnd type="oval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9"/>
          <p:cNvCxnSpPr/>
          <p:nvPr/>
        </p:nvCxnSpPr>
        <p:spPr>
          <a:xfrm flipH="1">
            <a:off x="5654674" y="2519871"/>
            <a:ext cx="1043696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lgDash"/>
            <a:headEnd type="oval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31"/>
          <p:cNvCxnSpPr/>
          <p:nvPr/>
        </p:nvCxnSpPr>
        <p:spPr>
          <a:xfrm flipH="1">
            <a:off x="4984345" y="3602547"/>
            <a:ext cx="1044953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lgDash"/>
            <a:headEnd type="oval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urved Connector 34"/>
          <p:cNvCxnSpPr/>
          <p:nvPr/>
        </p:nvCxnSpPr>
        <p:spPr>
          <a:xfrm rot="5400000" flipH="1" flipV="1">
            <a:off x="7803038" y="2053979"/>
            <a:ext cx="71676" cy="920464"/>
          </a:xfrm>
          <a:prstGeom prst="curvedConnector4">
            <a:avLst>
              <a:gd name="adj1" fmla="val 577465"/>
              <a:gd name="adj2" fmla="val 65094"/>
            </a:avLst>
          </a:prstGeom>
          <a:ln w="12700" cmpd="thickThin">
            <a:solidFill>
              <a:schemeClr val="bg1">
                <a:lumMod val="50000"/>
              </a:schemeClr>
            </a:solidFill>
            <a:prstDash val="lgDash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4"/>
          <p:cNvSpPr>
            <a:spLocks noChangeArrowheads="1"/>
          </p:cNvSpPr>
          <p:nvPr/>
        </p:nvSpPr>
        <p:spPr bwMode="auto">
          <a:xfrm>
            <a:off x="1329925" y="5102766"/>
            <a:ext cx="1720767" cy="20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单击填加标题</a:t>
            </a:r>
            <a:endParaRPr lang="zh-CN" altLang="en-US" sz="1200" b="1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1" name="Rectangle 24"/>
          <p:cNvSpPr>
            <a:spLocks noChangeArrowheads="1"/>
          </p:cNvSpPr>
          <p:nvPr/>
        </p:nvSpPr>
        <p:spPr bwMode="auto">
          <a:xfrm>
            <a:off x="3998299" y="5083706"/>
            <a:ext cx="1720767" cy="20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单击填加标题</a:t>
            </a:r>
            <a:endParaRPr lang="zh-CN" altLang="en-US" sz="1200" b="1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2" name="Rectangle 24"/>
          <p:cNvSpPr>
            <a:spLocks noChangeArrowheads="1"/>
          </p:cNvSpPr>
          <p:nvPr/>
        </p:nvSpPr>
        <p:spPr bwMode="auto">
          <a:xfrm>
            <a:off x="4654893" y="3337147"/>
            <a:ext cx="1720767" cy="20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单击填加标题</a:t>
            </a:r>
            <a:endParaRPr lang="zh-CN" altLang="en-US" sz="1200" b="1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3" name="Rectangle 24"/>
          <p:cNvSpPr>
            <a:spLocks noChangeArrowheads="1"/>
          </p:cNvSpPr>
          <p:nvPr/>
        </p:nvSpPr>
        <p:spPr bwMode="auto">
          <a:xfrm>
            <a:off x="5276235" y="2309556"/>
            <a:ext cx="1720767" cy="20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单击填加标题</a:t>
            </a:r>
            <a:endParaRPr lang="zh-CN" altLang="en-US" sz="1200" b="1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4" name="Rectangle 24"/>
          <p:cNvSpPr>
            <a:spLocks noChangeArrowheads="1"/>
          </p:cNvSpPr>
          <p:nvPr/>
        </p:nvSpPr>
        <p:spPr bwMode="auto">
          <a:xfrm>
            <a:off x="8828475" y="1899156"/>
            <a:ext cx="1720767" cy="20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单击填加标题</a:t>
            </a:r>
            <a:endParaRPr lang="zh-CN" altLang="en-US" sz="1200" b="1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3056454" cy="323165"/>
          </a:xfrm>
          <a:prstGeom prst="rect">
            <a:avLst/>
          </a:prstGeom>
          <a:solidFill>
            <a:schemeClr val="bg1"/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500" spc="300" dirty="0">
                <a:cs typeface="+mn-ea"/>
                <a:sym typeface="+mn-lt"/>
              </a:rPr>
              <a:t>PART  03</a:t>
            </a:r>
            <a:endParaRPr lang="zh-CN" altLang="en-US" sz="1500" spc="300" dirty="0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323165"/>
            <a:ext cx="3056454" cy="323165"/>
          </a:xfrm>
          <a:prstGeom prst="rect">
            <a:avLst/>
          </a:prstGeom>
          <a:solidFill>
            <a:srgbClr val="121F36"/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500" spc="300" dirty="0">
                <a:solidFill>
                  <a:schemeClr val="bg1"/>
                </a:solidFill>
                <a:cs typeface="+mn-ea"/>
                <a:sym typeface="+mn-lt"/>
              </a:rPr>
              <a:t>工作体会</a:t>
            </a:r>
            <a:endParaRPr lang="zh-CN" altLang="en-US" sz="1500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4" name="Group 156"/>
          <p:cNvGrpSpPr/>
          <p:nvPr/>
        </p:nvGrpSpPr>
        <p:grpSpPr>
          <a:xfrm>
            <a:off x="1087867" y="1402242"/>
            <a:ext cx="4751427" cy="4053515"/>
            <a:chOff x="3534332" y="1723527"/>
            <a:chExt cx="5122595" cy="4370164"/>
          </a:xfrm>
        </p:grpSpPr>
        <p:sp>
          <p:nvSpPr>
            <p:cNvPr id="7" name="Freeform 5"/>
            <p:cNvSpPr>
              <a:spLocks noEditPoints="1"/>
            </p:cNvSpPr>
            <p:nvPr/>
          </p:nvSpPr>
          <p:spPr bwMode="auto">
            <a:xfrm>
              <a:off x="4014228" y="2113813"/>
              <a:ext cx="4205016" cy="2151386"/>
            </a:xfrm>
            <a:custGeom>
              <a:avLst/>
              <a:gdLst>
                <a:gd name="T0" fmla="*/ 5626 w 5678"/>
                <a:gd name="T1" fmla="*/ 2815 h 2905"/>
                <a:gd name="T2" fmla="*/ 5572 w 5678"/>
                <a:gd name="T3" fmla="*/ 2673 h 2905"/>
                <a:gd name="T4" fmla="*/ 5520 w 5678"/>
                <a:gd name="T5" fmla="*/ 2531 h 2905"/>
                <a:gd name="T6" fmla="*/ 5465 w 5678"/>
                <a:gd name="T7" fmla="*/ 2389 h 2905"/>
                <a:gd name="T8" fmla="*/ 5413 w 5678"/>
                <a:gd name="T9" fmla="*/ 2247 h 2905"/>
                <a:gd name="T10" fmla="*/ 5359 w 5678"/>
                <a:gd name="T11" fmla="*/ 2105 h 2905"/>
                <a:gd name="T12" fmla="*/ 5307 w 5678"/>
                <a:gd name="T13" fmla="*/ 1963 h 2905"/>
                <a:gd name="T14" fmla="*/ 5253 w 5678"/>
                <a:gd name="T15" fmla="*/ 1822 h 2905"/>
                <a:gd name="T16" fmla="*/ 5201 w 5678"/>
                <a:gd name="T17" fmla="*/ 1682 h 2905"/>
                <a:gd name="T18" fmla="*/ 5146 w 5678"/>
                <a:gd name="T19" fmla="*/ 1540 h 2905"/>
                <a:gd name="T20" fmla="*/ 5092 w 5678"/>
                <a:gd name="T21" fmla="*/ 1398 h 2905"/>
                <a:gd name="T22" fmla="*/ 5040 w 5678"/>
                <a:gd name="T23" fmla="*/ 1256 h 2905"/>
                <a:gd name="T24" fmla="*/ 4985 w 5678"/>
                <a:gd name="T25" fmla="*/ 1114 h 2905"/>
                <a:gd name="T26" fmla="*/ 4933 w 5678"/>
                <a:gd name="T27" fmla="*/ 972 h 2905"/>
                <a:gd name="T28" fmla="*/ 4905 w 5678"/>
                <a:gd name="T29" fmla="*/ 845 h 2905"/>
                <a:gd name="T30" fmla="*/ 4765 w 5678"/>
                <a:gd name="T31" fmla="*/ 807 h 2905"/>
                <a:gd name="T32" fmla="*/ 4626 w 5678"/>
                <a:gd name="T33" fmla="*/ 750 h 2905"/>
                <a:gd name="T34" fmla="*/ 4484 w 5678"/>
                <a:gd name="T35" fmla="*/ 693 h 2905"/>
                <a:gd name="T36" fmla="*/ 4345 w 5678"/>
                <a:gd name="T37" fmla="*/ 637 h 2905"/>
                <a:gd name="T38" fmla="*/ 4205 w 5678"/>
                <a:gd name="T39" fmla="*/ 580 h 2905"/>
                <a:gd name="T40" fmla="*/ 4063 w 5678"/>
                <a:gd name="T41" fmla="*/ 523 h 2905"/>
                <a:gd name="T42" fmla="*/ 3924 w 5678"/>
                <a:gd name="T43" fmla="*/ 466 h 2905"/>
                <a:gd name="T44" fmla="*/ 3784 w 5678"/>
                <a:gd name="T45" fmla="*/ 410 h 2905"/>
                <a:gd name="T46" fmla="*/ 3642 w 5678"/>
                <a:gd name="T47" fmla="*/ 353 h 2905"/>
                <a:gd name="T48" fmla="*/ 3503 w 5678"/>
                <a:gd name="T49" fmla="*/ 296 h 2905"/>
                <a:gd name="T50" fmla="*/ 3363 w 5678"/>
                <a:gd name="T51" fmla="*/ 239 h 2905"/>
                <a:gd name="T52" fmla="*/ 3224 w 5678"/>
                <a:gd name="T53" fmla="*/ 182 h 2905"/>
                <a:gd name="T54" fmla="*/ 3082 w 5678"/>
                <a:gd name="T55" fmla="*/ 126 h 2905"/>
                <a:gd name="T56" fmla="*/ 2942 w 5678"/>
                <a:gd name="T57" fmla="*/ 69 h 2905"/>
                <a:gd name="T58" fmla="*/ 2807 w 5678"/>
                <a:gd name="T59" fmla="*/ 19 h 2905"/>
                <a:gd name="T60" fmla="*/ 2666 w 5678"/>
                <a:gd name="T61" fmla="*/ 71 h 2905"/>
                <a:gd name="T62" fmla="*/ 2524 w 5678"/>
                <a:gd name="T63" fmla="*/ 123 h 2905"/>
                <a:gd name="T64" fmla="*/ 2382 w 5678"/>
                <a:gd name="T65" fmla="*/ 175 h 2905"/>
                <a:gd name="T66" fmla="*/ 2240 w 5678"/>
                <a:gd name="T67" fmla="*/ 227 h 2905"/>
                <a:gd name="T68" fmla="*/ 2098 w 5678"/>
                <a:gd name="T69" fmla="*/ 279 h 2905"/>
                <a:gd name="T70" fmla="*/ 1956 w 5678"/>
                <a:gd name="T71" fmla="*/ 331 h 2905"/>
                <a:gd name="T72" fmla="*/ 1814 w 5678"/>
                <a:gd name="T73" fmla="*/ 384 h 2905"/>
                <a:gd name="T74" fmla="*/ 1672 w 5678"/>
                <a:gd name="T75" fmla="*/ 436 h 2905"/>
                <a:gd name="T76" fmla="*/ 1530 w 5678"/>
                <a:gd name="T77" fmla="*/ 488 h 2905"/>
                <a:gd name="T78" fmla="*/ 1389 w 5678"/>
                <a:gd name="T79" fmla="*/ 540 h 2905"/>
                <a:gd name="T80" fmla="*/ 1247 w 5678"/>
                <a:gd name="T81" fmla="*/ 594 h 2905"/>
                <a:gd name="T82" fmla="*/ 1105 w 5678"/>
                <a:gd name="T83" fmla="*/ 646 h 2905"/>
                <a:gd name="T84" fmla="*/ 963 w 5678"/>
                <a:gd name="T85" fmla="*/ 698 h 2905"/>
                <a:gd name="T86" fmla="*/ 821 w 5678"/>
                <a:gd name="T87" fmla="*/ 750 h 2905"/>
                <a:gd name="T88" fmla="*/ 745 w 5678"/>
                <a:gd name="T89" fmla="*/ 859 h 2905"/>
                <a:gd name="T90" fmla="*/ 693 w 5678"/>
                <a:gd name="T91" fmla="*/ 1001 h 2905"/>
                <a:gd name="T92" fmla="*/ 641 w 5678"/>
                <a:gd name="T93" fmla="*/ 1143 h 2905"/>
                <a:gd name="T94" fmla="*/ 587 w 5678"/>
                <a:gd name="T95" fmla="*/ 1285 h 2905"/>
                <a:gd name="T96" fmla="*/ 535 w 5678"/>
                <a:gd name="T97" fmla="*/ 1427 h 2905"/>
                <a:gd name="T98" fmla="*/ 480 w 5678"/>
                <a:gd name="T99" fmla="*/ 1568 h 2905"/>
                <a:gd name="T100" fmla="*/ 428 w 5678"/>
                <a:gd name="T101" fmla="*/ 1710 h 2905"/>
                <a:gd name="T102" fmla="*/ 376 w 5678"/>
                <a:gd name="T103" fmla="*/ 1852 h 2905"/>
                <a:gd name="T104" fmla="*/ 322 w 5678"/>
                <a:gd name="T105" fmla="*/ 1994 h 2905"/>
                <a:gd name="T106" fmla="*/ 270 w 5678"/>
                <a:gd name="T107" fmla="*/ 2136 h 2905"/>
                <a:gd name="T108" fmla="*/ 218 w 5678"/>
                <a:gd name="T109" fmla="*/ 2278 h 2905"/>
                <a:gd name="T110" fmla="*/ 164 w 5678"/>
                <a:gd name="T111" fmla="*/ 2420 h 2905"/>
                <a:gd name="T112" fmla="*/ 112 w 5678"/>
                <a:gd name="T113" fmla="*/ 2562 h 2905"/>
                <a:gd name="T114" fmla="*/ 60 w 5678"/>
                <a:gd name="T115" fmla="*/ 2704 h 29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678" h="2905">
                  <a:moveTo>
                    <a:pt x="5652" y="2886"/>
                  </a:moveTo>
                  <a:lnTo>
                    <a:pt x="5662" y="2905"/>
                  </a:lnTo>
                  <a:lnTo>
                    <a:pt x="5678" y="2900"/>
                  </a:lnTo>
                  <a:lnTo>
                    <a:pt x="5671" y="2879"/>
                  </a:lnTo>
                  <a:lnTo>
                    <a:pt x="5652" y="2886"/>
                  </a:lnTo>
                  <a:close/>
                  <a:moveTo>
                    <a:pt x="5626" y="2815"/>
                  </a:moveTo>
                  <a:lnTo>
                    <a:pt x="5640" y="2850"/>
                  </a:lnTo>
                  <a:lnTo>
                    <a:pt x="5657" y="2843"/>
                  </a:lnTo>
                  <a:lnTo>
                    <a:pt x="5643" y="2808"/>
                  </a:lnTo>
                  <a:lnTo>
                    <a:pt x="5626" y="2815"/>
                  </a:lnTo>
                  <a:close/>
                  <a:moveTo>
                    <a:pt x="5600" y="2744"/>
                  </a:moveTo>
                  <a:lnTo>
                    <a:pt x="5612" y="2779"/>
                  </a:lnTo>
                  <a:lnTo>
                    <a:pt x="5631" y="2772"/>
                  </a:lnTo>
                  <a:lnTo>
                    <a:pt x="5617" y="2737"/>
                  </a:lnTo>
                  <a:lnTo>
                    <a:pt x="5600" y="2744"/>
                  </a:lnTo>
                  <a:close/>
                  <a:moveTo>
                    <a:pt x="5572" y="2673"/>
                  </a:moveTo>
                  <a:lnTo>
                    <a:pt x="5586" y="2708"/>
                  </a:lnTo>
                  <a:lnTo>
                    <a:pt x="5605" y="2701"/>
                  </a:lnTo>
                  <a:lnTo>
                    <a:pt x="5591" y="2666"/>
                  </a:lnTo>
                  <a:lnTo>
                    <a:pt x="5572" y="2673"/>
                  </a:lnTo>
                  <a:close/>
                  <a:moveTo>
                    <a:pt x="5546" y="2602"/>
                  </a:moveTo>
                  <a:lnTo>
                    <a:pt x="5560" y="2638"/>
                  </a:lnTo>
                  <a:lnTo>
                    <a:pt x="5577" y="2630"/>
                  </a:lnTo>
                  <a:lnTo>
                    <a:pt x="5565" y="2595"/>
                  </a:lnTo>
                  <a:lnTo>
                    <a:pt x="5546" y="2602"/>
                  </a:lnTo>
                  <a:close/>
                  <a:moveTo>
                    <a:pt x="5520" y="2531"/>
                  </a:moveTo>
                  <a:lnTo>
                    <a:pt x="5532" y="2567"/>
                  </a:lnTo>
                  <a:lnTo>
                    <a:pt x="5551" y="2559"/>
                  </a:lnTo>
                  <a:lnTo>
                    <a:pt x="5536" y="2524"/>
                  </a:lnTo>
                  <a:lnTo>
                    <a:pt x="5520" y="2531"/>
                  </a:lnTo>
                  <a:close/>
                  <a:moveTo>
                    <a:pt x="5494" y="2460"/>
                  </a:moveTo>
                  <a:lnTo>
                    <a:pt x="5506" y="2496"/>
                  </a:lnTo>
                  <a:lnTo>
                    <a:pt x="5525" y="2489"/>
                  </a:lnTo>
                  <a:lnTo>
                    <a:pt x="5510" y="2453"/>
                  </a:lnTo>
                  <a:lnTo>
                    <a:pt x="5494" y="2460"/>
                  </a:lnTo>
                  <a:close/>
                  <a:moveTo>
                    <a:pt x="5465" y="2389"/>
                  </a:moveTo>
                  <a:lnTo>
                    <a:pt x="5480" y="2425"/>
                  </a:lnTo>
                  <a:lnTo>
                    <a:pt x="5496" y="2418"/>
                  </a:lnTo>
                  <a:lnTo>
                    <a:pt x="5484" y="2382"/>
                  </a:lnTo>
                  <a:lnTo>
                    <a:pt x="5465" y="2389"/>
                  </a:lnTo>
                  <a:close/>
                  <a:moveTo>
                    <a:pt x="5439" y="2318"/>
                  </a:moveTo>
                  <a:lnTo>
                    <a:pt x="5454" y="2354"/>
                  </a:lnTo>
                  <a:lnTo>
                    <a:pt x="5470" y="2347"/>
                  </a:lnTo>
                  <a:lnTo>
                    <a:pt x="5458" y="2311"/>
                  </a:lnTo>
                  <a:lnTo>
                    <a:pt x="5439" y="2318"/>
                  </a:lnTo>
                  <a:close/>
                  <a:moveTo>
                    <a:pt x="5413" y="2247"/>
                  </a:moveTo>
                  <a:lnTo>
                    <a:pt x="5425" y="2283"/>
                  </a:lnTo>
                  <a:lnTo>
                    <a:pt x="5444" y="2276"/>
                  </a:lnTo>
                  <a:lnTo>
                    <a:pt x="5430" y="2240"/>
                  </a:lnTo>
                  <a:lnTo>
                    <a:pt x="5413" y="2247"/>
                  </a:lnTo>
                  <a:close/>
                  <a:moveTo>
                    <a:pt x="5385" y="2176"/>
                  </a:moveTo>
                  <a:lnTo>
                    <a:pt x="5399" y="2212"/>
                  </a:lnTo>
                  <a:lnTo>
                    <a:pt x="5418" y="2205"/>
                  </a:lnTo>
                  <a:lnTo>
                    <a:pt x="5404" y="2169"/>
                  </a:lnTo>
                  <a:lnTo>
                    <a:pt x="5385" y="2176"/>
                  </a:lnTo>
                  <a:close/>
                  <a:moveTo>
                    <a:pt x="5359" y="2105"/>
                  </a:moveTo>
                  <a:lnTo>
                    <a:pt x="5373" y="2141"/>
                  </a:lnTo>
                  <a:lnTo>
                    <a:pt x="5390" y="2134"/>
                  </a:lnTo>
                  <a:lnTo>
                    <a:pt x="5378" y="2098"/>
                  </a:lnTo>
                  <a:lnTo>
                    <a:pt x="5359" y="2105"/>
                  </a:lnTo>
                  <a:close/>
                  <a:moveTo>
                    <a:pt x="5333" y="2034"/>
                  </a:moveTo>
                  <a:lnTo>
                    <a:pt x="5347" y="2070"/>
                  </a:lnTo>
                  <a:lnTo>
                    <a:pt x="5364" y="2063"/>
                  </a:lnTo>
                  <a:lnTo>
                    <a:pt x="5350" y="2027"/>
                  </a:lnTo>
                  <a:lnTo>
                    <a:pt x="5333" y="2034"/>
                  </a:lnTo>
                  <a:close/>
                  <a:moveTo>
                    <a:pt x="5307" y="1963"/>
                  </a:moveTo>
                  <a:lnTo>
                    <a:pt x="5319" y="1999"/>
                  </a:lnTo>
                  <a:lnTo>
                    <a:pt x="5338" y="1992"/>
                  </a:lnTo>
                  <a:lnTo>
                    <a:pt x="5324" y="1959"/>
                  </a:lnTo>
                  <a:lnTo>
                    <a:pt x="5307" y="1963"/>
                  </a:lnTo>
                  <a:close/>
                  <a:moveTo>
                    <a:pt x="5279" y="1892"/>
                  </a:moveTo>
                  <a:lnTo>
                    <a:pt x="5293" y="1928"/>
                  </a:lnTo>
                  <a:lnTo>
                    <a:pt x="5309" y="1923"/>
                  </a:lnTo>
                  <a:lnTo>
                    <a:pt x="5298" y="1888"/>
                  </a:lnTo>
                  <a:lnTo>
                    <a:pt x="5279" y="1892"/>
                  </a:lnTo>
                  <a:close/>
                  <a:moveTo>
                    <a:pt x="5253" y="1822"/>
                  </a:moveTo>
                  <a:lnTo>
                    <a:pt x="5267" y="1857"/>
                  </a:lnTo>
                  <a:lnTo>
                    <a:pt x="5283" y="1852"/>
                  </a:lnTo>
                  <a:lnTo>
                    <a:pt x="5272" y="1817"/>
                  </a:lnTo>
                  <a:lnTo>
                    <a:pt x="5253" y="1822"/>
                  </a:lnTo>
                  <a:close/>
                  <a:moveTo>
                    <a:pt x="5227" y="1751"/>
                  </a:moveTo>
                  <a:lnTo>
                    <a:pt x="5238" y="1786"/>
                  </a:lnTo>
                  <a:lnTo>
                    <a:pt x="5257" y="1781"/>
                  </a:lnTo>
                  <a:lnTo>
                    <a:pt x="5243" y="1746"/>
                  </a:lnTo>
                  <a:lnTo>
                    <a:pt x="5227" y="1751"/>
                  </a:lnTo>
                  <a:close/>
                  <a:moveTo>
                    <a:pt x="5201" y="1682"/>
                  </a:moveTo>
                  <a:lnTo>
                    <a:pt x="5212" y="1717"/>
                  </a:lnTo>
                  <a:lnTo>
                    <a:pt x="5231" y="1710"/>
                  </a:lnTo>
                  <a:lnTo>
                    <a:pt x="5217" y="1675"/>
                  </a:lnTo>
                  <a:lnTo>
                    <a:pt x="5201" y="1682"/>
                  </a:lnTo>
                  <a:close/>
                  <a:moveTo>
                    <a:pt x="5172" y="1611"/>
                  </a:moveTo>
                  <a:lnTo>
                    <a:pt x="5186" y="1647"/>
                  </a:lnTo>
                  <a:lnTo>
                    <a:pt x="5203" y="1639"/>
                  </a:lnTo>
                  <a:lnTo>
                    <a:pt x="5191" y="1604"/>
                  </a:lnTo>
                  <a:lnTo>
                    <a:pt x="5172" y="1611"/>
                  </a:lnTo>
                  <a:close/>
                  <a:moveTo>
                    <a:pt x="5146" y="1540"/>
                  </a:moveTo>
                  <a:lnTo>
                    <a:pt x="5160" y="1576"/>
                  </a:lnTo>
                  <a:lnTo>
                    <a:pt x="5177" y="1568"/>
                  </a:lnTo>
                  <a:lnTo>
                    <a:pt x="5163" y="1533"/>
                  </a:lnTo>
                  <a:lnTo>
                    <a:pt x="5146" y="1540"/>
                  </a:lnTo>
                  <a:close/>
                  <a:moveTo>
                    <a:pt x="5120" y="1469"/>
                  </a:moveTo>
                  <a:lnTo>
                    <a:pt x="5132" y="1505"/>
                  </a:lnTo>
                  <a:lnTo>
                    <a:pt x="5151" y="1498"/>
                  </a:lnTo>
                  <a:lnTo>
                    <a:pt x="5137" y="1462"/>
                  </a:lnTo>
                  <a:lnTo>
                    <a:pt x="5120" y="1469"/>
                  </a:lnTo>
                  <a:close/>
                  <a:moveTo>
                    <a:pt x="5092" y="1398"/>
                  </a:moveTo>
                  <a:lnTo>
                    <a:pt x="5106" y="1434"/>
                  </a:lnTo>
                  <a:lnTo>
                    <a:pt x="5125" y="1427"/>
                  </a:lnTo>
                  <a:lnTo>
                    <a:pt x="5111" y="1391"/>
                  </a:lnTo>
                  <a:lnTo>
                    <a:pt x="5092" y="1398"/>
                  </a:lnTo>
                  <a:close/>
                  <a:moveTo>
                    <a:pt x="5066" y="1327"/>
                  </a:moveTo>
                  <a:lnTo>
                    <a:pt x="5080" y="1363"/>
                  </a:lnTo>
                  <a:lnTo>
                    <a:pt x="5097" y="1356"/>
                  </a:lnTo>
                  <a:lnTo>
                    <a:pt x="5085" y="1320"/>
                  </a:lnTo>
                  <a:lnTo>
                    <a:pt x="5066" y="1327"/>
                  </a:lnTo>
                  <a:close/>
                  <a:moveTo>
                    <a:pt x="5040" y="1256"/>
                  </a:moveTo>
                  <a:lnTo>
                    <a:pt x="5054" y="1292"/>
                  </a:lnTo>
                  <a:lnTo>
                    <a:pt x="5071" y="1285"/>
                  </a:lnTo>
                  <a:lnTo>
                    <a:pt x="5056" y="1249"/>
                  </a:lnTo>
                  <a:lnTo>
                    <a:pt x="5040" y="1256"/>
                  </a:lnTo>
                  <a:close/>
                  <a:moveTo>
                    <a:pt x="5014" y="1185"/>
                  </a:moveTo>
                  <a:lnTo>
                    <a:pt x="5026" y="1221"/>
                  </a:lnTo>
                  <a:lnTo>
                    <a:pt x="5045" y="1214"/>
                  </a:lnTo>
                  <a:lnTo>
                    <a:pt x="5030" y="1178"/>
                  </a:lnTo>
                  <a:lnTo>
                    <a:pt x="5014" y="1185"/>
                  </a:lnTo>
                  <a:close/>
                  <a:moveTo>
                    <a:pt x="4985" y="1114"/>
                  </a:moveTo>
                  <a:lnTo>
                    <a:pt x="5000" y="1150"/>
                  </a:lnTo>
                  <a:lnTo>
                    <a:pt x="5016" y="1143"/>
                  </a:lnTo>
                  <a:lnTo>
                    <a:pt x="5004" y="1107"/>
                  </a:lnTo>
                  <a:lnTo>
                    <a:pt x="4985" y="1114"/>
                  </a:lnTo>
                  <a:close/>
                  <a:moveTo>
                    <a:pt x="4959" y="1043"/>
                  </a:moveTo>
                  <a:lnTo>
                    <a:pt x="4974" y="1079"/>
                  </a:lnTo>
                  <a:lnTo>
                    <a:pt x="4990" y="1072"/>
                  </a:lnTo>
                  <a:lnTo>
                    <a:pt x="4978" y="1036"/>
                  </a:lnTo>
                  <a:lnTo>
                    <a:pt x="4959" y="1043"/>
                  </a:lnTo>
                  <a:close/>
                  <a:moveTo>
                    <a:pt x="4933" y="972"/>
                  </a:moveTo>
                  <a:lnTo>
                    <a:pt x="4945" y="1008"/>
                  </a:lnTo>
                  <a:lnTo>
                    <a:pt x="4964" y="1001"/>
                  </a:lnTo>
                  <a:lnTo>
                    <a:pt x="4950" y="965"/>
                  </a:lnTo>
                  <a:lnTo>
                    <a:pt x="4933" y="972"/>
                  </a:lnTo>
                  <a:close/>
                  <a:moveTo>
                    <a:pt x="4907" y="901"/>
                  </a:moveTo>
                  <a:lnTo>
                    <a:pt x="4919" y="937"/>
                  </a:lnTo>
                  <a:lnTo>
                    <a:pt x="4938" y="930"/>
                  </a:lnTo>
                  <a:lnTo>
                    <a:pt x="4924" y="894"/>
                  </a:lnTo>
                  <a:lnTo>
                    <a:pt x="4907" y="901"/>
                  </a:lnTo>
                  <a:close/>
                  <a:moveTo>
                    <a:pt x="4870" y="849"/>
                  </a:moveTo>
                  <a:lnTo>
                    <a:pt x="4891" y="859"/>
                  </a:lnTo>
                  <a:lnTo>
                    <a:pt x="4893" y="866"/>
                  </a:lnTo>
                  <a:lnTo>
                    <a:pt x="4910" y="859"/>
                  </a:lnTo>
                  <a:lnTo>
                    <a:pt x="4905" y="845"/>
                  </a:lnTo>
                  <a:lnTo>
                    <a:pt x="4877" y="833"/>
                  </a:lnTo>
                  <a:lnTo>
                    <a:pt x="4870" y="849"/>
                  </a:lnTo>
                  <a:lnTo>
                    <a:pt x="4870" y="849"/>
                  </a:lnTo>
                  <a:close/>
                  <a:moveTo>
                    <a:pt x="4801" y="821"/>
                  </a:moveTo>
                  <a:lnTo>
                    <a:pt x="4836" y="835"/>
                  </a:lnTo>
                  <a:lnTo>
                    <a:pt x="4844" y="819"/>
                  </a:lnTo>
                  <a:lnTo>
                    <a:pt x="4808" y="805"/>
                  </a:lnTo>
                  <a:lnTo>
                    <a:pt x="4801" y="821"/>
                  </a:lnTo>
                  <a:close/>
                  <a:moveTo>
                    <a:pt x="4730" y="793"/>
                  </a:moveTo>
                  <a:lnTo>
                    <a:pt x="4765" y="807"/>
                  </a:lnTo>
                  <a:lnTo>
                    <a:pt x="4773" y="790"/>
                  </a:lnTo>
                  <a:lnTo>
                    <a:pt x="4737" y="776"/>
                  </a:lnTo>
                  <a:lnTo>
                    <a:pt x="4730" y="793"/>
                  </a:lnTo>
                  <a:close/>
                  <a:moveTo>
                    <a:pt x="4659" y="764"/>
                  </a:moveTo>
                  <a:lnTo>
                    <a:pt x="4695" y="778"/>
                  </a:lnTo>
                  <a:lnTo>
                    <a:pt x="4702" y="762"/>
                  </a:lnTo>
                  <a:lnTo>
                    <a:pt x="4666" y="748"/>
                  </a:lnTo>
                  <a:lnTo>
                    <a:pt x="4659" y="764"/>
                  </a:lnTo>
                  <a:close/>
                  <a:moveTo>
                    <a:pt x="4590" y="736"/>
                  </a:moveTo>
                  <a:lnTo>
                    <a:pt x="4626" y="750"/>
                  </a:lnTo>
                  <a:lnTo>
                    <a:pt x="4633" y="734"/>
                  </a:lnTo>
                  <a:lnTo>
                    <a:pt x="4598" y="719"/>
                  </a:lnTo>
                  <a:lnTo>
                    <a:pt x="4590" y="736"/>
                  </a:lnTo>
                  <a:close/>
                  <a:moveTo>
                    <a:pt x="4520" y="708"/>
                  </a:moveTo>
                  <a:lnTo>
                    <a:pt x="4555" y="722"/>
                  </a:lnTo>
                  <a:lnTo>
                    <a:pt x="4562" y="705"/>
                  </a:lnTo>
                  <a:lnTo>
                    <a:pt x="4527" y="691"/>
                  </a:lnTo>
                  <a:lnTo>
                    <a:pt x="4520" y="708"/>
                  </a:lnTo>
                  <a:close/>
                  <a:moveTo>
                    <a:pt x="4449" y="679"/>
                  </a:moveTo>
                  <a:lnTo>
                    <a:pt x="4484" y="693"/>
                  </a:lnTo>
                  <a:lnTo>
                    <a:pt x="4491" y="677"/>
                  </a:lnTo>
                  <a:lnTo>
                    <a:pt x="4456" y="663"/>
                  </a:lnTo>
                  <a:lnTo>
                    <a:pt x="4449" y="679"/>
                  </a:lnTo>
                  <a:close/>
                  <a:moveTo>
                    <a:pt x="4380" y="651"/>
                  </a:moveTo>
                  <a:lnTo>
                    <a:pt x="4416" y="665"/>
                  </a:lnTo>
                  <a:lnTo>
                    <a:pt x="4423" y="648"/>
                  </a:lnTo>
                  <a:lnTo>
                    <a:pt x="4387" y="634"/>
                  </a:lnTo>
                  <a:lnTo>
                    <a:pt x="4380" y="651"/>
                  </a:lnTo>
                  <a:close/>
                  <a:moveTo>
                    <a:pt x="4309" y="622"/>
                  </a:moveTo>
                  <a:lnTo>
                    <a:pt x="4345" y="637"/>
                  </a:lnTo>
                  <a:lnTo>
                    <a:pt x="4352" y="620"/>
                  </a:lnTo>
                  <a:lnTo>
                    <a:pt x="4316" y="606"/>
                  </a:lnTo>
                  <a:lnTo>
                    <a:pt x="4309" y="622"/>
                  </a:lnTo>
                  <a:close/>
                  <a:moveTo>
                    <a:pt x="4238" y="594"/>
                  </a:moveTo>
                  <a:lnTo>
                    <a:pt x="4274" y="608"/>
                  </a:lnTo>
                  <a:lnTo>
                    <a:pt x="4281" y="592"/>
                  </a:lnTo>
                  <a:lnTo>
                    <a:pt x="4245" y="577"/>
                  </a:lnTo>
                  <a:lnTo>
                    <a:pt x="4238" y="594"/>
                  </a:lnTo>
                  <a:close/>
                  <a:moveTo>
                    <a:pt x="4170" y="566"/>
                  </a:moveTo>
                  <a:lnTo>
                    <a:pt x="4205" y="580"/>
                  </a:lnTo>
                  <a:lnTo>
                    <a:pt x="4212" y="563"/>
                  </a:lnTo>
                  <a:lnTo>
                    <a:pt x="4177" y="549"/>
                  </a:lnTo>
                  <a:lnTo>
                    <a:pt x="4170" y="566"/>
                  </a:lnTo>
                  <a:close/>
                  <a:moveTo>
                    <a:pt x="4099" y="537"/>
                  </a:moveTo>
                  <a:lnTo>
                    <a:pt x="4134" y="551"/>
                  </a:lnTo>
                  <a:lnTo>
                    <a:pt x="4141" y="535"/>
                  </a:lnTo>
                  <a:lnTo>
                    <a:pt x="4106" y="521"/>
                  </a:lnTo>
                  <a:lnTo>
                    <a:pt x="4099" y="537"/>
                  </a:lnTo>
                  <a:close/>
                  <a:moveTo>
                    <a:pt x="4030" y="509"/>
                  </a:moveTo>
                  <a:lnTo>
                    <a:pt x="4063" y="523"/>
                  </a:lnTo>
                  <a:lnTo>
                    <a:pt x="4070" y="507"/>
                  </a:lnTo>
                  <a:lnTo>
                    <a:pt x="4037" y="492"/>
                  </a:lnTo>
                  <a:lnTo>
                    <a:pt x="4030" y="509"/>
                  </a:lnTo>
                  <a:close/>
                  <a:moveTo>
                    <a:pt x="3959" y="480"/>
                  </a:moveTo>
                  <a:lnTo>
                    <a:pt x="3995" y="495"/>
                  </a:lnTo>
                  <a:lnTo>
                    <a:pt x="4002" y="478"/>
                  </a:lnTo>
                  <a:lnTo>
                    <a:pt x="3966" y="464"/>
                  </a:lnTo>
                  <a:lnTo>
                    <a:pt x="3959" y="480"/>
                  </a:lnTo>
                  <a:close/>
                  <a:moveTo>
                    <a:pt x="3888" y="452"/>
                  </a:moveTo>
                  <a:lnTo>
                    <a:pt x="3924" y="466"/>
                  </a:lnTo>
                  <a:lnTo>
                    <a:pt x="3931" y="450"/>
                  </a:lnTo>
                  <a:lnTo>
                    <a:pt x="3895" y="436"/>
                  </a:lnTo>
                  <a:lnTo>
                    <a:pt x="3888" y="452"/>
                  </a:lnTo>
                  <a:close/>
                  <a:moveTo>
                    <a:pt x="3820" y="424"/>
                  </a:moveTo>
                  <a:lnTo>
                    <a:pt x="3853" y="438"/>
                  </a:lnTo>
                  <a:lnTo>
                    <a:pt x="3860" y="421"/>
                  </a:lnTo>
                  <a:lnTo>
                    <a:pt x="3827" y="407"/>
                  </a:lnTo>
                  <a:lnTo>
                    <a:pt x="3820" y="424"/>
                  </a:lnTo>
                  <a:close/>
                  <a:moveTo>
                    <a:pt x="3749" y="395"/>
                  </a:moveTo>
                  <a:lnTo>
                    <a:pt x="3784" y="410"/>
                  </a:lnTo>
                  <a:lnTo>
                    <a:pt x="3791" y="393"/>
                  </a:lnTo>
                  <a:lnTo>
                    <a:pt x="3756" y="379"/>
                  </a:lnTo>
                  <a:lnTo>
                    <a:pt x="3749" y="395"/>
                  </a:lnTo>
                  <a:close/>
                  <a:moveTo>
                    <a:pt x="3678" y="367"/>
                  </a:moveTo>
                  <a:lnTo>
                    <a:pt x="3713" y="381"/>
                  </a:lnTo>
                  <a:lnTo>
                    <a:pt x="3720" y="365"/>
                  </a:lnTo>
                  <a:lnTo>
                    <a:pt x="3685" y="348"/>
                  </a:lnTo>
                  <a:lnTo>
                    <a:pt x="3678" y="367"/>
                  </a:lnTo>
                  <a:close/>
                  <a:moveTo>
                    <a:pt x="3609" y="339"/>
                  </a:moveTo>
                  <a:lnTo>
                    <a:pt x="3642" y="353"/>
                  </a:lnTo>
                  <a:lnTo>
                    <a:pt x="3649" y="334"/>
                  </a:lnTo>
                  <a:lnTo>
                    <a:pt x="3616" y="320"/>
                  </a:lnTo>
                  <a:lnTo>
                    <a:pt x="3609" y="339"/>
                  </a:lnTo>
                  <a:close/>
                  <a:moveTo>
                    <a:pt x="3538" y="310"/>
                  </a:moveTo>
                  <a:lnTo>
                    <a:pt x="3574" y="324"/>
                  </a:lnTo>
                  <a:lnTo>
                    <a:pt x="3581" y="305"/>
                  </a:lnTo>
                  <a:lnTo>
                    <a:pt x="3545" y="291"/>
                  </a:lnTo>
                  <a:lnTo>
                    <a:pt x="3538" y="310"/>
                  </a:lnTo>
                  <a:close/>
                  <a:moveTo>
                    <a:pt x="3467" y="282"/>
                  </a:moveTo>
                  <a:lnTo>
                    <a:pt x="3503" y="296"/>
                  </a:lnTo>
                  <a:lnTo>
                    <a:pt x="3510" y="277"/>
                  </a:lnTo>
                  <a:lnTo>
                    <a:pt x="3474" y="263"/>
                  </a:lnTo>
                  <a:lnTo>
                    <a:pt x="3467" y="282"/>
                  </a:lnTo>
                  <a:close/>
                  <a:moveTo>
                    <a:pt x="3399" y="253"/>
                  </a:moveTo>
                  <a:lnTo>
                    <a:pt x="3432" y="268"/>
                  </a:lnTo>
                  <a:lnTo>
                    <a:pt x="3439" y="249"/>
                  </a:lnTo>
                  <a:lnTo>
                    <a:pt x="3406" y="235"/>
                  </a:lnTo>
                  <a:lnTo>
                    <a:pt x="3399" y="253"/>
                  </a:lnTo>
                  <a:close/>
                  <a:moveTo>
                    <a:pt x="3328" y="225"/>
                  </a:moveTo>
                  <a:lnTo>
                    <a:pt x="3363" y="239"/>
                  </a:lnTo>
                  <a:lnTo>
                    <a:pt x="3370" y="220"/>
                  </a:lnTo>
                  <a:lnTo>
                    <a:pt x="3335" y="206"/>
                  </a:lnTo>
                  <a:lnTo>
                    <a:pt x="3328" y="225"/>
                  </a:lnTo>
                  <a:close/>
                  <a:moveTo>
                    <a:pt x="3257" y="197"/>
                  </a:moveTo>
                  <a:lnTo>
                    <a:pt x="3292" y="211"/>
                  </a:lnTo>
                  <a:lnTo>
                    <a:pt x="3299" y="192"/>
                  </a:lnTo>
                  <a:lnTo>
                    <a:pt x="3264" y="178"/>
                  </a:lnTo>
                  <a:lnTo>
                    <a:pt x="3257" y="197"/>
                  </a:lnTo>
                  <a:close/>
                  <a:moveTo>
                    <a:pt x="3188" y="168"/>
                  </a:moveTo>
                  <a:lnTo>
                    <a:pt x="3224" y="182"/>
                  </a:lnTo>
                  <a:lnTo>
                    <a:pt x="3231" y="164"/>
                  </a:lnTo>
                  <a:lnTo>
                    <a:pt x="3195" y="149"/>
                  </a:lnTo>
                  <a:lnTo>
                    <a:pt x="3188" y="168"/>
                  </a:lnTo>
                  <a:close/>
                  <a:moveTo>
                    <a:pt x="3117" y="140"/>
                  </a:moveTo>
                  <a:lnTo>
                    <a:pt x="3153" y="154"/>
                  </a:lnTo>
                  <a:lnTo>
                    <a:pt x="3160" y="135"/>
                  </a:lnTo>
                  <a:lnTo>
                    <a:pt x="3124" y="121"/>
                  </a:lnTo>
                  <a:lnTo>
                    <a:pt x="3117" y="140"/>
                  </a:lnTo>
                  <a:close/>
                  <a:moveTo>
                    <a:pt x="3046" y="112"/>
                  </a:moveTo>
                  <a:lnTo>
                    <a:pt x="3082" y="126"/>
                  </a:lnTo>
                  <a:lnTo>
                    <a:pt x="3089" y="107"/>
                  </a:lnTo>
                  <a:lnTo>
                    <a:pt x="3053" y="93"/>
                  </a:lnTo>
                  <a:lnTo>
                    <a:pt x="3046" y="112"/>
                  </a:lnTo>
                  <a:close/>
                  <a:moveTo>
                    <a:pt x="2978" y="83"/>
                  </a:moveTo>
                  <a:lnTo>
                    <a:pt x="3013" y="97"/>
                  </a:lnTo>
                  <a:lnTo>
                    <a:pt x="3020" y="78"/>
                  </a:lnTo>
                  <a:lnTo>
                    <a:pt x="2985" y="64"/>
                  </a:lnTo>
                  <a:lnTo>
                    <a:pt x="2978" y="83"/>
                  </a:lnTo>
                  <a:close/>
                  <a:moveTo>
                    <a:pt x="2907" y="55"/>
                  </a:moveTo>
                  <a:lnTo>
                    <a:pt x="2942" y="69"/>
                  </a:lnTo>
                  <a:lnTo>
                    <a:pt x="2949" y="50"/>
                  </a:lnTo>
                  <a:lnTo>
                    <a:pt x="2914" y="36"/>
                  </a:lnTo>
                  <a:lnTo>
                    <a:pt x="2907" y="55"/>
                  </a:lnTo>
                  <a:close/>
                  <a:moveTo>
                    <a:pt x="2836" y="26"/>
                  </a:moveTo>
                  <a:lnTo>
                    <a:pt x="2871" y="41"/>
                  </a:lnTo>
                  <a:lnTo>
                    <a:pt x="2878" y="22"/>
                  </a:lnTo>
                  <a:lnTo>
                    <a:pt x="2843" y="7"/>
                  </a:lnTo>
                  <a:lnTo>
                    <a:pt x="2836" y="26"/>
                  </a:lnTo>
                  <a:close/>
                  <a:moveTo>
                    <a:pt x="2772" y="31"/>
                  </a:moveTo>
                  <a:lnTo>
                    <a:pt x="2807" y="19"/>
                  </a:lnTo>
                  <a:lnTo>
                    <a:pt x="2803" y="0"/>
                  </a:lnTo>
                  <a:lnTo>
                    <a:pt x="2767" y="15"/>
                  </a:lnTo>
                  <a:lnTo>
                    <a:pt x="2772" y="31"/>
                  </a:lnTo>
                  <a:close/>
                  <a:moveTo>
                    <a:pt x="2701" y="57"/>
                  </a:moveTo>
                  <a:lnTo>
                    <a:pt x="2737" y="45"/>
                  </a:lnTo>
                  <a:lnTo>
                    <a:pt x="2732" y="26"/>
                  </a:lnTo>
                  <a:lnTo>
                    <a:pt x="2696" y="41"/>
                  </a:lnTo>
                  <a:lnTo>
                    <a:pt x="2701" y="57"/>
                  </a:lnTo>
                  <a:close/>
                  <a:moveTo>
                    <a:pt x="2630" y="83"/>
                  </a:moveTo>
                  <a:lnTo>
                    <a:pt x="2666" y="71"/>
                  </a:lnTo>
                  <a:lnTo>
                    <a:pt x="2661" y="52"/>
                  </a:lnTo>
                  <a:lnTo>
                    <a:pt x="2625" y="67"/>
                  </a:lnTo>
                  <a:lnTo>
                    <a:pt x="2630" y="83"/>
                  </a:lnTo>
                  <a:close/>
                  <a:moveTo>
                    <a:pt x="2559" y="109"/>
                  </a:moveTo>
                  <a:lnTo>
                    <a:pt x="2595" y="97"/>
                  </a:lnTo>
                  <a:lnTo>
                    <a:pt x="2590" y="78"/>
                  </a:lnTo>
                  <a:lnTo>
                    <a:pt x="2554" y="93"/>
                  </a:lnTo>
                  <a:lnTo>
                    <a:pt x="2559" y="109"/>
                  </a:lnTo>
                  <a:close/>
                  <a:moveTo>
                    <a:pt x="2488" y="135"/>
                  </a:moveTo>
                  <a:lnTo>
                    <a:pt x="2524" y="123"/>
                  </a:lnTo>
                  <a:lnTo>
                    <a:pt x="2519" y="104"/>
                  </a:lnTo>
                  <a:lnTo>
                    <a:pt x="2483" y="119"/>
                  </a:lnTo>
                  <a:lnTo>
                    <a:pt x="2488" y="135"/>
                  </a:lnTo>
                  <a:close/>
                  <a:moveTo>
                    <a:pt x="2417" y="161"/>
                  </a:moveTo>
                  <a:lnTo>
                    <a:pt x="2453" y="149"/>
                  </a:lnTo>
                  <a:lnTo>
                    <a:pt x="2448" y="130"/>
                  </a:lnTo>
                  <a:lnTo>
                    <a:pt x="2413" y="145"/>
                  </a:lnTo>
                  <a:lnTo>
                    <a:pt x="2417" y="161"/>
                  </a:lnTo>
                  <a:close/>
                  <a:moveTo>
                    <a:pt x="2346" y="187"/>
                  </a:moveTo>
                  <a:lnTo>
                    <a:pt x="2382" y="175"/>
                  </a:lnTo>
                  <a:lnTo>
                    <a:pt x="2375" y="156"/>
                  </a:lnTo>
                  <a:lnTo>
                    <a:pt x="2339" y="171"/>
                  </a:lnTo>
                  <a:lnTo>
                    <a:pt x="2346" y="187"/>
                  </a:lnTo>
                  <a:close/>
                  <a:moveTo>
                    <a:pt x="2275" y="213"/>
                  </a:moveTo>
                  <a:lnTo>
                    <a:pt x="2311" y="201"/>
                  </a:lnTo>
                  <a:lnTo>
                    <a:pt x="2304" y="182"/>
                  </a:lnTo>
                  <a:lnTo>
                    <a:pt x="2268" y="197"/>
                  </a:lnTo>
                  <a:lnTo>
                    <a:pt x="2275" y="213"/>
                  </a:lnTo>
                  <a:close/>
                  <a:moveTo>
                    <a:pt x="2204" y="239"/>
                  </a:moveTo>
                  <a:lnTo>
                    <a:pt x="2240" y="227"/>
                  </a:lnTo>
                  <a:lnTo>
                    <a:pt x="2233" y="208"/>
                  </a:lnTo>
                  <a:lnTo>
                    <a:pt x="2197" y="223"/>
                  </a:lnTo>
                  <a:lnTo>
                    <a:pt x="2204" y="239"/>
                  </a:lnTo>
                  <a:close/>
                  <a:moveTo>
                    <a:pt x="2133" y="265"/>
                  </a:moveTo>
                  <a:lnTo>
                    <a:pt x="2169" y="253"/>
                  </a:lnTo>
                  <a:lnTo>
                    <a:pt x="2162" y="235"/>
                  </a:lnTo>
                  <a:lnTo>
                    <a:pt x="2126" y="249"/>
                  </a:lnTo>
                  <a:lnTo>
                    <a:pt x="2133" y="265"/>
                  </a:lnTo>
                  <a:close/>
                  <a:moveTo>
                    <a:pt x="2063" y="294"/>
                  </a:moveTo>
                  <a:lnTo>
                    <a:pt x="2098" y="279"/>
                  </a:lnTo>
                  <a:lnTo>
                    <a:pt x="2091" y="263"/>
                  </a:lnTo>
                  <a:lnTo>
                    <a:pt x="2055" y="275"/>
                  </a:lnTo>
                  <a:lnTo>
                    <a:pt x="2063" y="294"/>
                  </a:lnTo>
                  <a:close/>
                  <a:moveTo>
                    <a:pt x="1992" y="320"/>
                  </a:moveTo>
                  <a:lnTo>
                    <a:pt x="2027" y="305"/>
                  </a:lnTo>
                  <a:lnTo>
                    <a:pt x="2020" y="289"/>
                  </a:lnTo>
                  <a:lnTo>
                    <a:pt x="1985" y="301"/>
                  </a:lnTo>
                  <a:lnTo>
                    <a:pt x="1992" y="320"/>
                  </a:lnTo>
                  <a:close/>
                  <a:moveTo>
                    <a:pt x="1921" y="346"/>
                  </a:moveTo>
                  <a:lnTo>
                    <a:pt x="1956" y="331"/>
                  </a:lnTo>
                  <a:lnTo>
                    <a:pt x="1949" y="315"/>
                  </a:lnTo>
                  <a:lnTo>
                    <a:pt x="1914" y="327"/>
                  </a:lnTo>
                  <a:lnTo>
                    <a:pt x="1921" y="346"/>
                  </a:lnTo>
                  <a:close/>
                  <a:moveTo>
                    <a:pt x="1850" y="372"/>
                  </a:moveTo>
                  <a:lnTo>
                    <a:pt x="1885" y="357"/>
                  </a:lnTo>
                  <a:lnTo>
                    <a:pt x="1878" y="341"/>
                  </a:lnTo>
                  <a:lnTo>
                    <a:pt x="1843" y="353"/>
                  </a:lnTo>
                  <a:lnTo>
                    <a:pt x="1850" y="372"/>
                  </a:lnTo>
                  <a:close/>
                  <a:moveTo>
                    <a:pt x="1779" y="398"/>
                  </a:moveTo>
                  <a:lnTo>
                    <a:pt x="1814" y="384"/>
                  </a:lnTo>
                  <a:lnTo>
                    <a:pt x="1807" y="367"/>
                  </a:lnTo>
                  <a:lnTo>
                    <a:pt x="1772" y="379"/>
                  </a:lnTo>
                  <a:lnTo>
                    <a:pt x="1779" y="398"/>
                  </a:lnTo>
                  <a:close/>
                  <a:moveTo>
                    <a:pt x="1708" y="424"/>
                  </a:moveTo>
                  <a:lnTo>
                    <a:pt x="1743" y="410"/>
                  </a:lnTo>
                  <a:lnTo>
                    <a:pt x="1736" y="393"/>
                  </a:lnTo>
                  <a:lnTo>
                    <a:pt x="1701" y="405"/>
                  </a:lnTo>
                  <a:lnTo>
                    <a:pt x="1708" y="424"/>
                  </a:lnTo>
                  <a:close/>
                  <a:moveTo>
                    <a:pt x="1637" y="450"/>
                  </a:moveTo>
                  <a:lnTo>
                    <a:pt x="1672" y="436"/>
                  </a:lnTo>
                  <a:lnTo>
                    <a:pt x="1665" y="419"/>
                  </a:lnTo>
                  <a:lnTo>
                    <a:pt x="1630" y="431"/>
                  </a:lnTo>
                  <a:lnTo>
                    <a:pt x="1637" y="450"/>
                  </a:lnTo>
                  <a:close/>
                  <a:moveTo>
                    <a:pt x="1566" y="476"/>
                  </a:moveTo>
                  <a:lnTo>
                    <a:pt x="1601" y="462"/>
                  </a:lnTo>
                  <a:lnTo>
                    <a:pt x="1594" y="445"/>
                  </a:lnTo>
                  <a:lnTo>
                    <a:pt x="1559" y="457"/>
                  </a:lnTo>
                  <a:lnTo>
                    <a:pt x="1566" y="476"/>
                  </a:lnTo>
                  <a:close/>
                  <a:moveTo>
                    <a:pt x="1495" y="502"/>
                  </a:moveTo>
                  <a:lnTo>
                    <a:pt x="1530" y="488"/>
                  </a:lnTo>
                  <a:lnTo>
                    <a:pt x="1523" y="471"/>
                  </a:lnTo>
                  <a:lnTo>
                    <a:pt x="1488" y="483"/>
                  </a:lnTo>
                  <a:lnTo>
                    <a:pt x="1495" y="502"/>
                  </a:lnTo>
                  <a:close/>
                  <a:moveTo>
                    <a:pt x="1424" y="528"/>
                  </a:moveTo>
                  <a:lnTo>
                    <a:pt x="1460" y="514"/>
                  </a:lnTo>
                  <a:lnTo>
                    <a:pt x="1452" y="497"/>
                  </a:lnTo>
                  <a:lnTo>
                    <a:pt x="1417" y="509"/>
                  </a:lnTo>
                  <a:lnTo>
                    <a:pt x="1424" y="528"/>
                  </a:lnTo>
                  <a:close/>
                  <a:moveTo>
                    <a:pt x="1353" y="554"/>
                  </a:moveTo>
                  <a:lnTo>
                    <a:pt x="1389" y="540"/>
                  </a:lnTo>
                  <a:lnTo>
                    <a:pt x="1381" y="523"/>
                  </a:lnTo>
                  <a:lnTo>
                    <a:pt x="1346" y="535"/>
                  </a:lnTo>
                  <a:lnTo>
                    <a:pt x="1353" y="554"/>
                  </a:lnTo>
                  <a:close/>
                  <a:moveTo>
                    <a:pt x="1282" y="580"/>
                  </a:moveTo>
                  <a:lnTo>
                    <a:pt x="1318" y="566"/>
                  </a:lnTo>
                  <a:lnTo>
                    <a:pt x="1311" y="549"/>
                  </a:lnTo>
                  <a:lnTo>
                    <a:pt x="1275" y="563"/>
                  </a:lnTo>
                  <a:lnTo>
                    <a:pt x="1282" y="580"/>
                  </a:lnTo>
                  <a:close/>
                  <a:moveTo>
                    <a:pt x="1211" y="606"/>
                  </a:moveTo>
                  <a:lnTo>
                    <a:pt x="1247" y="594"/>
                  </a:lnTo>
                  <a:lnTo>
                    <a:pt x="1240" y="575"/>
                  </a:lnTo>
                  <a:lnTo>
                    <a:pt x="1204" y="589"/>
                  </a:lnTo>
                  <a:lnTo>
                    <a:pt x="1211" y="606"/>
                  </a:lnTo>
                  <a:close/>
                  <a:moveTo>
                    <a:pt x="1140" y="632"/>
                  </a:moveTo>
                  <a:lnTo>
                    <a:pt x="1176" y="620"/>
                  </a:lnTo>
                  <a:lnTo>
                    <a:pt x="1169" y="601"/>
                  </a:lnTo>
                  <a:lnTo>
                    <a:pt x="1133" y="615"/>
                  </a:lnTo>
                  <a:lnTo>
                    <a:pt x="1140" y="632"/>
                  </a:lnTo>
                  <a:close/>
                  <a:moveTo>
                    <a:pt x="1069" y="658"/>
                  </a:moveTo>
                  <a:lnTo>
                    <a:pt x="1105" y="646"/>
                  </a:lnTo>
                  <a:lnTo>
                    <a:pt x="1098" y="627"/>
                  </a:lnTo>
                  <a:lnTo>
                    <a:pt x="1062" y="641"/>
                  </a:lnTo>
                  <a:lnTo>
                    <a:pt x="1069" y="658"/>
                  </a:lnTo>
                  <a:close/>
                  <a:moveTo>
                    <a:pt x="998" y="684"/>
                  </a:moveTo>
                  <a:lnTo>
                    <a:pt x="1034" y="672"/>
                  </a:lnTo>
                  <a:lnTo>
                    <a:pt x="1027" y="653"/>
                  </a:lnTo>
                  <a:lnTo>
                    <a:pt x="991" y="667"/>
                  </a:lnTo>
                  <a:lnTo>
                    <a:pt x="998" y="684"/>
                  </a:lnTo>
                  <a:close/>
                  <a:moveTo>
                    <a:pt x="927" y="710"/>
                  </a:moveTo>
                  <a:lnTo>
                    <a:pt x="963" y="698"/>
                  </a:lnTo>
                  <a:lnTo>
                    <a:pt x="956" y="679"/>
                  </a:lnTo>
                  <a:lnTo>
                    <a:pt x="920" y="693"/>
                  </a:lnTo>
                  <a:lnTo>
                    <a:pt x="927" y="710"/>
                  </a:lnTo>
                  <a:close/>
                  <a:moveTo>
                    <a:pt x="856" y="736"/>
                  </a:moveTo>
                  <a:lnTo>
                    <a:pt x="892" y="724"/>
                  </a:lnTo>
                  <a:lnTo>
                    <a:pt x="885" y="705"/>
                  </a:lnTo>
                  <a:lnTo>
                    <a:pt x="849" y="719"/>
                  </a:lnTo>
                  <a:lnTo>
                    <a:pt x="856" y="736"/>
                  </a:lnTo>
                  <a:close/>
                  <a:moveTo>
                    <a:pt x="783" y="762"/>
                  </a:moveTo>
                  <a:lnTo>
                    <a:pt x="821" y="750"/>
                  </a:lnTo>
                  <a:lnTo>
                    <a:pt x="814" y="731"/>
                  </a:lnTo>
                  <a:lnTo>
                    <a:pt x="778" y="745"/>
                  </a:lnTo>
                  <a:lnTo>
                    <a:pt x="783" y="762"/>
                  </a:lnTo>
                  <a:close/>
                  <a:moveTo>
                    <a:pt x="760" y="823"/>
                  </a:moveTo>
                  <a:lnTo>
                    <a:pt x="771" y="788"/>
                  </a:lnTo>
                  <a:lnTo>
                    <a:pt x="755" y="781"/>
                  </a:lnTo>
                  <a:lnTo>
                    <a:pt x="741" y="816"/>
                  </a:lnTo>
                  <a:lnTo>
                    <a:pt x="760" y="823"/>
                  </a:lnTo>
                  <a:close/>
                  <a:moveTo>
                    <a:pt x="734" y="894"/>
                  </a:moveTo>
                  <a:lnTo>
                    <a:pt x="745" y="859"/>
                  </a:lnTo>
                  <a:lnTo>
                    <a:pt x="729" y="852"/>
                  </a:lnTo>
                  <a:lnTo>
                    <a:pt x="715" y="887"/>
                  </a:lnTo>
                  <a:lnTo>
                    <a:pt x="734" y="894"/>
                  </a:lnTo>
                  <a:close/>
                  <a:moveTo>
                    <a:pt x="705" y="965"/>
                  </a:moveTo>
                  <a:lnTo>
                    <a:pt x="719" y="930"/>
                  </a:lnTo>
                  <a:lnTo>
                    <a:pt x="703" y="923"/>
                  </a:lnTo>
                  <a:lnTo>
                    <a:pt x="689" y="958"/>
                  </a:lnTo>
                  <a:lnTo>
                    <a:pt x="705" y="965"/>
                  </a:lnTo>
                  <a:close/>
                  <a:moveTo>
                    <a:pt x="679" y="1036"/>
                  </a:moveTo>
                  <a:lnTo>
                    <a:pt x="693" y="1001"/>
                  </a:lnTo>
                  <a:lnTo>
                    <a:pt x="674" y="994"/>
                  </a:lnTo>
                  <a:lnTo>
                    <a:pt x="663" y="1029"/>
                  </a:lnTo>
                  <a:lnTo>
                    <a:pt x="679" y="1036"/>
                  </a:lnTo>
                  <a:close/>
                  <a:moveTo>
                    <a:pt x="653" y="1107"/>
                  </a:moveTo>
                  <a:lnTo>
                    <a:pt x="667" y="1072"/>
                  </a:lnTo>
                  <a:lnTo>
                    <a:pt x="648" y="1065"/>
                  </a:lnTo>
                  <a:lnTo>
                    <a:pt x="637" y="1100"/>
                  </a:lnTo>
                  <a:lnTo>
                    <a:pt x="653" y="1107"/>
                  </a:lnTo>
                  <a:close/>
                  <a:moveTo>
                    <a:pt x="627" y="1178"/>
                  </a:moveTo>
                  <a:lnTo>
                    <a:pt x="641" y="1143"/>
                  </a:lnTo>
                  <a:lnTo>
                    <a:pt x="622" y="1136"/>
                  </a:lnTo>
                  <a:lnTo>
                    <a:pt x="608" y="1171"/>
                  </a:lnTo>
                  <a:lnTo>
                    <a:pt x="627" y="1178"/>
                  </a:lnTo>
                  <a:close/>
                  <a:moveTo>
                    <a:pt x="601" y="1249"/>
                  </a:moveTo>
                  <a:lnTo>
                    <a:pt x="613" y="1214"/>
                  </a:lnTo>
                  <a:lnTo>
                    <a:pt x="596" y="1207"/>
                  </a:lnTo>
                  <a:lnTo>
                    <a:pt x="582" y="1242"/>
                  </a:lnTo>
                  <a:lnTo>
                    <a:pt x="601" y="1249"/>
                  </a:lnTo>
                  <a:close/>
                  <a:moveTo>
                    <a:pt x="575" y="1320"/>
                  </a:moveTo>
                  <a:lnTo>
                    <a:pt x="587" y="1285"/>
                  </a:lnTo>
                  <a:lnTo>
                    <a:pt x="570" y="1278"/>
                  </a:lnTo>
                  <a:lnTo>
                    <a:pt x="556" y="1313"/>
                  </a:lnTo>
                  <a:lnTo>
                    <a:pt x="575" y="1320"/>
                  </a:lnTo>
                  <a:close/>
                  <a:moveTo>
                    <a:pt x="547" y="1391"/>
                  </a:moveTo>
                  <a:lnTo>
                    <a:pt x="561" y="1356"/>
                  </a:lnTo>
                  <a:lnTo>
                    <a:pt x="542" y="1348"/>
                  </a:lnTo>
                  <a:lnTo>
                    <a:pt x="530" y="1384"/>
                  </a:lnTo>
                  <a:lnTo>
                    <a:pt x="547" y="1391"/>
                  </a:lnTo>
                  <a:close/>
                  <a:moveTo>
                    <a:pt x="521" y="1462"/>
                  </a:moveTo>
                  <a:lnTo>
                    <a:pt x="535" y="1427"/>
                  </a:lnTo>
                  <a:lnTo>
                    <a:pt x="516" y="1419"/>
                  </a:lnTo>
                  <a:lnTo>
                    <a:pt x="504" y="1455"/>
                  </a:lnTo>
                  <a:lnTo>
                    <a:pt x="521" y="1462"/>
                  </a:lnTo>
                  <a:close/>
                  <a:moveTo>
                    <a:pt x="495" y="1533"/>
                  </a:moveTo>
                  <a:lnTo>
                    <a:pt x="509" y="1498"/>
                  </a:lnTo>
                  <a:lnTo>
                    <a:pt x="490" y="1490"/>
                  </a:lnTo>
                  <a:lnTo>
                    <a:pt x="478" y="1526"/>
                  </a:lnTo>
                  <a:lnTo>
                    <a:pt x="495" y="1533"/>
                  </a:lnTo>
                  <a:close/>
                  <a:moveTo>
                    <a:pt x="469" y="1604"/>
                  </a:moveTo>
                  <a:lnTo>
                    <a:pt x="480" y="1568"/>
                  </a:lnTo>
                  <a:lnTo>
                    <a:pt x="464" y="1561"/>
                  </a:lnTo>
                  <a:lnTo>
                    <a:pt x="450" y="1597"/>
                  </a:lnTo>
                  <a:lnTo>
                    <a:pt x="469" y="1604"/>
                  </a:lnTo>
                  <a:close/>
                  <a:moveTo>
                    <a:pt x="443" y="1675"/>
                  </a:moveTo>
                  <a:lnTo>
                    <a:pt x="454" y="1639"/>
                  </a:lnTo>
                  <a:lnTo>
                    <a:pt x="438" y="1632"/>
                  </a:lnTo>
                  <a:lnTo>
                    <a:pt x="424" y="1668"/>
                  </a:lnTo>
                  <a:lnTo>
                    <a:pt x="443" y="1675"/>
                  </a:lnTo>
                  <a:close/>
                  <a:moveTo>
                    <a:pt x="417" y="1746"/>
                  </a:moveTo>
                  <a:lnTo>
                    <a:pt x="428" y="1710"/>
                  </a:lnTo>
                  <a:lnTo>
                    <a:pt x="412" y="1703"/>
                  </a:lnTo>
                  <a:lnTo>
                    <a:pt x="398" y="1739"/>
                  </a:lnTo>
                  <a:lnTo>
                    <a:pt x="417" y="1746"/>
                  </a:lnTo>
                  <a:close/>
                  <a:moveTo>
                    <a:pt x="388" y="1817"/>
                  </a:moveTo>
                  <a:lnTo>
                    <a:pt x="402" y="1781"/>
                  </a:lnTo>
                  <a:lnTo>
                    <a:pt x="384" y="1774"/>
                  </a:lnTo>
                  <a:lnTo>
                    <a:pt x="372" y="1810"/>
                  </a:lnTo>
                  <a:lnTo>
                    <a:pt x="388" y="1817"/>
                  </a:lnTo>
                  <a:close/>
                  <a:moveTo>
                    <a:pt x="362" y="1888"/>
                  </a:moveTo>
                  <a:lnTo>
                    <a:pt x="376" y="1852"/>
                  </a:lnTo>
                  <a:lnTo>
                    <a:pt x="358" y="1845"/>
                  </a:lnTo>
                  <a:lnTo>
                    <a:pt x="346" y="1881"/>
                  </a:lnTo>
                  <a:lnTo>
                    <a:pt x="362" y="1888"/>
                  </a:lnTo>
                  <a:close/>
                  <a:moveTo>
                    <a:pt x="336" y="1959"/>
                  </a:moveTo>
                  <a:lnTo>
                    <a:pt x="350" y="1923"/>
                  </a:lnTo>
                  <a:lnTo>
                    <a:pt x="332" y="1916"/>
                  </a:lnTo>
                  <a:lnTo>
                    <a:pt x="317" y="1952"/>
                  </a:lnTo>
                  <a:lnTo>
                    <a:pt x="336" y="1959"/>
                  </a:lnTo>
                  <a:close/>
                  <a:moveTo>
                    <a:pt x="310" y="2030"/>
                  </a:moveTo>
                  <a:lnTo>
                    <a:pt x="322" y="1994"/>
                  </a:lnTo>
                  <a:lnTo>
                    <a:pt x="306" y="1987"/>
                  </a:lnTo>
                  <a:lnTo>
                    <a:pt x="291" y="2023"/>
                  </a:lnTo>
                  <a:lnTo>
                    <a:pt x="310" y="2030"/>
                  </a:lnTo>
                  <a:close/>
                  <a:moveTo>
                    <a:pt x="284" y="2101"/>
                  </a:moveTo>
                  <a:lnTo>
                    <a:pt x="296" y="2065"/>
                  </a:lnTo>
                  <a:lnTo>
                    <a:pt x="279" y="2058"/>
                  </a:lnTo>
                  <a:lnTo>
                    <a:pt x="265" y="2094"/>
                  </a:lnTo>
                  <a:lnTo>
                    <a:pt x="284" y="2101"/>
                  </a:lnTo>
                  <a:close/>
                  <a:moveTo>
                    <a:pt x="256" y="2172"/>
                  </a:moveTo>
                  <a:lnTo>
                    <a:pt x="270" y="2136"/>
                  </a:lnTo>
                  <a:lnTo>
                    <a:pt x="253" y="2129"/>
                  </a:lnTo>
                  <a:lnTo>
                    <a:pt x="239" y="2164"/>
                  </a:lnTo>
                  <a:lnTo>
                    <a:pt x="256" y="2172"/>
                  </a:lnTo>
                  <a:close/>
                  <a:moveTo>
                    <a:pt x="230" y="2243"/>
                  </a:moveTo>
                  <a:lnTo>
                    <a:pt x="244" y="2207"/>
                  </a:lnTo>
                  <a:lnTo>
                    <a:pt x="225" y="2200"/>
                  </a:lnTo>
                  <a:lnTo>
                    <a:pt x="213" y="2235"/>
                  </a:lnTo>
                  <a:lnTo>
                    <a:pt x="230" y="2243"/>
                  </a:lnTo>
                  <a:close/>
                  <a:moveTo>
                    <a:pt x="204" y="2313"/>
                  </a:moveTo>
                  <a:lnTo>
                    <a:pt x="218" y="2278"/>
                  </a:lnTo>
                  <a:lnTo>
                    <a:pt x="199" y="2271"/>
                  </a:lnTo>
                  <a:lnTo>
                    <a:pt x="187" y="2306"/>
                  </a:lnTo>
                  <a:lnTo>
                    <a:pt x="204" y="2313"/>
                  </a:lnTo>
                  <a:close/>
                  <a:moveTo>
                    <a:pt x="178" y="2384"/>
                  </a:moveTo>
                  <a:lnTo>
                    <a:pt x="190" y="2349"/>
                  </a:lnTo>
                  <a:lnTo>
                    <a:pt x="173" y="2342"/>
                  </a:lnTo>
                  <a:lnTo>
                    <a:pt x="159" y="2377"/>
                  </a:lnTo>
                  <a:lnTo>
                    <a:pt x="178" y="2384"/>
                  </a:lnTo>
                  <a:close/>
                  <a:moveTo>
                    <a:pt x="152" y="2455"/>
                  </a:moveTo>
                  <a:lnTo>
                    <a:pt x="164" y="2420"/>
                  </a:lnTo>
                  <a:lnTo>
                    <a:pt x="147" y="2413"/>
                  </a:lnTo>
                  <a:lnTo>
                    <a:pt x="133" y="2448"/>
                  </a:lnTo>
                  <a:lnTo>
                    <a:pt x="152" y="2455"/>
                  </a:lnTo>
                  <a:close/>
                  <a:moveTo>
                    <a:pt x="126" y="2526"/>
                  </a:moveTo>
                  <a:lnTo>
                    <a:pt x="138" y="2491"/>
                  </a:lnTo>
                  <a:lnTo>
                    <a:pt x="121" y="2484"/>
                  </a:lnTo>
                  <a:lnTo>
                    <a:pt x="107" y="2519"/>
                  </a:lnTo>
                  <a:lnTo>
                    <a:pt x="126" y="2526"/>
                  </a:lnTo>
                  <a:close/>
                  <a:moveTo>
                    <a:pt x="97" y="2597"/>
                  </a:moveTo>
                  <a:lnTo>
                    <a:pt x="112" y="2562"/>
                  </a:lnTo>
                  <a:lnTo>
                    <a:pt x="93" y="2555"/>
                  </a:lnTo>
                  <a:lnTo>
                    <a:pt x="81" y="2590"/>
                  </a:lnTo>
                  <a:lnTo>
                    <a:pt x="97" y="2597"/>
                  </a:lnTo>
                  <a:close/>
                  <a:moveTo>
                    <a:pt x="71" y="2668"/>
                  </a:moveTo>
                  <a:lnTo>
                    <a:pt x="86" y="2633"/>
                  </a:lnTo>
                  <a:lnTo>
                    <a:pt x="67" y="2626"/>
                  </a:lnTo>
                  <a:lnTo>
                    <a:pt x="55" y="2661"/>
                  </a:lnTo>
                  <a:lnTo>
                    <a:pt x="71" y="2668"/>
                  </a:lnTo>
                  <a:close/>
                  <a:moveTo>
                    <a:pt x="45" y="2739"/>
                  </a:moveTo>
                  <a:lnTo>
                    <a:pt x="60" y="2704"/>
                  </a:lnTo>
                  <a:lnTo>
                    <a:pt x="41" y="2697"/>
                  </a:lnTo>
                  <a:lnTo>
                    <a:pt x="29" y="2732"/>
                  </a:lnTo>
                  <a:lnTo>
                    <a:pt x="45" y="2739"/>
                  </a:lnTo>
                  <a:close/>
                  <a:moveTo>
                    <a:pt x="19" y="2810"/>
                  </a:moveTo>
                  <a:lnTo>
                    <a:pt x="31" y="2775"/>
                  </a:lnTo>
                  <a:lnTo>
                    <a:pt x="15" y="2768"/>
                  </a:lnTo>
                  <a:lnTo>
                    <a:pt x="0" y="2803"/>
                  </a:lnTo>
                  <a:lnTo>
                    <a:pt x="19" y="2810"/>
                  </a:lnTo>
                  <a:close/>
                </a:path>
              </a:pathLst>
            </a:custGeom>
            <a:solidFill>
              <a:schemeClr val="dk2">
                <a:lumMod val="100000"/>
              </a:scheme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cs typeface="+mn-ea"/>
                <a:sym typeface="+mn-lt"/>
              </a:endParaRPr>
            </a:p>
          </p:txBody>
        </p:sp>
        <p:sp>
          <p:nvSpPr>
            <p:cNvPr id="8" name="Freeform 6"/>
            <p:cNvSpPr>
              <a:spLocks noEditPoints="1"/>
            </p:cNvSpPr>
            <p:nvPr/>
          </p:nvSpPr>
          <p:spPr bwMode="auto">
            <a:xfrm>
              <a:off x="3969053" y="2746268"/>
              <a:ext cx="2131391" cy="1510043"/>
            </a:xfrm>
            <a:custGeom>
              <a:avLst/>
              <a:gdLst>
                <a:gd name="T0" fmla="*/ 106 w 2878"/>
                <a:gd name="T1" fmla="*/ 1977 h 2039"/>
                <a:gd name="T2" fmla="*/ 142 w 2878"/>
                <a:gd name="T3" fmla="*/ 1966 h 2039"/>
                <a:gd name="T4" fmla="*/ 220 w 2878"/>
                <a:gd name="T5" fmla="*/ 1954 h 2039"/>
                <a:gd name="T6" fmla="*/ 324 w 2878"/>
                <a:gd name="T7" fmla="*/ 1914 h 2039"/>
                <a:gd name="T8" fmla="*/ 388 w 2878"/>
                <a:gd name="T9" fmla="*/ 1866 h 2039"/>
                <a:gd name="T10" fmla="*/ 530 w 2878"/>
                <a:gd name="T11" fmla="*/ 1812 h 2039"/>
                <a:gd name="T12" fmla="*/ 563 w 2878"/>
                <a:gd name="T13" fmla="*/ 1798 h 2039"/>
                <a:gd name="T14" fmla="*/ 641 w 2878"/>
                <a:gd name="T15" fmla="*/ 1788 h 2039"/>
                <a:gd name="T16" fmla="*/ 747 w 2878"/>
                <a:gd name="T17" fmla="*/ 1746 h 2039"/>
                <a:gd name="T18" fmla="*/ 811 w 2878"/>
                <a:gd name="T19" fmla="*/ 1701 h 2039"/>
                <a:gd name="T20" fmla="*/ 951 w 2878"/>
                <a:gd name="T21" fmla="*/ 1644 h 2039"/>
                <a:gd name="T22" fmla="*/ 986 w 2878"/>
                <a:gd name="T23" fmla="*/ 1632 h 2039"/>
                <a:gd name="T24" fmla="*/ 1064 w 2878"/>
                <a:gd name="T25" fmla="*/ 1620 h 2039"/>
                <a:gd name="T26" fmla="*/ 1168 w 2878"/>
                <a:gd name="T27" fmla="*/ 1580 h 2039"/>
                <a:gd name="T28" fmla="*/ 1232 w 2878"/>
                <a:gd name="T29" fmla="*/ 1533 h 2039"/>
                <a:gd name="T30" fmla="*/ 1374 w 2878"/>
                <a:gd name="T31" fmla="*/ 1478 h 2039"/>
                <a:gd name="T32" fmla="*/ 1409 w 2878"/>
                <a:gd name="T33" fmla="*/ 1464 h 2039"/>
                <a:gd name="T34" fmla="*/ 1485 w 2878"/>
                <a:gd name="T35" fmla="*/ 1455 h 2039"/>
                <a:gd name="T36" fmla="*/ 1591 w 2878"/>
                <a:gd name="T37" fmla="*/ 1412 h 2039"/>
                <a:gd name="T38" fmla="*/ 1655 w 2878"/>
                <a:gd name="T39" fmla="*/ 1367 h 2039"/>
                <a:gd name="T40" fmla="*/ 1795 w 2878"/>
                <a:gd name="T41" fmla="*/ 1310 h 2039"/>
                <a:gd name="T42" fmla="*/ 1830 w 2878"/>
                <a:gd name="T43" fmla="*/ 1299 h 2039"/>
                <a:gd name="T44" fmla="*/ 1908 w 2878"/>
                <a:gd name="T45" fmla="*/ 1287 h 2039"/>
                <a:gd name="T46" fmla="*/ 2015 w 2878"/>
                <a:gd name="T47" fmla="*/ 1247 h 2039"/>
                <a:gd name="T48" fmla="*/ 2076 w 2878"/>
                <a:gd name="T49" fmla="*/ 1199 h 2039"/>
                <a:gd name="T50" fmla="*/ 2218 w 2878"/>
                <a:gd name="T51" fmla="*/ 1145 h 2039"/>
                <a:gd name="T52" fmla="*/ 2254 w 2878"/>
                <a:gd name="T53" fmla="*/ 1131 h 2039"/>
                <a:gd name="T54" fmla="*/ 2329 w 2878"/>
                <a:gd name="T55" fmla="*/ 1121 h 2039"/>
                <a:gd name="T56" fmla="*/ 2436 w 2878"/>
                <a:gd name="T57" fmla="*/ 1079 h 2039"/>
                <a:gd name="T58" fmla="*/ 2500 w 2878"/>
                <a:gd name="T59" fmla="*/ 1034 h 2039"/>
                <a:gd name="T60" fmla="*/ 2639 w 2878"/>
                <a:gd name="T61" fmla="*/ 977 h 2039"/>
                <a:gd name="T62" fmla="*/ 2675 w 2878"/>
                <a:gd name="T63" fmla="*/ 965 h 2039"/>
                <a:gd name="T64" fmla="*/ 2753 w 2878"/>
                <a:gd name="T65" fmla="*/ 953 h 2039"/>
                <a:gd name="T66" fmla="*/ 2850 w 2878"/>
                <a:gd name="T67" fmla="*/ 894 h 2039"/>
                <a:gd name="T68" fmla="*/ 2781 w 2878"/>
                <a:gd name="T69" fmla="*/ 878 h 2039"/>
                <a:gd name="T70" fmla="*/ 2748 w 2878"/>
                <a:gd name="T71" fmla="*/ 861 h 2039"/>
                <a:gd name="T72" fmla="*/ 2686 w 2878"/>
                <a:gd name="T73" fmla="*/ 811 h 2039"/>
                <a:gd name="T74" fmla="*/ 2585 w 2878"/>
                <a:gd name="T75" fmla="*/ 762 h 2039"/>
                <a:gd name="T76" fmla="*/ 2509 w 2878"/>
                <a:gd name="T77" fmla="*/ 745 h 2039"/>
                <a:gd name="T78" fmla="*/ 2372 w 2878"/>
                <a:gd name="T79" fmla="*/ 679 h 2039"/>
                <a:gd name="T80" fmla="*/ 2339 w 2878"/>
                <a:gd name="T81" fmla="*/ 662 h 2039"/>
                <a:gd name="T82" fmla="*/ 2280 w 2878"/>
                <a:gd name="T83" fmla="*/ 613 h 2039"/>
                <a:gd name="T84" fmla="*/ 2178 w 2878"/>
                <a:gd name="T85" fmla="*/ 563 h 2039"/>
                <a:gd name="T86" fmla="*/ 2100 w 2878"/>
                <a:gd name="T87" fmla="*/ 547 h 2039"/>
                <a:gd name="T88" fmla="*/ 1965 w 2878"/>
                <a:gd name="T89" fmla="*/ 480 h 2039"/>
                <a:gd name="T90" fmla="*/ 1930 w 2878"/>
                <a:gd name="T91" fmla="*/ 464 h 2039"/>
                <a:gd name="T92" fmla="*/ 1871 w 2878"/>
                <a:gd name="T93" fmla="*/ 414 h 2039"/>
                <a:gd name="T94" fmla="*/ 1769 w 2878"/>
                <a:gd name="T95" fmla="*/ 364 h 2039"/>
                <a:gd name="T96" fmla="*/ 1693 w 2878"/>
                <a:gd name="T97" fmla="*/ 348 h 2039"/>
                <a:gd name="T98" fmla="*/ 1556 w 2878"/>
                <a:gd name="T99" fmla="*/ 282 h 2039"/>
                <a:gd name="T100" fmla="*/ 1523 w 2878"/>
                <a:gd name="T101" fmla="*/ 265 h 2039"/>
                <a:gd name="T102" fmla="*/ 1461 w 2878"/>
                <a:gd name="T103" fmla="*/ 215 h 2039"/>
                <a:gd name="T104" fmla="*/ 1360 w 2878"/>
                <a:gd name="T105" fmla="*/ 166 h 2039"/>
                <a:gd name="T106" fmla="*/ 1284 w 2878"/>
                <a:gd name="T107" fmla="*/ 149 h 2039"/>
                <a:gd name="T108" fmla="*/ 1147 w 2878"/>
                <a:gd name="T109" fmla="*/ 83 h 2039"/>
                <a:gd name="T110" fmla="*/ 1114 w 2878"/>
                <a:gd name="T111" fmla="*/ 66 h 2039"/>
                <a:gd name="T112" fmla="*/ 1055 w 2878"/>
                <a:gd name="T113" fmla="*/ 17 h 20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878" h="2039">
                  <a:moveTo>
                    <a:pt x="35" y="2006"/>
                  </a:moveTo>
                  <a:lnTo>
                    <a:pt x="0" y="2020"/>
                  </a:lnTo>
                  <a:lnTo>
                    <a:pt x="7" y="2039"/>
                  </a:lnTo>
                  <a:lnTo>
                    <a:pt x="43" y="2025"/>
                  </a:lnTo>
                  <a:lnTo>
                    <a:pt x="35" y="2006"/>
                  </a:lnTo>
                  <a:close/>
                  <a:moveTo>
                    <a:pt x="106" y="1977"/>
                  </a:moveTo>
                  <a:lnTo>
                    <a:pt x="71" y="1992"/>
                  </a:lnTo>
                  <a:lnTo>
                    <a:pt x="78" y="2011"/>
                  </a:lnTo>
                  <a:lnTo>
                    <a:pt x="113" y="1996"/>
                  </a:lnTo>
                  <a:lnTo>
                    <a:pt x="106" y="1977"/>
                  </a:lnTo>
                  <a:close/>
                  <a:moveTo>
                    <a:pt x="177" y="1951"/>
                  </a:moveTo>
                  <a:lnTo>
                    <a:pt x="142" y="1966"/>
                  </a:lnTo>
                  <a:lnTo>
                    <a:pt x="149" y="1982"/>
                  </a:lnTo>
                  <a:lnTo>
                    <a:pt x="184" y="1968"/>
                  </a:lnTo>
                  <a:lnTo>
                    <a:pt x="177" y="1951"/>
                  </a:lnTo>
                  <a:close/>
                  <a:moveTo>
                    <a:pt x="248" y="1923"/>
                  </a:moveTo>
                  <a:lnTo>
                    <a:pt x="213" y="1937"/>
                  </a:lnTo>
                  <a:lnTo>
                    <a:pt x="220" y="1954"/>
                  </a:lnTo>
                  <a:lnTo>
                    <a:pt x="253" y="1940"/>
                  </a:lnTo>
                  <a:lnTo>
                    <a:pt x="248" y="1923"/>
                  </a:lnTo>
                  <a:close/>
                  <a:moveTo>
                    <a:pt x="317" y="1895"/>
                  </a:moveTo>
                  <a:lnTo>
                    <a:pt x="281" y="1909"/>
                  </a:lnTo>
                  <a:lnTo>
                    <a:pt x="288" y="1928"/>
                  </a:lnTo>
                  <a:lnTo>
                    <a:pt x="324" y="1914"/>
                  </a:lnTo>
                  <a:lnTo>
                    <a:pt x="317" y="1895"/>
                  </a:lnTo>
                  <a:close/>
                  <a:moveTo>
                    <a:pt x="388" y="1866"/>
                  </a:moveTo>
                  <a:lnTo>
                    <a:pt x="352" y="1880"/>
                  </a:lnTo>
                  <a:lnTo>
                    <a:pt x="359" y="1899"/>
                  </a:lnTo>
                  <a:lnTo>
                    <a:pt x="395" y="1885"/>
                  </a:lnTo>
                  <a:lnTo>
                    <a:pt x="388" y="1866"/>
                  </a:lnTo>
                  <a:close/>
                  <a:moveTo>
                    <a:pt x="459" y="1840"/>
                  </a:moveTo>
                  <a:lnTo>
                    <a:pt x="423" y="1854"/>
                  </a:lnTo>
                  <a:lnTo>
                    <a:pt x="430" y="1871"/>
                  </a:lnTo>
                  <a:lnTo>
                    <a:pt x="466" y="1857"/>
                  </a:lnTo>
                  <a:lnTo>
                    <a:pt x="459" y="1840"/>
                  </a:lnTo>
                  <a:close/>
                  <a:moveTo>
                    <a:pt x="530" y="1812"/>
                  </a:moveTo>
                  <a:lnTo>
                    <a:pt x="494" y="1826"/>
                  </a:lnTo>
                  <a:lnTo>
                    <a:pt x="501" y="1843"/>
                  </a:lnTo>
                  <a:lnTo>
                    <a:pt x="537" y="1828"/>
                  </a:lnTo>
                  <a:lnTo>
                    <a:pt x="530" y="1812"/>
                  </a:lnTo>
                  <a:close/>
                  <a:moveTo>
                    <a:pt x="598" y="1784"/>
                  </a:moveTo>
                  <a:lnTo>
                    <a:pt x="563" y="1798"/>
                  </a:lnTo>
                  <a:lnTo>
                    <a:pt x="570" y="1817"/>
                  </a:lnTo>
                  <a:lnTo>
                    <a:pt x="605" y="1802"/>
                  </a:lnTo>
                  <a:lnTo>
                    <a:pt x="598" y="1784"/>
                  </a:lnTo>
                  <a:close/>
                  <a:moveTo>
                    <a:pt x="669" y="1755"/>
                  </a:moveTo>
                  <a:lnTo>
                    <a:pt x="634" y="1769"/>
                  </a:lnTo>
                  <a:lnTo>
                    <a:pt x="641" y="1788"/>
                  </a:lnTo>
                  <a:lnTo>
                    <a:pt x="676" y="1774"/>
                  </a:lnTo>
                  <a:lnTo>
                    <a:pt x="669" y="1755"/>
                  </a:lnTo>
                  <a:close/>
                  <a:moveTo>
                    <a:pt x="740" y="1729"/>
                  </a:moveTo>
                  <a:lnTo>
                    <a:pt x="705" y="1743"/>
                  </a:lnTo>
                  <a:lnTo>
                    <a:pt x="712" y="1760"/>
                  </a:lnTo>
                  <a:lnTo>
                    <a:pt x="747" y="1746"/>
                  </a:lnTo>
                  <a:lnTo>
                    <a:pt x="740" y="1729"/>
                  </a:lnTo>
                  <a:close/>
                  <a:moveTo>
                    <a:pt x="811" y="1701"/>
                  </a:moveTo>
                  <a:lnTo>
                    <a:pt x="776" y="1715"/>
                  </a:lnTo>
                  <a:lnTo>
                    <a:pt x="783" y="1731"/>
                  </a:lnTo>
                  <a:lnTo>
                    <a:pt x="818" y="1717"/>
                  </a:lnTo>
                  <a:lnTo>
                    <a:pt x="811" y="1701"/>
                  </a:lnTo>
                  <a:close/>
                  <a:moveTo>
                    <a:pt x="880" y="1672"/>
                  </a:moveTo>
                  <a:lnTo>
                    <a:pt x="847" y="1687"/>
                  </a:lnTo>
                  <a:lnTo>
                    <a:pt x="851" y="1705"/>
                  </a:lnTo>
                  <a:lnTo>
                    <a:pt x="887" y="1691"/>
                  </a:lnTo>
                  <a:lnTo>
                    <a:pt x="880" y="1672"/>
                  </a:lnTo>
                  <a:close/>
                  <a:moveTo>
                    <a:pt x="951" y="1644"/>
                  </a:moveTo>
                  <a:lnTo>
                    <a:pt x="915" y="1658"/>
                  </a:lnTo>
                  <a:lnTo>
                    <a:pt x="922" y="1677"/>
                  </a:lnTo>
                  <a:lnTo>
                    <a:pt x="958" y="1663"/>
                  </a:lnTo>
                  <a:lnTo>
                    <a:pt x="951" y="1644"/>
                  </a:lnTo>
                  <a:close/>
                  <a:moveTo>
                    <a:pt x="1022" y="1618"/>
                  </a:moveTo>
                  <a:lnTo>
                    <a:pt x="986" y="1632"/>
                  </a:lnTo>
                  <a:lnTo>
                    <a:pt x="993" y="1649"/>
                  </a:lnTo>
                  <a:lnTo>
                    <a:pt x="1029" y="1635"/>
                  </a:lnTo>
                  <a:lnTo>
                    <a:pt x="1022" y="1618"/>
                  </a:lnTo>
                  <a:close/>
                  <a:moveTo>
                    <a:pt x="1092" y="1590"/>
                  </a:moveTo>
                  <a:lnTo>
                    <a:pt x="1057" y="1604"/>
                  </a:lnTo>
                  <a:lnTo>
                    <a:pt x="1064" y="1620"/>
                  </a:lnTo>
                  <a:lnTo>
                    <a:pt x="1100" y="1606"/>
                  </a:lnTo>
                  <a:lnTo>
                    <a:pt x="1092" y="1590"/>
                  </a:lnTo>
                  <a:close/>
                  <a:moveTo>
                    <a:pt x="1161" y="1561"/>
                  </a:moveTo>
                  <a:lnTo>
                    <a:pt x="1128" y="1575"/>
                  </a:lnTo>
                  <a:lnTo>
                    <a:pt x="1133" y="1592"/>
                  </a:lnTo>
                  <a:lnTo>
                    <a:pt x="1168" y="1580"/>
                  </a:lnTo>
                  <a:lnTo>
                    <a:pt x="1161" y="1561"/>
                  </a:lnTo>
                  <a:close/>
                  <a:moveTo>
                    <a:pt x="1232" y="1533"/>
                  </a:moveTo>
                  <a:lnTo>
                    <a:pt x="1197" y="1547"/>
                  </a:lnTo>
                  <a:lnTo>
                    <a:pt x="1204" y="1566"/>
                  </a:lnTo>
                  <a:lnTo>
                    <a:pt x="1239" y="1552"/>
                  </a:lnTo>
                  <a:lnTo>
                    <a:pt x="1232" y="1533"/>
                  </a:lnTo>
                  <a:close/>
                  <a:moveTo>
                    <a:pt x="1303" y="1507"/>
                  </a:moveTo>
                  <a:lnTo>
                    <a:pt x="1267" y="1521"/>
                  </a:lnTo>
                  <a:lnTo>
                    <a:pt x="1275" y="1538"/>
                  </a:lnTo>
                  <a:lnTo>
                    <a:pt x="1310" y="1523"/>
                  </a:lnTo>
                  <a:lnTo>
                    <a:pt x="1303" y="1507"/>
                  </a:lnTo>
                  <a:close/>
                  <a:moveTo>
                    <a:pt x="1374" y="1478"/>
                  </a:moveTo>
                  <a:lnTo>
                    <a:pt x="1338" y="1493"/>
                  </a:lnTo>
                  <a:lnTo>
                    <a:pt x="1346" y="1509"/>
                  </a:lnTo>
                  <a:lnTo>
                    <a:pt x="1381" y="1495"/>
                  </a:lnTo>
                  <a:lnTo>
                    <a:pt x="1374" y="1478"/>
                  </a:lnTo>
                  <a:close/>
                  <a:moveTo>
                    <a:pt x="1442" y="1450"/>
                  </a:moveTo>
                  <a:lnTo>
                    <a:pt x="1409" y="1464"/>
                  </a:lnTo>
                  <a:lnTo>
                    <a:pt x="1416" y="1481"/>
                  </a:lnTo>
                  <a:lnTo>
                    <a:pt x="1450" y="1469"/>
                  </a:lnTo>
                  <a:lnTo>
                    <a:pt x="1442" y="1450"/>
                  </a:lnTo>
                  <a:close/>
                  <a:moveTo>
                    <a:pt x="1513" y="1422"/>
                  </a:moveTo>
                  <a:lnTo>
                    <a:pt x="1478" y="1436"/>
                  </a:lnTo>
                  <a:lnTo>
                    <a:pt x="1485" y="1455"/>
                  </a:lnTo>
                  <a:lnTo>
                    <a:pt x="1521" y="1441"/>
                  </a:lnTo>
                  <a:lnTo>
                    <a:pt x="1513" y="1422"/>
                  </a:lnTo>
                  <a:close/>
                  <a:moveTo>
                    <a:pt x="1584" y="1396"/>
                  </a:moveTo>
                  <a:lnTo>
                    <a:pt x="1549" y="1410"/>
                  </a:lnTo>
                  <a:lnTo>
                    <a:pt x="1556" y="1426"/>
                  </a:lnTo>
                  <a:lnTo>
                    <a:pt x="1591" y="1412"/>
                  </a:lnTo>
                  <a:lnTo>
                    <a:pt x="1584" y="1396"/>
                  </a:lnTo>
                  <a:close/>
                  <a:moveTo>
                    <a:pt x="1655" y="1367"/>
                  </a:moveTo>
                  <a:lnTo>
                    <a:pt x="1620" y="1381"/>
                  </a:lnTo>
                  <a:lnTo>
                    <a:pt x="1627" y="1398"/>
                  </a:lnTo>
                  <a:lnTo>
                    <a:pt x="1662" y="1384"/>
                  </a:lnTo>
                  <a:lnTo>
                    <a:pt x="1655" y="1367"/>
                  </a:lnTo>
                  <a:close/>
                  <a:moveTo>
                    <a:pt x="1726" y="1339"/>
                  </a:moveTo>
                  <a:lnTo>
                    <a:pt x="1691" y="1353"/>
                  </a:lnTo>
                  <a:lnTo>
                    <a:pt x="1698" y="1370"/>
                  </a:lnTo>
                  <a:lnTo>
                    <a:pt x="1731" y="1358"/>
                  </a:lnTo>
                  <a:lnTo>
                    <a:pt x="1726" y="1339"/>
                  </a:lnTo>
                  <a:close/>
                  <a:moveTo>
                    <a:pt x="1795" y="1310"/>
                  </a:moveTo>
                  <a:lnTo>
                    <a:pt x="1759" y="1325"/>
                  </a:lnTo>
                  <a:lnTo>
                    <a:pt x="1766" y="1344"/>
                  </a:lnTo>
                  <a:lnTo>
                    <a:pt x="1802" y="1329"/>
                  </a:lnTo>
                  <a:lnTo>
                    <a:pt x="1795" y="1310"/>
                  </a:lnTo>
                  <a:close/>
                  <a:moveTo>
                    <a:pt x="1866" y="1284"/>
                  </a:moveTo>
                  <a:lnTo>
                    <a:pt x="1830" y="1299"/>
                  </a:lnTo>
                  <a:lnTo>
                    <a:pt x="1837" y="1315"/>
                  </a:lnTo>
                  <a:lnTo>
                    <a:pt x="1873" y="1301"/>
                  </a:lnTo>
                  <a:lnTo>
                    <a:pt x="1866" y="1284"/>
                  </a:lnTo>
                  <a:close/>
                  <a:moveTo>
                    <a:pt x="1937" y="1256"/>
                  </a:moveTo>
                  <a:lnTo>
                    <a:pt x="1901" y="1270"/>
                  </a:lnTo>
                  <a:lnTo>
                    <a:pt x="1908" y="1287"/>
                  </a:lnTo>
                  <a:lnTo>
                    <a:pt x="1944" y="1273"/>
                  </a:lnTo>
                  <a:lnTo>
                    <a:pt x="1937" y="1256"/>
                  </a:lnTo>
                  <a:close/>
                  <a:moveTo>
                    <a:pt x="2008" y="1228"/>
                  </a:moveTo>
                  <a:lnTo>
                    <a:pt x="1972" y="1242"/>
                  </a:lnTo>
                  <a:lnTo>
                    <a:pt x="1979" y="1258"/>
                  </a:lnTo>
                  <a:lnTo>
                    <a:pt x="2015" y="1247"/>
                  </a:lnTo>
                  <a:lnTo>
                    <a:pt x="2008" y="1228"/>
                  </a:lnTo>
                  <a:close/>
                  <a:moveTo>
                    <a:pt x="2076" y="1199"/>
                  </a:moveTo>
                  <a:lnTo>
                    <a:pt x="2041" y="1214"/>
                  </a:lnTo>
                  <a:lnTo>
                    <a:pt x="2048" y="1232"/>
                  </a:lnTo>
                  <a:lnTo>
                    <a:pt x="2083" y="1218"/>
                  </a:lnTo>
                  <a:lnTo>
                    <a:pt x="2076" y="1199"/>
                  </a:lnTo>
                  <a:close/>
                  <a:moveTo>
                    <a:pt x="2147" y="1173"/>
                  </a:moveTo>
                  <a:lnTo>
                    <a:pt x="2112" y="1187"/>
                  </a:lnTo>
                  <a:lnTo>
                    <a:pt x="2119" y="1204"/>
                  </a:lnTo>
                  <a:lnTo>
                    <a:pt x="2154" y="1190"/>
                  </a:lnTo>
                  <a:lnTo>
                    <a:pt x="2147" y="1173"/>
                  </a:lnTo>
                  <a:close/>
                  <a:moveTo>
                    <a:pt x="2218" y="1145"/>
                  </a:moveTo>
                  <a:lnTo>
                    <a:pt x="2183" y="1159"/>
                  </a:lnTo>
                  <a:lnTo>
                    <a:pt x="2190" y="1176"/>
                  </a:lnTo>
                  <a:lnTo>
                    <a:pt x="2225" y="1161"/>
                  </a:lnTo>
                  <a:lnTo>
                    <a:pt x="2218" y="1145"/>
                  </a:lnTo>
                  <a:close/>
                  <a:moveTo>
                    <a:pt x="2289" y="1117"/>
                  </a:moveTo>
                  <a:lnTo>
                    <a:pt x="2254" y="1131"/>
                  </a:lnTo>
                  <a:lnTo>
                    <a:pt x="2261" y="1147"/>
                  </a:lnTo>
                  <a:lnTo>
                    <a:pt x="2296" y="1135"/>
                  </a:lnTo>
                  <a:lnTo>
                    <a:pt x="2289" y="1117"/>
                  </a:lnTo>
                  <a:close/>
                  <a:moveTo>
                    <a:pt x="2358" y="1088"/>
                  </a:moveTo>
                  <a:lnTo>
                    <a:pt x="2325" y="1102"/>
                  </a:lnTo>
                  <a:lnTo>
                    <a:pt x="2329" y="1121"/>
                  </a:lnTo>
                  <a:lnTo>
                    <a:pt x="2365" y="1107"/>
                  </a:lnTo>
                  <a:lnTo>
                    <a:pt x="2358" y="1088"/>
                  </a:lnTo>
                  <a:close/>
                  <a:moveTo>
                    <a:pt x="2429" y="1062"/>
                  </a:moveTo>
                  <a:lnTo>
                    <a:pt x="2393" y="1076"/>
                  </a:lnTo>
                  <a:lnTo>
                    <a:pt x="2400" y="1093"/>
                  </a:lnTo>
                  <a:lnTo>
                    <a:pt x="2436" y="1079"/>
                  </a:lnTo>
                  <a:lnTo>
                    <a:pt x="2429" y="1062"/>
                  </a:lnTo>
                  <a:close/>
                  <a:moveTo>
                    <a:pt x="2500" y="1034"/>
                  </a:moveTo>
                  <a:lnTo>
                    <a:pt x="2464" y="1048"/>
                  </a:lnTo>
                  <a:lnTo>
                    <a:pt x="2471" y="1064"/>
                  </a:lnTo>
                  <a:lnTo>
                    <a:pt x="2507" y="1050"/>
                  </a:lnTo>
                  <a:lnTo>
                    <a:pt x="2500" y="1034"/>
                  </a:lnTo>
                  <a:close/>
                  <a:moveTo>
                    <a:pt x="2570" y="1005"/>
                  </a:moveTo>
                  <a:lnTo>
                    <a:pt x="2535" y="1020"/>
                  </a:lnTo>
                  <a:lnTo>
                    <a:pt x="2542" y="1036"/>
                  </a:lnTo>
                  <a:lnTo>
                    <a:pt x="2578" y="1024"/>
                  </a:lnTo>
                  <a:lnTo>
                    <a:pt x="2570" y="1005"/>
                  </a:lnTo>
                  <a:close/>
                  <a:moveTo>
                    <a:pt x="2639" y="977"/>
                  </a:moveTo>
                  <a:lnTo>
                    <a:pt x="2606" y="991"/>
                  </a:lnTo>
                  <a:lnTo>
                    <a:pt x="2613" y="1010"/>
                  </a:lnTo>
                  <a:lnTo>
                    <a:pt x="2646" y="996"/>
                  </a:lnTo>
                  <a:lnTo>
                    <a:pt x="2639" y="977"/>
                  </a:lnTo>
                  <a:close/>
                  <a:moveTo>
                    <a:pt x="2710" y="951"/>
                  </a:moveTo>
                  <a:lnTo>
                    <a:pt x="2675" y="965"/>
                  </a:lnTo>
                  <a:lnTo>
                    <a:pt x="2682" y="982"/>
                  </a:lnTo>
                  <a:lnTo>
                    <a:pt x="2717" y="968"/>
                  </a:lnTo>
                  <a:lnTo>
                    <a:pt x="2710" y="951"/>
                  </a:lnTo>
                  <a:close/>
                  <a:moveTo>
                    <a:pt x="2781" y="923"/>
                  </a:moveTo>
                  <a:lnTo>
                    <a:pt x="2745" y="937"/>
                  </a:lnTo>
                  <a:lnTo>
                    <a:pt x="2753" y="953"/>
                  </a:lnTo>
                  <a:lnTo>
                    <a:pt x="2788" y="939"/>
                  </a:lnTo>
                  <a:lnTo>
                    <a:pt x="2781" y="923"/>
                  </a:lnTo>
                  <a:close/>
                  <a:moveTo>
                    <a:pt x="2850" y="911"/>
                  </a:moveTo>
                  <a:lnTo>
                    <a:pt x="2850" y="913"/>
                  </a:lnTo>
                  <a:lnTo>
                    <a:pt x="2854" y="904"/>
                  </a:lnTo>
                  <a:lnTo>
                    <a:pt x="2850" y="894"/>
                  </a:lnTo>
                  <a:lnTo>
                    <a:pt x="2816" y="908"/>
                  </a:lnTo>
                  <a:lnTo>
                    <a:pt x="2824" y="925"/>
                  </a:lnTo>
                  <a:lnTo>
                    <a:pt x="2878" y="904"/>
                  </a:lnTo>
                  <a:lnTo>
                    <a:pt x="2857" y="894"/>
                  </a:lnTo>
                  <a:lnTo>
                    <a:pt x="2850" y="911"/>
                  </a:lnTo>
                  <a:close/>
                  <a:moveTo>
                    <a:pt x="2781" y="878"/>
                  </a:moveTo>
                  <a:lnTo>
                    <a:pt x="2814" y="894"/>
                  </a:lnTo>
                  <a:lnTo>
                    <a:pt x="2824" y="878"/>
                  </a:lnTo>
                  <a:lnTo>
                    <a:pt x="2790" y="861"/>
                  </a:lnTo>
                  <a:lnTo>
                    <a:pt x="2781" y="878"/>
                  </a:lnTo>
                  <a:close/>
                  <a:moveTo>
                    <a:pt x="2712" y="845"/>
                  </a:moveTo>
                  <a:lnTo>
                    <a:pt x="2748" y="861"/>
                  </a:lnTo>
                  <a:lnTo>
                    <a:pt x="2755" y="845"/>
                  </a:lnTo>
                  <a:lnTo>
                    <a:pt x="2722" y="828"/>
                  </a:lnTo>
                  <a:lnTo>
                    <a:pt x="2712" y="845"/>
                  </a:lnTo>
                  <a:close/>
                  <a:moveTo>
                    <a:pt x="2644" y="811"/>
                  </a:moveTo>
                  <a:lnTo>
                    <a:pt x="2679" y="828"/>
                  </a:lnTo>
                  <a:lnTo>
                    <a:pt x="2686" y="811"/>
                  </a:lnTo>
                  <a:lnTo>
                    <a:pt x="2653" y="795"/>
                  </a:lnTo>
                  <a:lnTo>
                    <a:pt x="2644" y="811"/>
                  </a:lnTo>
                  <a:close/>
                  <a:moveTo>
                    <a:pt x="2578" y="778"/>
                  </a:moveTo>
                  <a:lnTo>
                    <a:pt x="2611" y="795"/>
                  </a:lnTo>
                  <a:lnTo>
                    <a:pt x="2620" y="778"/>
                  </a:lnTo>
                  <a:lnTo>
                    <a:pt x="2585" y="762"/>
                  </a:lnTo>
                  <a:lnTo>
                    <a:pt x="2578" y="778"/>
                  </a:lnTo>
                  <a:close/>
                  <a:moveTo>
                    <a:pt x="2509" y="745"/>
                  </a:moveTo>
                  <a:lnTo>
                    <a:pt x="2542" y="762"/>
                  </a:lnTo>
                  <a:lnTo>
                    <a:pt x="2552" y="745"/>
                  </a:lnTo>
                  <a:lnTo>
                    <a:pt x="2516" y="729"/>
                  </a:lnTo>
                  <a:lnTo>
                    <a:pt x="2509" y="745"/>
                  </a:lnTo>
                  <a:close/>
                  <a:moveTo>
                    <a:pt x="2440" y="712"/>
                  </a:moveTo>
                  <a:lnTo>
                    <a:pt x="2476" y="729"/>
                  </a:lnTo>
                  <a:lnTo>
                    <a:pt x="2483" y="712"/>
                  </a:lnTo>
                  <a:lnTo>
                    <a:pt x="2450" y="696"/>
                  </a:lnTo>
                  <a:lnTo>
                    <a:pt x="2440" y="712"/>
                  </a:lnTo>
                  <a:close/>
                  <a:moveTo>
                    <a:pt x="2372" y="679"/>
                  </a:moveTo>
                  <a:lnTo>
                    <a:pt x="2407" y="696"/>
                  </a:lnTo>
                  <a:lnTo>
                    <a:pt x="2414" y="679"/>
                  </a:lnTo>
                  <a:lnTo>
                    <a:pt x="2381" y="662"/>
                  </a:lnTo>
                  <a:lnTo>
                    <a:pt x="2372" y="679"/>
                  </a:lnTo>
                  <a:close/>
                  <a:moveTo>
                    <a:pt x="2306" y="646"/>
                  </a:moveTo>
                  <a:lnTo>
                    <a:pt x="2339" y="662"/>
                  </a:lnTo>
                  <a:lnTo>
                    <a:pt x="2346" y="646"/>
                  </a:lnTo>
                  <a:lnTo>
                    <a:pt x="2313" y="629"/>
                  </a:lnTo>
                  <a:lnTo>
                    <a:pt x="2306" y="646"/>
                  </a:lnTo>
                  <a:close/>
                  <a:moveTo>
                    <a:pt x="2237" y="613"/>
                  </a:moveTo>
                  <a:lnTo>
                    <a:pt x="2270" y="629"/>
                  </a:lnTo>
                  <a:lnTo>
                    <a:pt x="2280" y="613"/>
                  </a:lnTo>
                  <a:lnTo>
                    <a:pt x="2244" y="596"/>
                  </a:lnTo>
                  <a:lnTo>
                    <a:pt x="2237" y="613"/>
                  </a:lnTo>
                  <a:close/>
                  <a:moveTo>
                    <a:pt x="2168" y="580"/>
                  </a:moveTo>
                  <a:lnTo>
                    <a:pt x="2202" y="596"/>
                  </a:lnTo>
                  <a:lnTo>
                    <a:pt x="2211" y="580"/>
                  </a:lnTo>
                  <a:lnTo>
                    <a:pt x="2178" y="563"/>
                  </a:lnTo>
                  <a:lnTo>
                    <a:pt x="2168" y="580"/>
                  </a:lnTo>
                  <a:close/>
                  <a:moveTo>
                    <a:pt x="2100" y="547"/>
                  </a:moveTo>
                  <a:lnTo>
                    <a:pt x="2135" y="563"/>
                  </a:lnTo>
                  <a:lnTo>
                    <a:pt x="2142" y="547"/>
                  </a:lnTo>
                  <a:lnTo>
                    <a:pt x="2109" y="530"/>
                  </a:lnTo>
                  <a:lnTo>
                    <a:pt x="2100" y="547"/>
                  </a:lnTo>
                  <a:close/>
                  <a:moveTo>
                    <a:pt x="2034" y="513"/>
                  </a:moveTo>
                  <a:lnTo>
                    <a:pt x="2067" y="530"/>
                  </a:lnTo>
                  <a:lnTo>
                    <a:pt x="2074" y="513"/>
                  </a:lnTo>
                  <a:lnTo>
                    <a:pt x="2041" y="497"/>
                  </a:lnTo>
                  <a:lnTo>
                    <a:pt x="2034" y="513"/>
                  </a:lnTo>
                  <a:close/>
                  <a:moveTo>
                    <a:pt x="1965" y="480"/>
                  </a:moveTo>
                  <a:lnTo>
                    <a:pt x="1998" y="497"/>
                  </a:lnTo>
                  <a:lnTo>
                    <a:pt x="2008" y="480"/>
                  </a:lnTo>
                  <a:lnTo>
                    <a:pt x="1972" y="464"/>
                  </a:lnTo>
                  <a:lnTo>
                    <a:pt x="1965" y="480"/>
                  </a:lnTo>
                  <a:close/>
                  <a:moveTo>
                    <a:pt x="1897" y="447"/>
                  </a:moveTo>
                  <a:lnTo>
                    <a:pt x="1930" y="464"/>
                  </a:lnTo>
                  <a:lnTo>
                    <a:pt x="1939" y="447"/>
                  </a:lnTo>
                  <a:lnTo>
                    <a:pt x="1904" y="431"/>
                  </a:lnTo>
                  <a:lnTo>
                    <a:pt x="1897" y="447"/>
                  </a:lnTo>
                  <a:close/>
                  <a:moveTo>
                    <a:pt x="1828" y="414"/>
                  </a:moveTo>
                  <a:lnTo>
                    <a:pt x="1863" y="431"/>
                  </a:lnTo>
                  <a:lnTo>
                    <a:pt x="1871" y="414"/>
                  </a:lnTo>
                  <a:lnTo>
                    <a:pt x="1837" y="398"/>
                  </a:lnTo>
                  <a:lnTo>
                    <a:pt x="1828" y="414"/>
                  </a:lnTo>
                  <a:close/>
                  <a:moveTo>
                    <a:pt x="1759" y="381"/>
                  </a:moveTo>
                  <a:lnTo>
                    <a:pt x="1795" y="398"/>
                  </a:lnTo>
                  <a:lnTo>
                    <a:pt x="1802" y="381"/>
                  </a:lnTo>
                  <a:lnTo>
                    <a:pt x="1769" y="364"/>
                  </a:lnTo>
                  <a:lnTo>
                    <a:pt x="1759" y="381"/>
                  </a:lnTo>
                  <a:close/>
                  <a:moveTo>
                    <a:pt x="1693" y="348"/>
                  </a:moveTo>
                  <a:lnTo>
                    <a:pt x="1726" y="364"/>
                  </a:lnTo>
                  <a:lnTo>
                    <a:pt x="1736" y="348"/>
                  </a:lnTo>
                  <a:lnTo>
                    <a:pt x="1700" y="331"/>
                  </a:lnTo>
                  <a:lnTo>
                    <a:pt x="1693" y="348"/>
                  </a:lnTo>
                  <a:close/>
                  <a:moveTo>
                    <a:pt x="1625" y="315"/>
                  </a:moveTo>
                  <a:lnTo>
                    <a:pt x="1658" y="331"/>
                  </a:lnTo>
                  <a:lnTo>
                    <a:pt x="1667" y="315"/>
                  </a:lnTo>
                  <a:lnTo>
                    <a:pt x="1632" y="298"/>
                  </a:lnTo>
                  <a:lnTo>
                    <a:pt x="1625" y="315"/>
                  </a:lnTo>
                  <a:close/>
                  <a:moveTo>
                    <a:pt x="1556" y="282"/>
                  </a:moveTo>
                  <a:lnTo>
                    <a:pt x="1589" y="298"/>
                  </a:lnTo>
                  <a:lnTo>
                    <a:pt x="1599" y="282"/>
                  </a:lnTo>
                  <a:lnTo>
                    <a:pt x="1565" y="265"/>
                  </a:lnTo>
                  <a:lnTo>
                    <a:pt x="1556" y="282"/>
                  </a:lnTo>
                  <a:close/>
                  <a:moveTo>
                    <a:pt x="1487" y="249"/>
                  </a:moveTo>
                  <a:lnTo>
                    <a:pt x="1523" y="265"/>
                  </a:lnTo>
                  <a:lnTo>
                    <a:pt x="1530" y="249"/>
                  </a:lnTo>
                  <a:lnTo>
                    <a:pt x="1497" y="232"/>
                  </a:lnTo>
                  <a:lnTo>
                    <a:pt x="1487" y="249"/>
                  </a:lnTo>
                  <a:close/>
                  <a:moveTo>
                    <a:pt x="1421" y="215"/>
                  </a:moveTo>
                  <a:lnTo>
                    <a:pt x="1454" y="232"/>
                  </a:lnTo>
                  <a:lnTo>
                    <a:pt x="1461" y="215"/>
                  </a:lnTo>
                  <a:lnTo>
                    <a:pt x="1428" y="199"/>
                  </a:lnTo>
                  <a:lnTo>
                    <a:pt x="1421" y="215"/>
                  </a:lnTo>
                  <a:close/>
                  <a:moveTo>
                    <a:pt x="1353" y="182"/>
                  </a:moveTo>
                  <a:lnTo>
                    <a:pt x="1386" y="199"/>
                  </a:lnTo>
                  <a:lnTo>
                    <a:pt x="1395" y="182"/>
                  </a:lnTo>
                  <a:lnTo>
                    <a:pt x="1360" y="166"/>
                  </a:lnTo>
                  <a:lnTo>
                    <a:pt x="1353" y="182"/>
                  </a:lnTo>
                  <a:close/>
                  <a:moveTo>
                    <a:pt x="1284" y="149"/>
                  </a:moveTo>
                  <a:lnTo>
                    <a:pt x="1317" y="166"/>
                  </a:lnTo>
                  <a:lnTo>
                    <a:pt x="1327" y="149"/>
                  </a:lnTo>
                  <a:lnTo>
                    <a:pt x="1291" y="133"/>
                  </a:lnTo>
                  <a:lnTo>
                    <a:pt x="1284" y="149"/>
                  </a:lnTo>
                  <a:close/>
                  <a:moveTo>
                    <a:pt x="1215" y="116"/>
                  </a:moveTo>
                  <a:lnTo>
                    <a:pt x="1251" y="133"/>
                  </a:lnTo>
                  <a:lnTo>
                    <a:pt x="1258" y="116"/>
                  </a:lnTo>
                  <a:lnTo>
                    <a:pt x="1225" y="100"/>
                  </a:lnTo>
                  <a:lnTo>
                    <a:pt x="1215" y="116"/>
                  </a:lnTo>
                  <a:close/>
                  <a:moveTo>
                    <a:pt x="1147" y="83"/>
                  </a:moveTo>
                  <a:lnTo>
                    <a:pt x="1182" y="100"/>
                  </a:lnTo>
                  <a:lnTo>
                    <a:pt x="1189" y="83"/>
                  </a:lnTo>
                  <a:lnTo>
                    <a:pt x="1156" y="66"/>
                  </a:lnTo>
                  <a:lnTo>
                    <a:pt x="1147" y="83"/>
                  </a:lnTo>
                  <a:close/>
                  <a:moveTo>
                    <a:pt x="1081" y="50"/>
                  </a:moveTo>
                  <a:lnTo>
                    <a:pt x="1114" y="66"/>
                  </a:lnTo>
                  <a:lnTo>
                    <a:pt x="1123" y="50"/>
                  </a:lnTo>
                  <a:lnTo>
                    <a:pt x="1088" y="33"/>
                  </a:lnTo>
                  <a:lnTo>
                    <a:pt x="1081" y="50"/>
                  </a:lnTo>
                  <a:close/>
                  <a:moveTo>
                    <a:pt x="1012" y="17"/>
                  </a:moveTo>
                  <a:lnTo>
                    <a:pt x="1045" y="33"/>
                  </a:lnTo>
                  <a:lnTo>
                    <a:pt x="1055" y="17"/>
                  </a:lnTo>
                  <a:lnTo>
                    <a:pt x="1019" y="0"/>
                  </a:lnTo>
                  <a:lnTo>
                    <a:pt x="1012" y="17"/>
                  </a:lnTo>
                  <a:close/>
                </a:path>
              </a:pathLst>
            </a:custGeom>
            <a:solidFill>
              <a:schemeClr val="dk2">
                <a:lumMod val="100000"/>
              </a:scheme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cs typeface="+mn-ea"/>
                <a:sym typeface="+mn-lt"/>
              </a:endParaRPr>
            </a:p>
          </p:txBody>
        </p:sp>
        <p:sp>
          <p:nvSpPr>
            <p:cNvPr id="9" name="Freeform 7"/>
            <p:cNvSpPr>
              <a:spLocks noEditPoints="1"/>
            </p:cNvSpPr>
            <p:nvPr/>
          </p:nvSpPr>
          <p:spPr bwMode="auto">
            <a:xfrm>
              <a:off x="6076004" y="2122700"/>
              <a:ext cx="1693708" cy="1303421"/>
            </a:xfrm>
            <a:custGeom>
              <a:avLst/>
              <a:gdLst>
                <a:gd name="T0" fmla="*/ 90 w 2287"/>
                <a:gd name="T1" fmla="*/ 40 h 1760"/>
                <a:gd name="T2" fmla="*/ 85 w 2287"/>
                <a:gd name="T3" fmla="*/ 116 h 1760"/>
                <a:gd name="T4" fmla="*/ 83 w 2287"/>
                <a:gd name="T5" fmla="*/ 192 h 1760"/>
                <a:gd name="T6" fmla="*/ 80 w 2287"/>
                <a:gd name="T7" fmla="*/ 267 h 1760"/>
                <a:gd name="T8" fmla="*/ 75 w 2287"/>
                <a:gd name="T9" fmla="*/ 343 h 1760"/>
                <a:gd name="T10" fmla="*/ 73 w 2287"/>
                <a:gd name="T11" fmla="*/ 419 h 1760"/>
                <a:gd name="T12" fmla="*/ 71 w 2287"/>
                <a:gd name="T13" fmla="*/ 495 h 1760"/>
                <a:gd name="T14" fmla="*/ 66 w 2287"/>
                <a:gd name="T15" fmla="*/ 568 h 1760"/>
                <a:gd name="T16" fmla="*/ 64 w 2287"/>
                <a:gd name="T17" fmla="*/ 644 h 1760"/>
                <a:gd name="T18" fmla="*/ 61 w 2287"/>
                <a:gd name="T19" fmla="*/ 719 h 1760"/>
                <a:gd name="T20" fmla="*/ 57 w 2287"/>
                <a:gd name="T21" fmla="*/ 795 h 1760"/>
                <a:gd name="T22" fmla="*/ 54 w 2287"/>
                <a:gd name="T23" fmla="*/ 871 h 1760"/>
                <a:gd name="T24" fmla="*/ 52 w 2287"/>
                <a:gd name="T25" fmla="*/ 946 h 1760"/>
                <a:gd name="T26" fmla="*/ 47 w 2287"/>
                <a:gd name="T27" fmla="*/ 1022 h 1760"/>
                <a:gd name="T28" fmla="*/ 45 w 2287"/>
                <a:gd name="T29" fmla="*/ 1098 h 1760"/>
                <a:gd name="T30" fmla="*/ 42 w 2287"/>
                <a:gd name="T31" fmla="*/ 1173 h 1760"/>
                <a:gd name="T32" fmla="*/ 40 w 2287"/>
                <a:gd name="T33" fmla="*/ 1249 h 1760"/>
                <a:gd name="T34" fmla="*/ 35 w 2287"/>
                <a:gd name="T35" fmla="*/ 1325 h 1760"/>
                <a:gd name="T36" fmla="*/ 33 w 2287"/>
                <a:gd name="T37" fmla="*/ 1400 h 1760"/>
                <a:gd name="T38" fmla="*/ 31 w 2287"/>
                <a:gd name="T39" fmla="*/ 1476 h 1760"/>
                <a:gd name="T40" fmla="*/ 26 w 2287"/>
                <a:gd name="T41" fmla="*/ 1552 h 1760"/>
                <a:gd name="T42" fmla="*/ 23 w 2287"/>
                <a:gd name="T43" fmla="*/ 1627 h 1760"/>
                <a:gd name="T44" fmla="*/ 21 w 2287"/>
                <a:gd name="T45" fmla="*/ 1703 h 1760"/>
                <a:gd name="T46" fmla="*/ 19 w 2287"/>
                <a:gd name="T47" fmla="*/ 1741 h 1760"/>
                <a:gd name="T48" fmla="*/ 35 w 2287"/>
                <a:gd name="T49" fmla="*/ 1724 h 1760"/>
                <a:gd name="T50" fmla="*/ 106 w 2287"/>
                <a:gd name="T51" fmla="*/ 1696 h 1760"/>
                <a:gd name="T52" fmla="*/ 177 w 2287"/>
                <a:gd name="T53" fmla="*/ 1668 h 1760"/>
                <a:gd name="T54" fmla="*/ 246 w 2287"/>
                <a:gd name="T55" fmla="*/ 1639 h 1760"/>
                <a:gd name="T56" fmla="*/ 317 w 2287"/>
                <a:gd name="T57" fmla="*/ 1611 h 1760"/>
                <a:gd name="T58" fmla="*/ 385 w 2287"/>
                <a:gd name="T59" fmla="*/ 1582 h 1760"/>
                <a:gd name="T60" fmla="*/ 456 w 2287"/>
                <a:gd name="T61" fmla="*/ 1554 h 1760"/>
                <a:gd name="T62" fmla="*/ 527 w 2287"/>
                <a:gd name="T63" fmla="*/ 1523 h 1760"/>
                <a:gd name="T64" fmla="*/ 596 w 2287"/>
                <a:gd name="T65" fmla="*/ 1495 h 1760"/>
                <a:gd name="T66" fmla="*/ 667 w 2287"/>
                <a:gd name="T67" fmla="*/ 1467 h 1760"/>
                <a:gd name="T68" fmla="*/ 738 w 2287"/>
                <a:gd name="T69" fmla="*/ 1438 h 1760"/>
                <a:gd name="T70" fmla="*/ 806 w 2287"/>
                <a:gd name="T71" fmla="*/ 1410 h 1760"/>
                <a:gd name="T72" fmla="*/ 877 w 2287"/>
                <a:gd name="T73" fmla="*/ 1381 h 1760"/>
                <a:gd name="T74" fmla="*/ 946 w 2287"/>
                <a:gd name="T75" fmla="*/ 1353 h 1760"/>
                <a:gd name="T76" fmla="*/ 1017 w 2287"/>
                <a:gd name="T77" fmla="*/ 1325 h 1760"/>
                <a:gd name="T78" fmla="*/ 1088 w 2287"/>
                <a:gd name="T79" fmla="*/ 1296 h 1760"/>
                <a:gd name="T80" fmla="*/ 1156 w 2287"/>
                <a:gd name="T81" fmla="*/ 1268 h 1760"/>
                <a:gd name="T82" fmla="*/ 1227 w 2287"/>
                <a:gd name="T83" fmla="*/ 1240 h 1760"/>
                <a:gd name="T84" fmla="*/ 1298 w 2287"/>
                <a:gd name="T85" fmla="*/ 1211 h 1760"/>
                <a:gd name="T86" fmla="*/ 1367 w 2287"/>
                <a:gd name="T87" fmla="*/ 1180 h 1760"/>
                <a:gd name="T88" fmla="*/ 1438 w 2287"/>
                <a:gd name="T89" fmla="*/ 1152 h 1760"/>
                <a:gd name="T90" fmla="*/ 1509 w 2287"/>
                <a:gd name="T91" fmla="*/ 1124 h 1760"/>
                <a:gd name="T92" fmla="*/ 1577 w 2287"/>
                <a:gd name="T93" fmla="*/ 1095 h 1760"/>
                <a:gd name="T94" fmla="*/ 1648 w 2287"/>
                <a:gd name="T95" fmla="*/ 1067 h 1760"/>
                <a:gd name="T96" fmla="*/ 1717 w 2287"/>
                <a:gd name="T97" fmla="*/ 1038 h 1760"/>
                <a:gd name="T98" fmla="*/ 1788 w 2287"/>
                <a:gd name="T99" fmla="*/ 1010 h 1760"/>
                <a:gd name="T100" fmla="*/ 1859 w 2287"/>
                <a:gd name="T101" fmla="*/ 982 h 1760"/>
                <a:gd name="T102" fmla="*/ 1927 w 2287"/>
                <a:gd name="T103" fmla="*/ 953 h 1760"/>
                <a:gd name="T104" fmla="*/ 1998 w 2287"/>
                <a:gd name="T105" fmla="*/ 925 h 1760"/>
                <a:gd name="T106" fmla="*/ 2069 w 2287"/>
                <a:gd name="T107" fmla="*/ 897 h 1760"/>
                <a:gd name="T108" fmla="*/ 2138 w 2287"/>
                <a:gd name="T109" fmla="*/ 868 h 1760"/>
                <a:gd name="T110" fmla="*/ 2209 w 2287"/>
                <a:gd name="T111" fmla="*/ 840 h 1760"/>
                <a:gd name="T112" fmla="*/ 2277 w 2287"/>
                <a:gd name="T113" fmla="*/ 809 h 1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287" h="1760">
                  <a:moveTo>
                    <a:pt x="90" y="40"/>
                  </a:moveTo>
                  <a:lnTo>
                    <a:pt x="90" y="3"/>
                  </a:lnTo>
                  <a:lnTo>
                    <a:pt x="71" y="0"/>
                  </a:lnTo>
                  <a:lnTo>
                    <a:pt x="71" y="38"/>
                  </a:lnTo>
                  <a:lnTo>
                    <a:pt x="90" y="40"/>
                  </a:lnTo>
                  <a:close/>
                  <a:moveTo>
                    <a:pt x="85" y="116"/>
                  </a:moveTo>
                  <a:lnTo>
                    <a:pt x="87" y="78"/>
                  </a:lnTo>
                  <a:lnTo>
                    <a:pt x="68" y="76"/>
                  </a:lnTo>
                  <a:lnTo>
                    <a:pt x="66" y="114"/>
                  </a:lnTo>
                  <a:lnTo>
                    <a:pt x="85" y="116"/>
                  </a:lnTo>
                  <a:close/>
                  <a:moveTo>
                    <a:pt x="83" y="192"/>
                  </a:moveTo>
                  <a:lnTo>
                    <a:pt x="85" y="154"/>
                  </a:lnTo>
                  <a:lnTo>
                    <a:pt x="66" y="152"/>
                  </a:lnTo>
                  <a:lnTo>
                    <a:pt x="64" y="189"/>
                  </a:lnTo>
                  <a:lnTo>
                    <a:pt x="83" y="192"/>
                  </a:lnTo>
                  <a:close/>
                  <a:moveTo>
                    <a:pt x="80" y="267"/>
                  </a:moveTo>
                  <a:lnTo>
                    <a:pt x="80" y="230"/>
                  </a:lnTo>
                  <a:lnTo>
                    <a:pt x="61" y="227"/>
                  </a:lnTo>
                  <a:lnTo>
                    <a:pt x="61" y="265"/>
                  </a:lnTo>
                  <a:lnTo>
                    <a:pt x="80" y="267"/>
                  </a:lnTo>
                  <a:close/>
                  <a:moveTo>
                    <a:pt x="75" y="343"/>
                  </a:moveTo>
                  <a:lnTo>
                    <a:pt x="78" y="305"/>
                  </a:lnTo>
                  <a:lnTo>
                    <a:pt x="59" y="303"/>
                  </a:lnTo>
                  <a:lnTo>
                    <a:pt x="57" y="341"/>
                  </a:lnTo>
                  <a:lnTo>
                    <a:pt x="75" y="343"/>
                  </a:lnTo>
                  <a:close/>
                  <a:moveTo>
                    <a:pt x="73" y="419"/>
                  </a:moveTo>
                  <a:lnTo>
                    <a:pt x="75" y="381"/>
                  </a:lnTo>
                  <a:lnTo>
                    <a:pt x="57" y="379"/>
                  </a:lnTo>
                  <a:lnTo>
                    <a:pt x="54" y="416"/>
                  </a:lnTo>
                  <a:lnTo>
                    <a:pt x="73" y="419"/>
                  </a:lnTo>
                  <a:close/>
                  <a:moveTo>
                    <a:pt x="71" y="495"/>
                  </a:moveTo>
                  <a:lnTo>
                    <a:pt x="71" y="457"/>
                  </a:lnTo>
                  <a:lnTo>
                    <a:pt x="52" y="454"/>
                  </a:lnTo>
                  <a:lnTo>
                    <a:pt x="52" y="492"/>
                  </a:lnTo>
                  <a:lnTo>
                    <a:pt x="71" y="495"/>
                  </a:lnTo>
                  <a:close/>
                  <a:moveTo>
                    <a:pt x="66" y="568"/>
                  </a:moveTo>
                  <a:lnTo>
                    <a:pt x="68" y="532"/>
                  </a:lnTo>
                  <a:lnTo>
                    <a:pt x="49" y="530"/>
                  </a:lnTo>
                  <a:lnTo>
                    <a:pt x="47" y="568"/>
                  </a:lnTo>
                  <a:lnTo>
                    <a:pt x="66" y="568"/>
                  </a:lnTo>
                  <a:close/>
                  <a:moveTo>
                    <a:pt x="64" y="644"/>
                  </a:moveTo>
                  <a:lnTo>
                    <a:pt x="66" y="606"/>
                  </a:lnTo>
                  <a:lnTo>
                    <a:pt x="47" y="606"/>
                  </a:lnTo>
                  <a:lnTo>
                    <a:pt x="45" y="644"/>
                  </a:lnTo>
                  <a:lnTo>
                    <a:pt x="64" y="644"/>
                  </a:lnTo>
                  <a:close/>
                  <a:moveTo>
                    <a:pt x="61" y="719"/>
                  </a:moveTo>
                  <a:lnTo>
                    <a:pt x="61" y="681"/>
                  </a:lnTo>
                  <a:lnTo>
                    <a:pt x="42" y="681"/>
                  </a:lnTo>
                  <a:lnTo>
                    <a:pt x="42" y="719"/>
                  </a:lnTo>
                  <a:lnTo>
                    <a:pt x="61" y="719"/>
                  </a:lnTo>
                  <a:close/>
                  <a:moveTo>
                    <a:pt x="57" y="795"/>
                  </a:moveTo>
                  <a:lnTo>
                    <a:pt x="59" y="757"/>
                  </a:lnTo>
                  <a:lnTo>
                    <a:pt x="40" y="757"/>
                  </a:lnTo>
                  <a:lnTo>
                    <a:pt x="38" y="795"/>
                  </a:lnTo>
                  <a:lnTo>
                    <a:pt x="57" y="795"/>
                  </a:lnTo>
                  <a:close/>
                  <a:moveTo>
                    <a:pt x="54" y="871"/>
                  </a:moveTo>
                  <a:lnTo>
                    <a:pt x="57" y="833"/>
                  </a:lnTo>
                  <a:lnTo>
                    <a:pt x="38" y="833"/>
                  </a:lnTo>
                  <a:lnTo>
                    <a:pt x="35" y="871"/>
                  </a:lnTo>
                  <a:lnTo>
                    <a:pt x="54" y="871"/>
                  </a:lnTo>
                  <a:close/>
                  <a:moveTo>
                    <a:pt x="52" y="946"/>
                  </a:moveTo>
                  <a:lnTo>
                    <a:pt x="52" y="908"/>
                  </a:lnTo>
                  <a:lnTo>
                    <a:pt x="33" y="908"/>
                  </a:lnTo>
                  <a:lnTo>
                    <a:pt x="33" y="946"/>
                  </a:lnTo>
                  <a:lnTo>
                    <a:pt x="52" y="946"/>
                  </a:lnTo>
                  <a:close/>
                  <a:moveTo>
                    <a:pt x="47" y="1022"/>
                  </a:moveTo>
                  <a:lnTo>
                    <a:pt x="49" y="984"/>
                  </a:lnTo>
                  <a:lnTo>
                    <a:pt x="31" y="984"/>
                  </a:lnTo>
                  <a:lnTo>
                    <a:pt x="28" y="1022"/>
                  </a:lnTo>
                  <a:lnTo>
                    <a:pt x="47" y="1022"/>
                  </a:lnTo>
                  <a:close/>
                  <a:moveTo>
                    <a:pt x="45" y="1098"/>
                  </a:moveTo>
                  <a:lnTo>
                    <a:pt x="47" y="1060"/>
                  </a:lnTo>
                  <a:lnTo>
                    <a:pt x="28" y="1060"/>
                  </a:lnTo>
                  <a:lnTo>
                    <a:pt x="26" y="1098"/>
                  </a:lnTo>
                  <a:lnTo>
                    <a:pt x="45" y="1098"/>
                  </a:lnTo>
                  <a:close/>
                  <a:moveTo>
                    <a:pt x="42" y="1173"/>
                  </a:moveTo>
                  <a:lnTo>
                    <a:pt x="42" y="1135"/>
                  </a:lnTo>
                  <a:lnTo>
                    <a:pt x="23" y="1135"/>
                  </a:lnTo>
                  <a:lnTo>
                    <a:pt x="23" y="1173"/>
                  </a:lnTo>
                  <a:lnTo>
                    <a:pt x="42" y="1173"/>
                  </a:lnTo>
                  <a:close/>
                  <a:moveTo>
                    <a:pt x="40" y="1249"/>
                  </a:moveTo>
                  <a:lnTo>
                    <a:pt x="40" y="1211"/>
                  </a:lnTo>
                  <a:lnTo>
                    <a:pt x="21" y="1211"/>
                  </a:lnTo>
                  <a:lnTo>
                    <a:pt x="21" y="1249"/>
                  </a:lnTo>
                  <a:lnTo>
                    <a:pt x="40" y="1249"/>
                  </a:lnTo>
                  <a:close/>
                  <a:moveTo>
                    <a:pt x="35" y="1325"/>
                  </a:moveTo>
                  <a:lnTo>
                    <a:pt x="38" y="1287"/>
                  </a:lnTo>
                  <a:lnTo>
                    <a:pt x="19" y="1287"/>
                  </a:lnTo>
                  <a:lnTo>
                    <a:pt x="16" y="1325"/>
                  </a:lnTo>
                  <a:lnTo>
                    <a:pt x="35" y="1325"/>
                  </a:lnTo>
                  <a:close/>
                  <a:moveTo>
                    <a:pt x="33" y="1400"/>
                  </a:moveTo>
                  <a:lnTo>
                    <a:pt x="35" y="1363"/>
                  </a:lnTo>
                  <a:lnTo>
                    <a:pt x="16" y="1363"/>
                  </a:lnTo>
                  <a:lnTo>
                    <a:pt x="14" y="1400"/>
                  </a:lnTo>
                  <a:lnTo>
                    <a:pt x="33" y="1400"/>
                  </a:lnTo>
                  <a:close/>
                  <a:moveTo>
                    <a:pt x="31" y="1476"/>
                  </a:moveTo>
                  <a:lnTo>
                    <a:pt x="31" y="1438"/>
                  </a:lnTo>
                  <a:lnTo>
                    <a:pt x="12" y="1438"/>
                  </a:lnTo>
                  <a:lnTo>
                    <a:pt x="12" y="1476"/>
                  </a:lnTo>
                  <a:lnTo>
                    <a:pt x="31" y="1476"/>
                  </a:lnTo>
                  <a:close/>
                  <a:moveTo>
                    <a:pt x="26" y="1552"/>
                  </a:moveTo>
                  <a:lnTo>
                    <a:pt x="28" y="1514"/>
                  </a:lnTo>
                  <a:lnTo>
                    <a:pt x="9" y="1514"/>
                  </a:lnTo>
                  <a:lnTo>
                    <a:pt x="7" y="1552"/>
                  </a:lnTo>
                  <a:lnTo>
                    <a:pt x="26" y="1552"/>
                  </a:lnTo>
                  <a:close/>
                  <a:moveTo>
                    <a:pt x="23" y="1627"/>
                  </a:moveTo>
                  <a:lnTo>
                    <a:pt x="26" y="1590"/>
                  </a:lnTo>
                  <a:lnTo>
                    <a:pt x="7" y="1590"/>
                  </a:lnTo>
                  <a:lnTo>
                    <a:pt x="5" y="1627"/>
                  </a:lnTo>
                  <a:lnTo>
                    <a:pt x="23" y="1627"/>
                  </a:lnTo>
                  <a:close/>
                  <a:moveTo>
                    <a:pt x="21" y="1703"/>
                  </a:moveTo>
                  <a:lnTo>
                    <a:pt x="21" y="1665"/>
                  </a:lnTo>
                  <a:lnTo>
                    <a:pt x="2" y="1665"/>
                  </a:lnTo>
                  <a:lnTo>
                    <a:pt x="2" y="1703"/>
                  </a:lnTo>
                  <a:lnTo>
                    <a:pt x="21" y="1703"/>
                  </a:lnTo>
                  <a:close/>
                  <a:moveTo>
                    <a:pt x="35" y="1724"/>
                  </a:moveTo>
                  <a:lnTo>
                    <a:pt x="5" y="1736"/>
                  </a:lnTo>
                  <a:lnTo>
                    <a:pt x="9" y="1746"/>
                  </a:lnTo>
                  <a:lnTo>
                    <a:pt x="19" y="1746"/>
                  </a:lnTo>
                  <a:lnTo>
                    <a:pt x="19" y="1741"/>
                  </a:lnTo>
                  <a:lnTo>
                    <a:pt x="0" y="1741"/>
                  </a:lnTo>
                  <a:lnTo>
                    <a:pt x="0" y="1746"/>
                  </a:lnTo>
                  <a:lnTo>
                    <a:pt x="0" y="1760"/>
                  </a:lnTo>
                  <a:lnTo>
                    <a:pt x="42" y="1741"/>
                  </a:lnTo>
                  <a:lnTo>
                    <a:pt x="35" y="1724"/>
                  </a:lnTo>
                  <a:close/>
                  <a:moveTo>
                    <a:pt x="106" y="1696"/>
                  </a:moveTo>
                  <a:lnTo>
                    <a:pt x="71" y="1710"/>
                  </a:lnTo>
                  <a:lnTo>
                    <a:pt x="78" y="1727"/>
                  </a:lnTo>
                  <a:lnTo>
                    <a:pt x="113" y="1713"/>
                  </a:lnTo>
                  <a:lnTo>
                    <a:pt x="106" y="1696"/>
                  </a:lnTo>
                  <a:close/>
                  <a:moveTo>
                    <a:pt x="177" y="1668"/>
                  </a:moveTo>
                  <a:lnTo>
                    <a:pt x="142" y="1682"/>
                  </a:lnTo>
                  <a:lnTo>
                    <a:pt x="149" y="1698"/>
                  </a:lnTo>
                  <a:lnTo>
                    <a:pt x="184" y="1684"/>
                  </a:lnTo>
                  <a:lnTo>
                    <a:pt x="177" y="1668"/>
                  </a:lnTo>
                  <a:close/>
                  <a:moveTo>
                    <a:pt x="246" y="1639"/>
                  </a:moveTo>
                  <a:lnTo>
                    <a:pt x="210" y="1653"/>
                  </a:lnTo>
                  <a:lnTo>
                    <a:pt x="217" y="1670"/>
                  </a:lnTo>
                  <a:lnTo>
                    <a:pt x="253" y="1656"/>
                  </a:lnTo>
                  <a:lnTo>
                    <a:pt x="246" y="1639"/>
                  </a:lnTo>
                  <a:close/>
                  <a:moveTo>
                    <a:pt x="317" y="1611"/>
                  </a:moveTo>
                  <a:lnTo>
                    <a:pt x="281" y="1625"/>
                  </a:lnTo>
                  <a:lnTo>
                    <a:pt x="288" y="1642"/>
                  </a:lnTo>
                  <a:lnTo>
                    <a:pt x="324" y="1627"/>
                  </a:lnTo>
                  <a:lnTo>
                    <a:pt x="317" y="1611"/>
                  </a:lnTo>
                  <a:close/>
                  <a:moveTo>
                    <a:pt x="385" y="1582"/>
                  </a:moveTo>
                  <a:lnTo>
                    <a:pt x="352" y="1597"/>
                  </a:lnTo>
                  <a:lnTo>
                    <a:pt x="359" y="1613"/>
                  </a:lnTo>
                  <a:lnTo>
                    <a:pt x="392" y="1599"/>
                  </a:lnTo>
                  <a:lnTo>
                    <a:pt x="385" y="1582"/>
                  </a:lnTo>
                  <a:close/>
                  <a:moveTo>
                    <a:pt x="456" y="1554"/>
                  </a:moveTo>
                  <a:lnTo>
                    <a:pt x="421" y="1568"/>
                  </a:lnTo>
                  <a:lnTo>
                    <a:pt x="428" y="1585"/>
                  </a:lnTo>
                  <a:lnTo>
                    <a:pt x="463" y="1571"/>
                  </a:lnTo>
                  <a:lnTo>
                    <a:pt x="456" y="1554"/>
                  </a:lnTo>
                  <a:close/>
                  <a:moveTo>
                    <a:pt x="527" y="1523"/>
                  </a:moveTo>
                  <a:lnTo>
                    <a:pt x="492" y="1540"/>
                  </a:lnTo>
                  <a:lnTo>
                    <a:pt x="499" y="1556"/>
                  </a:lnTo>
                  <a:lnTo>
                    <a:pt x="534" y="1542"/>
                  </a:lnTo>
                  <a:lnTo>
                    <a:pt x="527" y="1523"/>
                  </a:lnTo>
                  <a:close/>
                  <a:moveTo>
                    <a:pt x="596" y="1495"/>
                  </a:moveTo>
                  <a:lnTo>
                    <a:pt x="563" y="1509"/>
                  </a:lnTo>
                  <a:lnTo>
                    <a:pt x="570" y="1528"/>
                  </a:lnTo>
                  <a:lnTo>
                    <a:pt x="603" y="1514"/>
                  </a:lnTo>
                  <a:lnTo>
                    <a:pt x="596" y="1495"/>
                  </a:lnTo>
                  <a:close/>
                  <a:moveTo>
                    <a:pt x="667" y="1467"/>
                  </a:moveTo>
                  <a:lnTo>
                    <a:pt x="631" y="1481"/>
                  </a:lnTo>
                  <a:lnTo>
                    <a:pt x="638" y="1500"/>
                  </a:lnTo>
                  <a:lnTo>
                    <a:pt x="674" y="1486"/>
                  </a:lnTo>
                  <a:lnTo>
                    <a:pt x="667" y="1467"/>
                  </a:lnTo>
                  <a:close/>
                  <a:moveTo>
                    <a:pt x="738" y="1438"/>
                  </a:moveTo>
                  <a:lnTo>
                    <a:pt x="702" y="1452"/>
                  </a:lnTo>
                  <a:lnTo>
                    <a:pt x="709" y="1471"/>
                  </a:lnTo>
                  <a:lnTo>
                    <a:pt x="745" y="1457"/>
                  </a:lnTo>
                  <a:lnTo>
                    <a:pt x="738" y="1438"/>
                  </a:lnTo>
                  <a:close/>
                  <a:moveTo>
                    <a:pt x="806" y="1410"/>
                  </a:moveTo>
                  <a:lnTo>
                    <a:pt x="771" y="1424"/>
                  </a:lnTo>
                  <a:lnTo>
                    <a:pt x="778" y="1443"/>
                  </a:lnTo>
                  <a:lnTo>
                    <a:pt x="813" y="1429"/>
                  </a:lnTo>
                  <a:lnTo>
                    <a:pt x="806" y="1410"/>
                  </a:lnTo>
                  <a:close/>
                  <a:moveTo>
                    <a:pt x="877" y="1381"/>
                  </a:moveTo>
                  <a:lnTo>
                    <a:pt x="842" y="1396"/>
                  </a:lnTo>
                  <a:lnTo>
                    <a:pt x="849" y="1415"/>
                  </a:lnTo>
                  <a:lnTo>
                    <a:pt x="884" y="1398"/>
                  </a:lnTo>
                  <a:lnTo>
                    <a:pt x="877" y="1381"/>
                  </a:lnTo>
                  <a:close/>
                  <a:moveTo>
                    <a:pt x="946" y="1353"/>
                  </a:moveTo>
                  <a:lnTo>
                    <a:pt x="913" y="1367"/>
                  </a:lnTo>
                  <a:lnTo>
                    <a:pt x="920" y="1384"/>
                  </a:lnTo>
                  <a:lnTo>
                    <a:pt x="953" y="1370"/>
                  </a:lnTo>
                  <a:lnTo>
                    <a:pt x="946" y="1353"/>
                  </a:lnTo>
                  <a:close/>
                  <a:moveTo>
                    <a:pt x="1017" y="1325"/>
                  </a:moveTo>
                  <a:lnTo>
                    <a:pt x="981" y="1339"/>
                  </a:lnTo>
                  <a:lnTo>
                    <a:pt x="988" y="1355"/>
                  </a:lnTo>
                  <a:lnTo>
                    <a:pt x="1024" y="1341"/>
                  </a:lnTo>
                  <a:lnTo>
                    <a:pt x="1017" y="1325"/>
                  </a:lnTo>
                  <a:close/>
                  <a:moveTo>
                    <a:pt x="1088" y="1296"/>
                  </a:moveTo>
                  <a:lnTo>
                    <a:pt x="1052" y="1310"/>
                  </a:lnTo>
                  <a:lnTo>
                    <a:pt x="1059" y="1327"/>
                  </a:lnTo>
                  <a:lnTo>
                    <a:pt x="1095" y="1313"/>
                  </a:lnTo>
                  <a:lnTo>
                    <a:pt x="1088" y="1296"/>
                  </a:lnTo>
                  <a:close/>
                  <a:moveTo>
                    <a:pt x="1156" y="1268"/>
                  </a:moveTo>
                  <a:lnTo>
                    <a:pt x="1123" y="1282"/>
                  </a:lnTo>
                  <a:lnTo>
                    <a:pt x="1130" y="1299"/>
                  </a:lnTo>
                  <a:lnTo>
                    <a:pt x="1163" y="1284"/>
                  </a:lnTo>
                  <a:lnTo>
                    <a:pt x="1156" y="1268"/>
                  </a:lnTo>
                  <a:close/>
                  <a:moveTo>
                    <a:pt x="1227" y="1240"/>
                  </a:moveTo>
                  <a:lnTo>
                    <a:pt x="1192" y="1254"/>
                  </a:lnTo>
                  <a:lnTo>
                    <a:pt x="1199" y="1270"/>
                  </a:lnTo>
                  <a:lnTo>
                    <a:pt x="1234" y="1256"/>
                  </a:lnTo>
                  <a:lnTo>
                    <a:pt x="1227" y="1240"/>
                  </a:lnTo>
                  <a:close/>
                  <a:moveTo>
                    <a:pt x="1298" y="1211"/>
                  </a:moveTo>
                  <a:lnTo>
                    <a:pt x="1263" y="1225"/>
                  </a:lnTo>
                  <a:lnTo>
                    <a:pt x="1270" y="1242"/>
                  </a:lnTo>
                  <a:lnTo>
                    <a:pt x="1305" y="1228"/>
                  </a:lnTo>
                  <a:lnTo>
                    <a:pt x="1298" y="1211"/>
                  </a:lnTo>
                  <a:close/>
                  <a:moveTo>
                    <a:pt x="1367" y="1180"/>
                  </a:moveTo>
                  <a:lnTo>
                    <a:pt x="1331" y="1197"/>
                  </a:lnTo>
                  <a:lnTo>
                    <a:pt x="1338" y="1214"/>
                  </a:lnTo>
                  <a:lnTo>
                    <a:pt x="1374" y="1199"/>
                  </a:lnTo>
                  <a:lnTo>
                    <a:pt x="1367" y="1180"/>
                  </a:lnTo>
                  <a:close/>
                  <a:moveTo>
                    <a:pt x="1438" y="1152"/>
                  </a:moveTo>
                  <a:lnTo>
                    <a:pt x="1402" y="1166"/>
                  </a:lnTo>
                  <a:lnTo>
                    <a:pt x="1409" y="1185"/>
                  </a:lnTo>
                  <a:lnTo>
                    <a:pt x="1445" y="1171"/>
                  </a:lnTo>
                  <a:lnTo>
                    <a:pt x="1438" y="1152"/>
                  </a:lnTo>
                  <a:close/>
                  <a:moveTo>
                    <a:pt x="1509" y="1124"/>
                  </a:moveTo>
                  <a:lnTo>
                    <a:pt x="1473" y="1138"/>
                  </a:lnTo>
                  <a:lnTo>
                    <a:pt x="1480" y="1157"/>
                  </a:lnTo>
                  <a:lnTo>
                    <a:pt x="1516" y="1143"/>
                  </a:lnTo>
                  <a:lnTo>
                    <a:pt x="1509" y="1124"/>
                  </a:lnTo>
                  <a:close/>
                  <a:moveTo>
                    <a:pt x="1577" y="1095"/>
                  </a:moveTo>
                  <a:lnTo>
                    <a:pt x="1542" y="1109"/>
                  </a:lnTo>
                  <a:lnTo>
                    <a:pt x="1549" y="1128"/>
                  </a:lnTo>
                  <a:lnTo>
                    <a:pt x="1584" y="1114"/>
                  </a:lnTo>
                  <a:lnTo>
                    <a:pt x="1577" y="1095"/>
                  </a:lnTo>
                  <a:close/>
                  <a:moveTo>
                    <a:pt x="1648" y="1067"/>
                  </a:moveTo>
                  <a:lnTo>
                    <a:pt x="1613" y="1081"/>
                  </a:lnTo>
                  <a:lnTo>
                    <a:pt x="1620" y="1100"/>
                  </a:lnTo>
                  <a:lnTo>
                    <a:pt x="1655" y="1086"/>
                  </a:lnTo>
                  <a:lnTo>
                    <a:pt x="1648" y="1067"/>
                  </a:lnTo>
                  <a:close/>
                  <a:moveTo>
                    <a:pt x="1717" y="1038"/>
                  </a:moveTo>
                  <a:lnTo>
                    <a:pt x="1684" y="1053"/>
                  </a:lnTo>
                  <a:lnTo>
                    <a:pt x="1691" y="1072"/>
                  </a:lnTo>
                  <a:lnTo>
                    <a:pt x="1724" y="1055"/>
                  </a:lnTo>
                  <a:lnTo>
                    <a:pt x="1717" y="1038"/>
                  </a:lnTo>
                  <a:close/>
                  <a:moveTo>
                    <a:pt x="1788" y="1010"/>
                  </a:moveTo>
                  <a:lnTo>
                    <a:pt x="1752" y="1024"/>
                  </a:lnTo>
                  <a:lnTo>
                    <a:pt x="1759" y="1041"/>
                  </a:lnTo>
                  <a:lnTo>
                    <a:pt x="1795" y="1027"/>
                  </a:lnTo>
                  <a:lnTo>
                    <a:pt x="1788" y="1010"/>
                  </a:lnTo>
                  <a:close/>
                  <a:moveTo>
                    <a:pt x="1859" y="982"/>
                  </a:moveTo>
                  <a:lnTo>
                    <a:pt x="1823" y="996"/>
                  </a:lnTo>
                  <a:lnTo>
                    <a:pt x="1830" y="1012"/>
                  </a:lnTo>
                  <a:lnTo>
                    <a:pt x="1866" y="998"/>
                  </a:lnTo>
                  <a:lnTo>
                    <a:pt x="1859" y="982"/>
                  </a:lnTo>
                  <a:close/>
                  <a:moveTo>
                    <a:pt x="1927" y="953"/>
                  </a:moveTo>
                  <a:lnTo>
                    <a:pt x="1894" y="968"/>
                  </a:lnTo>
                  <a:lnTo>
                    <a:pt x="1901" y="984"/>
                  </a:lnTo>
                  <a:lnTo>
                    <a:pt x="1934" y="970"/>
                  </a:lnTo>
                  <a:lnTo>
                    <a:pt x="1927" y="953"/>
                  </a:lnTo>
                  <a:close/>
                  <a:moveTo>
                    <a:pt x="1998" y="925"/>
                  </a:moveTo>
                  <a:lnTo>
                    <a:pt x="1963" y="939"/>
                  </a:lnTo>
                  <a:lnTo>
                    <a:pt x="1970" y="956"/>
                  </a:lnTo>
                  <a:lnTo>
                    <a:pt x="2005" y="942"/>
                  </a:lnTo>
                  <a:lnTo>
                    <a:pt x="1998" y="925"/>
                  </a:lnTo>
                  <a:close/>
                  <a:moveTo>
                    <a:pt x="2069" y="897"/>
                  </a:moveTo>
                  <a:lnTo>
                    <a:pt x="2034" y="911"/>
                  </a:lnTo>
                  <a:lnTo>
                    <a:pt x="2041" y="927"/>
                  </a:lnTo>
                  <a:lnTo>
                    <a:pt x="2076" y="913"/>
                  </a:lnTo>
                  <a:lnTo>
                    <a:pt x="2069" y="897"/>
                  </a:lnTo>
                  <a:close/>
                  <a:moveTo>
                    <a:pt x="2138" y="868"/>
                  </a:moveTo>
                  <a:lnTo>
                    <a:pt x="2102" y="882"/>
                  </a:lnTo>
                  <a:lnTo>
                    <a:pt x="2109" y="899"/>
                  </a:lnTo>
                  <a:lnTo>
                    <a:pt x="2145" y="885"/>
                  </a:lnTo>
                  <a:lnTo>
                    <a:pt x="2138" y="868"/>
                  </a:lnTo>
                  <a:close/>
                  <a:moveTo>
                    <a:pt x="2209" y="840"/>
                  </a:moveTo>
                  <a:lnTo>
                    <a:pt x="2173" y="854"/>
                  </a:lnTo>
                  <a:lnTo>
                    <a:pt x="2180" y="871"/>
                  </a:lnTo>
                  <a:lnTo>
                    <a:pt x="2216" y="856"/>
                  </a:lnTo>
                  <a:lnTo>
                    <a:pt x="2209" y="840"/>
                  </a:lnTo>
                  <a:close/>
                  <a:moveTo>
                    <a:pt x="2277" y="809"/>
                  </a:moveTo>
                  <a:lnTo>
                    <a:pt x="2244" y="823"/>
                  </a:lnTo>
                  <a:lnTo>
                    <a:pt x="2251" y="842"/>
                  </a:lnTo>
                  <a:lnTo>
                    <a:pt x="2287" y="828"/>
                  </a:lnTo>
                  <a:lnTo>
                    <a:pt x="2277" y="809"/>
                  </a:lnTo>
                  <a:close/>
                </a:path>
              </a:pathLst>
            </a:custGeom>
            <a:solidFill>
              <a:schemeClr val="dk2">
                <a:lumMod val="100000"/>
              </a:scheme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cs typeface="+mn-ea"/>
                <a:sym typeface="+mn-lt"/>
              </a:endParaRPr>
            </a:p>
          </p:txBody>
        </p:sp>
        <p:sp>
          <p:nvSpPr>
            <p:cNvPr id="10" name="Freeform 8"/>
            <p:cNvSpPr>
              <a:spLocks noEditPoints="1"/>
            </p:cNvSpPr>
            <p:nvPr/>
          </p:nvSpPr>
          <p:spPr bwMode="auto">
            <a:xfrm>
              <a:off x="3820196" y="3287632"/>
              <a:ext cx="4519763" cy="994599"/>
            </a:xfrm>
            <a:custGeom>
              <a:avLst/>
              <a:gdLst>
                <a:gd name="T0" fmla="*/ 6025 w 6103"/>
                <a:gd name="T1" fmla="*/ 1315 h 1343"/>
                <a:gd name="T2" fmla="*/ 5926 w 6103"/>
                <a:gd name="T3" fmla="*/ 1258 h 1343"/>
                <a:gd name="T4" fmla="*/ 5779 w 6103"/>
                <a:gd name="T5" fmla="*/ 1220 h 1343"/>
                <a:gd name="T6" fmla="*/ 5749 w 6103"/>
                <a:gd name="T7" fmla="*/ 1190 h 1343"/>
                <a:gd name="T8" fmla="*/ 5638 w 6103"/>
                <a:gd name="T9" fmla="*/ 1166 h 1343"/>
                <a:gd name="T10" fmla="*/ 5531 w 6103"/>
                <a:gd name="T11" fmla="*/ 1126 h 1343"/>
                <a:gd name="T12" fmla="*/ 5432 w 6103"/>
                <a:gd name="T13" fmla="*/ 1069 h 1343"/>
                <a:gd name="T14" fmla="*/ 5283 w 6103"/>
                <a:gd name="T15" fmla="*/ 1031 h 1343"/>
                <a:gd name="T16" fmla="*/ 5255 w 6103"/>
                <a:gd name="T17" fmla="*/ 1000 h 1343"/>
                <a:gd name="T18" fmla="*/ 5141 w 6103"/>
                <a:gd name="T19" fmla="*/ 979 h 1343"/>
                <a:gd name="T20" fmla="*/ 5037 w 6103"/>
                <a:gd name="T21" fmla="*/ 939 h 1343"/>
                <a:gd name="T22" fmla="*/ 4938 w 6103"/>
                <a:gd name="T23" fmla="*/ 880 h 1343"/>
                <a:gd name="T24" fmla="*/ 4789 w 6103"/>
                <a:gd name="T25" fmla="*/ 844 h 1343"/>
                <a:gd name="T26" fmla="*/ 4760 w 6103"/>
                <a:gd name="T27" fmla="*/ 814 h 1343"/>
                <a:gd name="T28" fmla="*/ 4647 w 6103"/>
                <a:gd name="T29" fmla="*/ 790 h 1343"/>
                <a:gd name="T30" fmla="*/ 4540 w 6103"/>
                <a:gd name="T31" fmla="*/ 750 h 1343"/>
                <a:gd name="T32" fmla="*/ 4441 w 6103"/>
                <a:gd name="T33" fmla="*/ 691 h 1343"/>
                <a:gd name="T34" fmla="*/ 4294 w 6103"/>
                <a:gd name="T35" fmla="*/ 655 h 1343"/>
                <a:gd name="T36" fmla="*/ 4266 w 6103"/>
                <a:gd name="T37" fmla="*/ 624 h 1343"/>
                <a:gd name="T38" fmla="*/ 4153 w 6103"/>
                <a:gd name="T39" fmla="*/ 601 h 1343"/>
                <a:gd name="T40" fmla="*/ 4046 w 6103"/>
                <a:gd name="T41" fmla="*/ 561 h 1343"/>
                <a:gd name="T42" fmla="*/ 3947 w 6103"/>
                <a:gd name="T43" fmla="*/ 501 h 1343"/>
                <a:gd name="T44" fmla="*/ 3798 w 6103"/>
                <a:gd name="T45" fmla="*/ 466 h 1343"/>
                <a:gd name="T46" fmla="*/ 3769 w 6103"/>
                <a:gd name="T47" fmla="*/ 435 h 1343"/>
                <a:gd name="T48" fmla="*/ 3658 w 6103"/>
                <a:gd name="T49" fmla="*/ 412 h 1343"/>
                <a:gd name="T50" fmla="*/ 3552 w 6103"/>
                <a:gd name="T51" fmla="*/ 371 h 1343"/>
                <a:gd name="T52" fmla="*/ 3453 w 6103"/>
                <a:gd name="T53" fmla="*/ 315 h 1343"/>
                <a:gd name="T54" fmla="*/ 3304 w 6103"/>
                <a:gd name="T55" fmla="*/ 277 h 1343"/>
                <a:gd name="T56" fmla="*/ 3275 w 6103"/>
                <a:gd name="T57" fmla="*/ 246 h 1343"/>
                <a:gd name="T58" fmla="*/ 3162 w 6103"/>
                <a:gd name="T59" fmla="*/ 225 h 1343"/>
                <a:gd name="T60" fmla="*/ 3053 w 6103"/>
                <a:gd name="T61" fmla="*/ 182 h 1343"/>
                <a:gd name="T62" fmla="*/ 2946 w 6103"/>
                <a:gd name="T63" fmla="*/ 177 h 1343"/>
                <a:gd name="T64" fmla="*/ 2909 w 6103"/>
                <a:gd name="T65" fmla="*/ 156 h 1343"/>
                <a:gd name="T66" fmla="*/ 2795 w 6103"/>
                <a:gd name="T67" fmla="*/ 168 h 1343"/>
                <a:gd name="T68" fmla="*/ 2682 w 6103"/>
                <a:gd name="T69" fmla="*/ 163 h 1343"/>
                <a:gd name="T70" fmla="*/ 2568 w 6103"/>
                <a:gd name="T71" fmla="*/ 137 h 1343"/>
                <a:gd name="T72" fmla="*/ 2417 w 6103"/>
                <a:gd name="T73" fmla="*/ 149 h 1343"/>
                <a:gd name="T74" fmla="*/ 2381 w 6103"/>
                <a:gd name="T75" fmla="*/ 128 h 1343"/>
                <a:gd name="T76" fmla="*/ 2265 w 6103"/>
                <a:gd name="T77" fmla="*/ 140 h 1343"/>
                <a:gd name="T78" fmla="*/ 2152 w 6103"/>
                <a:gd name="T79" fmla="*/ 135 h 1343"/>
                <a:gd name="T80" fmla="*/ 2041 w 6103"/>
                <a:gd name="T81" fmla="*/ 109 h 1343"/>
                <a:gd name="T82" fmla="*/ 1887 w 6103"/>
                <a:gd name="T83" fmla="*/ 121 h 1343"/>
                <a:gd name="T84" fmla="*/ 1852 w 6103"/>
                <a:gd name="T85" fmla="*/ 99 h 1343"/>
                <a:gd name="T86" fmla="*/ 1736 w 6103"/>
                <a:gd name="T87" fmla="*/ 111 h 1343"/>
                <a:gd name="T88" fmla="*/ 1625 w 6103"/>
                <a:gd name="T89" fmla="*/ 106 h 1343"/>
                <a:gd name="T90" fmla="*/ 1511 w 6103"/>
                <a:gd name="T91" fmla="*/ 80 h 1343"/>
                <a:gd name="T92" fmla="*/ 1360 w 6103"/>
                <a:gd name="T93" fmla="*/ 92 h 1343"/>
                <a:gd name="T94" fmla="*/ 1322 w 6103"/>
                <a:gd name="T95" fmla="*/ 71 h 1343"/>
                <a:gd name="T96" fmla="*/ 1208 w 6103"/>
                <a:gd name="T97" fmla="*/ 83 h 1343"/>
                <a:gd name="T98" fmla="*/ 1095 w 6103"/>
                <a:gd name="T99" fmla="*/ 78 h 1343"/>
                <a:gd name="T100" fmla="*/ 981 w 6103"/>
                <a:gd name="T101" fmla="*/ 52 h 1343"/>
                <a:gd name="T102" fmla="*/ 830 w 6103"/>
                <a:gd name="T103" fmla="*/ 64 h 1343"/>
                <a:gd name="T104" fmla="*/ 792 w 6103"/>
                <a:gd name="T105" fmla="*/ 43 h 1343"/>
                <a:gd name="T106" fmla="*/ 679 w 6103"/>
                <a:gd name="T107" fmla="*/ 57 h 1343"/>
                <a:gd name="T108" fmla="*/ 565 w 6103"/>
                <a:gd name="T109" fmla="*/ 50 h 1343"/>
                <a:gd name="T110" fmla="*/ 454 w 6103"/>
                <a:gd name="T111" fmla="*/ 24 h 1343"/>
                <a:gd name="T112" fmla="*/ 300 w 6103"/>
                <a:gd name="T113" fmla="*/ 35 h 1343"/>
                <a:gd name="T114" fmla="*/ 265 w 6103"/>
                <a:gd name="T115" fmla="*/ 14 h 1343"/>
                <a:gd name="T116" fmla="*/ 149 w 6103"/>
                <a:gd name="T117" fmla="*/ 28 h 1343"/>
                <a:gd name="T118" fmla="*/ 35 w 6103"/>
                <a:gd name="T119" fmla="*/ 21 h 1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103" h="1343">
                  <a:moveTo>
                    <a:pt x="6061" y="1329"/>
                  </a:moveTo>
                  <a:lnTo>
                    <a:pt x="6096" y="1343"/>
                  </a:lnTo>
                  <a:lnTo>
                    <a:pt x="6103" y="1324"/>
                  </a:lnTo>
                  <a:lnTo>
                    <a:pt x="6068" y="1310"/>
                  </a:lnTo>
                  <a:lnTo>
                    <a:pt x="6061" y="1329"/>
                  </a:lnTo>
                  <a:close/>
                  <a:moveTo>
                    <a:pt x="5990" y="1301"/>
                  </a:moveTo>
                  <a:lnTo>
                    <a:pt x="6025" y="1315"/>
                  </a:lnTo>
                  <a:lnTo>
                    <a:pt x="6033" y="1298"/>
                  </a:lnTo>
                  <a:lnTo>
                    <a:pt x="5997" y="1284"/>
                  </a:lnTo>
                  <a:lnTo>
                    <a:pt x="5990" y="1301"/>
                  </a:lnTo>
                  <a:close/>
                  <a:moveTo>
                    <a:pt x="5919" y="1275"/>
                  </a:moveTo>
                  <a:lnTo>
                    <a:pt x="5954" y="1289"/>
                  </a:lnTo>
                  <a:lnTo>
                    <a:pt x="5962" y="1270"/>
                  </a:lnTo>
                  <a:lnTo>
                    <a:pt x="5926" y="1258"/>
                  </a:lnTo>
                  <a:lnTo>
                    <a:pt x="5919" y="1275"/>
                  </a:lnTo>
                  <a:close/>
                  <a:moveTo>
                    <a:pt x="5848" y="1249"/>
                  </a:moveTo>
                  <a:lnTo>
                    <a:pt x="5884" y="1261"/>
                  </a:lnTo>
                  <a:lnTo>
                    <a:pt x="5891" y="1244"/>
                  </a:lnTo>
                  <a:lnTo>
                    <a:pt x="5855" y="1230"/>
                  </a:lnTo>
                  <a:lnTo>
                    <a:pt x="5848" y="1249"/>
                  </a:lnTo>
                  <a:close/>
                  <a:moveTo>
                    <a:pt x="5779" y="1220"/>
                  </a:moveTo>
                  <a:lnTo>
                    <a:pt x="5813" y="1235"/>
                  </a:lnTo>
                  <a:lnTo>
                    <a:pt x="5820" y="1216"/>
                  </a:lnTo>
                  <a:lnTo>
                    <a:pt x="5784" y="1204"/>
                  </a:lnTo>
                  <a:lnTo>
                    <a:pt x="5779" y="1220"/>
                  </a:lnTo>
                  <a:close/>
                  <a:moveTo>
                    <a:pt x="5709" y="1194"/>
                  </a:moveTo>
                  <a:lnTo>
                    <a:pt x="5744" y="1209"/>
                  </a:lnTo>
                  <a:lnTo>
                    <a:pt x="5749" y="1190"/>
                  </a:lnTo>
                  <a:lnTo>
                    <a:pt x="5713" y="1175"/>
                  </a:lnTo>
                  <a:lnTo>
                    <a:pt x="5709" y="1194"/>
                  </a:lnTo>
                  <a:close/>
                  <a:moveTo>
                    <a:pt x="5638" y="1166"/>
                  </a:moveTo>
                  <a:lnTo>
                    <a:pt x="5673" y="1180"/>
                  </a:lnTo>
                  <a:lnTo>
                    <a:pt x="5680" y="1164"/>
                  </a:lnTo>
                  <a:lnTo>
                    <a:pt x="5645" y="1149"/>
                  </a:lnTo>
                  <a:lnTo>
                    <a:pt x="5638" y="1166"/>
                  </a:lnTo>
                  <a:close/>
                  <a:moveTo>
                    <a:pt x="5567" y="1140"/>
                  </a:moveTo>
                  <a:lnTo>
                    <a:pt x="5602" y="1154"/>
                  </a:lnTo>
                  <a:lnTo>
                    <a:pt x="5609" y="1135"/>
                  </a:lnTo>
                  <a:lnTo>
                    <a:pt x="5574" y="1123"/>
                  </a:lnTo>
                  <a:lnTo>
                    <a:pt x="5567" y="1140"/>
                  </a:lnTo>
                  <a:close/>
                  <a:moveTo>
                    <a:pt x="5496" y="1114"/>
                  </a:moveTo>
                  <a:lnTo>
                    <a:pt x="5531" y="1126"/>
                  </a:lnTo>
                  <a:lnTo>
                    <a:pt x="5538" y="1109"/>
                  </a:lnTo>
                  <a:lnTo>
                    <a:pt x="5503" y="1095"/>
                  </a:lnTo>
                  <a:lnTo>
                    <a:pt x="5496" y="1114"/>
                  </a:lnTo>
                  <a:close/>
                  <a:moveTo>
                    <a:pt x="5425" y="1086"/>
                  </a:moveTo>
                  <a:lnTo>
                    <a:pt x="5460" y="1100"/>
                  </a:lnTo>
                  <a:lnTo>
                    <a:pt x="5467" y="1081"/>
                  </a:lnTo>
                  <a:lnTo>
                    <a:pt x="5432" y="1069"/>
                  </a:lnTo>
                  <a:lnTo>
                    <a:pt x="5425" y="1086"/>
                  </a:lnTo>
                  <a:close/>
                  <a:moveTo>
                    <a:pt x="5354" y="1060"/>
                  </a:moveTo>
                  <a:lnTo>
                    <a:pt x="5389" y="1074"/>
                  </a:lnTo>
                  <a:lnTo>
                    <a:pt x="5396" y="1055"/>
                  </a:lnTo>
                  <a:lnTo>
                    <a:pt x="5361" y="1041"/>
                  </a:lnTo>
                  <a:lnTo>
                    <a:pt x="5354" y="1060"/>
                  </a:lnTo>
                  <a:close/>
                  <a:moveTo>
                    <a:pt x="5283" y="1031"/>
                  </a:moveTo>
                  <a:lnTo>
                    <a:pt x="5318" y="1045"/>
                  </a:lnTo>
                  <a:lnTo>
                    <a:pt x="5325" y="1029"/>
                  </a:lnTo>
                  <a:lnTo>
                    <a:pt x="5290" y="1015"/>
                  </a:lnTo>
                  <a:lnTo>
                    <a:pt x="5283" y="1031"/>
                  </a:lnTo>
                  <a:close/>
                  <a:moveTo>
                    <a:pt x="5212" y="1005"/>
                  </a:moveTo>
                  <a:lnTo>
                    <a:pt x="5247" y="1019"/>
                  </a:lnTo>
                  <a:lnTo>
                    <a:pt x="5255" y="1000"/>
                  </a:lnTo>
                  <a:lnTo>
                    <a:pt x="5219" y="989"/>
                  </a:lnTo>
                  <a:lnTo>
                    <a:pt x="5212" y="1005"/>
                  </a:lnTo>
                  <a:close/>
                  <a:moveTo>
                    <a:pt x="5141" y="979"/>
                  </a:moveTo>
                  <a:lnTo>
                    <a:pt x="5176" y="991"/>
                  </a:lnTo>
                  <a:lnTo>
                    <a:pt x="5184" y="974"/>
                  </a:lnTo>
                  <a:lnTo>
                    <a:pt x="5148" y="960"/>
                  </a:lnTo>
                  <a:lnTo>
                    <a:pt x="5141" y="979"/>
                  </a:lnTo>
                  <a:close/>
                  <a:moveTo>
                    <a:pt x="5072" y="951"/>
                  </a:moveTo>
                  <a:lnTo>
                    <a:pt x="5106" y="965"/>
                  </a:lnTo>
                  <a:lnTo>
                    <a:pt x="5113" y="946"/>
                  </a:lnTo>
                  <a:lnTo>
                    <a:pt x="5077" y="934"/>
                  </a:lnTo>
                  <a:lnTo>
                    <a:pt x="5072" y="951"/>
                  </a:lnTo>
                  <a:close/>
                  <a:moveTo>
                    <a:pt x="5001" y="925"/>
                  </a:moveTo>
                  <a:lnTo>
                    <a:pt x="5037" y="939"/>
                  </a:lnTo>
                  <a:lnTo>
                    <a:pt x="5042" y="920"/>
                  </a:lnTo>
                  <a:lnTo>
                    <a:pt x="5006" y="906"/>
                  </a:lnTo>
                  <a:lnTo>
                    <a:pt x="5001" y="925"/>
                  </a:lnTo>
                  <a:close/>
                  <a:moveTo>
                    <a:pt x="4931" y="896"/>
                  </a:moveTo>
                  <a:lnTo>
                    <a:pt x="4966" y="911"/>
                  </a:lnTo>
                  <a:lnTo>
                    <a:pt x="4973" y="894"/>
                  </a:lnTo>
                  <a:lnTo>
                    <a:pt x="4938" y="880"/>
                  </a:lnTo>
                  <a:lnTo>
                    <a:pt x="4931" y="896"/>
                  </a:lnTo>
                  <a:close/>
                  <a:moveTo>
                    <a:pt x="4860" y="870"/>
                  </a:moveTo>
                  <a:lnTo>
                    <a:pt x="4895" y="885"/>
                  </a:lnTo>
                  <a:lnTo>
                    <a:pt x="4902" y="866"/>
                  </a:lnTo>
                  <a:lnTo>
                    <a:pt x="4867" y="854"/>
                  </a:lnTo>
                  <a:lnTo>
                    <a:pt x="4860" y="870"/>
                  </a:lnTo>
                  <a:close/>
                  <a:moveTo>
                    <a:pt x="4789" y="844"/>
                  </a:moveTo>
                  <a:lnTo>
                    <a:pt x="4824" y="856"/>
                  </a:lnTo>
                  <a:lnTo>
                    <a:pt x="4831" y="840"/>
                  </a:lnTo>
                  <a:lnTo>
                    <a:pt x="4796" y="825"/>
                  </a:lnTo>
                  <a:lnTo>
                    <a:pt x="4789" y="844"/>
                  </a:lnTo>
                  <a:close/>
                  <a:moveTo>
                    <a:pt x="4718" y="816"/>
                  </a:moveTo>
                  <a:lnTo>
                    <a:pt x="4753" y="830"/>
                  </a:lnTo>
                  <a:lnTo>
                    <a:pt x="4760" y="814"/>
                  </a:lnTo>
                  <a:lnTo>
                    <a:pt x="4725" y="799"/>
                  </a:lnTo>
                  <a:lnTo>
                    <a:pt x="4718" y="816"/>
                  </a:lnTo>
                  <a:close/>
                  <a:moveTo>
                    <a:pt x="4647" y="790"/>
                  </a:moveTo>
                  <a:lnTo>
                    <a:pt x="4682" y="804"/>
                  </a:lnTo>
                  <a:lnTo>
                    <a:pt x="4689" y="785"/>
                  </a:lnTo>
                  <a:lnTo>
                    <a:pt x="4654" y="771"/>
                  </a:lnTo>
                  <a:lnTo>
                    <a:pt x="4647" y="790"/>
                  </a:lnTo>
                  <a:close/>
                  <a:moveTo>
                    <a:pt x="4576" y="762"/>
                  </a:moveTo>
                  <a:lnTo>
                    <a:pt x="4611" y="776"/>
                  </a:lnTo>
                  <a:lnTo>
                    <a:pt x="4618" y="759"/>
                  </a:lnTo>
                  <a:lnTo>
                    <a:pt x="4583" y="745"/>
                  </a:lnTo>
                  <a:lnTo>
                    <a:pt x="4576" y="762"/>
                  </a:lnTo>
                  <a:close/>
                  <a:moveTo>
                    <a:pt x="4505" y="736"/>
                  </a:moveTo>
                  <a:lnTo>
                    <a:pt x="4540" y="750"/>
                  </a:lnTo>
                  <a:lnTo>
                    <a:pt x="4547" y="731"/>
                  </a:lnTo>
                  <a:lnTo>
                    <a:pt x="4512" y="719"/>
                  </a:lnTo>
                  <a:lnTo>
                    <a:pt x="4505" y="736"/>
                  </a:lnTo>
                  <a:close/>
                  <a:moveTo>
                    <a:pt x="4434" y="710"/>
                  </a:moveTo>
                  <a:lnTo>
                    <a:pt x="4469" y="721"/>
                  </a:lnTo>
                  <a:lnTo>
                    <a:pt x="4476" y="705"/>
                  </a:lnTo>
                  <a:lnTo>
                    <a:pt x="4441" y="691"/>
                  </a:lnTo>
                  <a:lnTo>
                    <a:pt x="4434" y="710"/>
                  </a:lnTo>
                  <a:close/>
                  <a:moveTo>
                    <a:pt x="4365" y="681"/>
                  </a:moveTo>
                  <a:lnTo>
                    <a:pt x="4398" y="695"/>
                  </a:lnTo>
                  <a:lnTo>
                    <a:pt x="4406" y="679"/>
                  </a:lnTo>
                  <a:lnTo>
                    <a:pt x="4370" y="665"/>
                  </a:lnTo>
                  <a:lnTo>
                    <a:pt x="4365" y="681"/>
                  </a:lnTo>
                  <a:close/>
                  <a:moveTo>
                    <a:pt x="4294" y="655"/>
                  </a:moveTo>
                  <a:lnTo>
                    <a:pt x="4330" y="669"/>
                  </a:lnTo>
                  <a:lnTo>
                    <a:pt x="4335" y="650"/>
                  </a:lnTo>
                  <a:lnTo>
                    <a:pt x="4299" y="636"/>
                  </a:lnTo>
                  <a:lnTo>
                    <a:pt x="4294" y="655"/>
                  </a:lnTo>
                  <a:close/>
                  <a:moveTo>
                    <a:pt x="4223" y="629"/>
                  </a:moveTo>
                  <a:lnTo>
                    <a:pt x="4259" y="641"/>
                  </a:lnTo>
                  <a:lnTo>
                    <a:pt x="4266" y="624"/>
                  </a:lnTo>
                  <a:lnTo>
                    <a:pt x="4231" y="610"/>
                  </a:lnTo>
                  <a:lnTo>
                    <a:pt x="4223" y="629"/>
                  </a:lnTo>
                  <a:close/>
                  <a:moveTo>
                    <a:pt x="4153" y="601"/>
                  </a:moveTo>
                  <a:lnTo>
                    <a:pt x="4188" y="615"/>
                  </a:lnTo>
                  <a:lnTo>
                    <a:pt x="4195" y="596"/>
                  </a:lnTo>
                  <a:lnTo>
                    <a:pt x="4160" y="584"/>
                  </a:lnTo>
                  <a:lnTo>
                    <a:pt x="4153" y="601"/>
                  </a:lnTo>
                  <a:close/>
                  <a:moveTo>
                    <a:pt x="4082" y="575"/>
                  </a:moveTo>
                  <a:lnTo>
                    <a:pt x="4117" y="587"/>
                  </a:lnTo>
                  <a:lnTo>
                    <a:pt x="4124" y="570"/>
                  </a:lnTo>
                  <a:lnTo>
                    <a:pt x="4089" y="556"/>
                  </a:lnTo>
                  <a:lnTo>
                    <a:pt x="4082" y="575"/>
                  </a:lnTo>
                  <a:close/>
                  <a:moveTo>
                    <a:pt x="4011" y="546"/>
                  </a:moveTo>
                  <a:lnTo>
                    <a:pt x="4046" y="561"/>
                  </a:lnTo>
                  <a:lnTo>
                    <a:pt x="4053" y="544"/>
                  </a:lnTo>
                  <a:lnTo>
                    <a:pt x="4018" y="530"/>
                  </a:lnTo>
                  <a:lnTo>
                    <a:pt x="4011" y="546"/>
                  </a:lnTo>
                  <a:close/>
                  <a:moveTo>
                    <a:pt x="3940" y="520"/>
                  </a:moveTo>
                  <a:lnTo>
                    <a:pt x="3975" y="535"/>
                  </a:lnTo>
                  <a:lnTo>
                    <a:pt x="3982" y="516"/>
                  </a:lnTo>
                  <a:lnTo>
                    <a:pt x="3947" y="501"/>
                  </a:lnTo>
                  <a:lnTo>
                    <a:pt x="3940" y="520"/>
                  </a:lnTo>
                  <a:close/>
                  <a:moveTo>
                    <a:pt x="3869" y="494"/>
                  </a:moveTo>
                  <a:lnTo>
                    <a:pt x="3904" y="506"/>
                  </a:lnTo>
                  <a:lnTo>
                    <a:pt x="3911" y="490"/>
                  </a:lnTo>
                  <a:lnTo>
                    <a:pt x="3876" y="475"/>
                  </a:lnTo>
                  <a:lnTo>
                    <a:pt x="3869" y="494"/>
                  </a:lnTo>
                  <a:close/>
                  <a:moveTo>
                    <a:pt x="3798" y="466"/>
                  </a:moveTo>
                  <a:lnTo>
                    <a:pt x="3833" y="480"/>
                  </a:lnTo>
                  <a:lnTo>
                    <a:pt x="3840" y="461"/>
                  </a:lnTo>
                  <a:lnTo>
                    <a:pt x="3805" y="449"/>
                  </a:lnTo>
                  <a:lnTo>
                    <a:pt x="3798" y="466"/>
                  </a:lnTo>
                  <a:close/>
                  <a:moveTo>
                    <a:pt x="3727" y="440"/>
                  </a:moveTo>
                  <a:lnTo>
                    <a:pt x="3762" y="452"/>
                  </a:lnTo>
                  <a:lnTo>
                    <a:pt x="3769" y="435"/>
                  </a:lnTo>
                  <a:lnTo>
                    <a:pt x="3734" y="421"/>
                  </a:lnTo>
                  <a:lnTo>
                    <a:pt x="3727" y="440"/>
                  </a:lnTo>
                  <a:close/>
                  <a:moveTo>
                    <a:pt x="3658" y="412"/>
                  </a:moveTo>
                  <a:lnTo>
                    <a:pt x="3691" y="426"/>
                  </a:lnTo>
                  <a:lnTo>
                    <a:pt x="3698" y="409"/>
                  </a:lnTo>
                  <a:lnTo>
                    <a:pt x="3663" y="395"/>
                  </a:lnTo>
                  <a:lnTo>
                    <a:pt x="3658" y="412"/>
                  </a:lnTo>
                  <a:close/>
                  <a:moveTo>
                    <a:pt x="3587" y="386"/>
                  </a:moveTo>
                  <a:lnTo>
                    <a:pt x="3623" y="400"/>
                  </a:lnTo>
                  <a:lnTo>
                    <a:pt x="3628" y="381"/>
                  </a:lnTo>
                  <a:lnTo>
                    <a:pt x="3592" y="367"/>
                  </a:lnTo>
                  <a:lnTo>
                    <a:pt x="3587" y="386"/>
                  </a:lnTo>
                  <a:close/>
                  <a:moveTo>
                    <a:pt x="3516" y="360"/>
                  </a:moveTo>
                  <a:lnTo>
                    <a:pt x="3552" y="371"/>
                  </a:lnTo>
                  <a:lnTo>
                    <a:pt x="3557" y="355"/>
                  </a:lnTo>
                  <a:lnTo>
                    <a:pt x="3523" y="341"/>
                  </a:lnTo>
                  <a:lnTo>
                    <a:pt x="3516" y="360"/>
                  </a:lnTo>
                  <a:close/>
                  <a:moveTo>
                    <a:pt x="3445" y="331"/>
                  </a:moveTo>
                  <a:lnTo>
                    <a:pt x="3481" y="345"/>
                  </a:lnTo>
                  <a:lnTo>
                    <a:pt x="3488" y="326"/>
                  </a:lnTo>
                  <a:lnTo>
                    <a:pt x="3453" y="315"/>
                  </a:lnTo>
                  <a:lnTo>
                    <a:pt x="3445" y="331"/>
                  </a:lnTo>
                  <a:close/>
                  <a:moveTo>
                    <a:pt x="3375" y="305"/>
                  </a:moveTo>
                  <a:lnTo>
                    <a:pt x="3410" y="317"/>
                  </a:lnTo>
                  <a:lnTo>
                    <a:pt x="3417" y="300"/>
                  </a:lnTo>
                  <a:lnTo>
                    <a:pt x="3382" y="286"/>
                  </a:lnTo>
                  <a:lnTo>
                    <a:pt x="3375" y="305"/>
                  </a:lnTo>
                  <a:close/>
                  <a:moveTo>
                    <a:pt x="3304" y="277"/>
                  </a:moveTo>
                  <a:lnTo>
                    <a:pt x="3339" y="291"/>
                  </a:lnTo>
                  <a:lnTo>
                    <a:pt x="3346" y="274"/>
                  </a:lnTo>
                  <a:lnTo>
                    <a:pt x="3311" y="260"/>
                  </a:lnTo>
                  <a:lnTo>
                    <a:pt x="3304" y="277"/>
                  </a:lnTo>
                  <a:close/>
                  <a:moveTo>
                    <a:pt x="3233" y="251"/>
                  </a:moveTo>
                  <a:lnTo>
                    <a:pt x="3268" y="265"/>
                  </a:lnTo>
                  <a:lnTo>
                    <a:pt x="3275" y="246"/>
                  </a:lnTo>
                  <a:lnTo>
                    <a:pt x="3240" y="232"/>
                  </a:lnTo>
                  <a:lnTo>
                    <a:pt x="3233" y="251"/>
                  </a:lnTo>
                  <a:close/>
                  <a:moveTo>
                    <a:pt x="3162" y="225"/>
                  </a:moveTo>
                  <a:lnTo>
                    <a:pt x="3197" y="237"/>
                  </a:lnTo>
                  <a:lnTo>
                    <a:pt x="3204" y="220"/>
                  </a:lnTo>
                  <a:lnTo>
                    <a:pt x="3169" y="206"/>
                  </a:lnTo>
                  <a:lnTo>
                    <a:pt x="3162" y="225"/>
                  </a:lnTo>
                  <a:close/>
                  <a:moveTo>
                    <a:pt x="3091" y="196"/>
                  </a:moveTo>
                  <a:lnTo>
                    <a:pt x="3126" y="211"/>
                  </a:lnTo>
                  <a:lnTo>
                    <a:pt x="3133" y="192"/>
                  </a:lnTo>
                  <a:lnTo>
                    <a:pt x="3098" y="180"/>
                  </a:lnTo>
                  <a:lnTo>
                    <a:pt x="3091" y="196"/>
                  </a:lnTo>
                  <a:close/>
                  <a:moveTo>
                    <a:pt x="3022" y="180"/>
                  </a:moveTo>
                  <a:lnTo>
                    <a:pt x="3053" y="182"/>
                  </a:lnTo>
                  <a:lnTo>
                    <a:pt x="3055" y="182"/>
                  </a:lnTo>
                  <a:lnTo>
                    <a:pt x="3062" y="166"/>
                  </a:lnTo>
                  <a:lnTo>
                    <a:pt x="3058" y="163"/>
                  </a:lnTo>
                  <a:lnTo>
                    <a:pt x="3058" y="163"/>
                  </a:lnTo>
                  <a:lnTo>
                    <a:pt x="3022" y="161"/>
                  </a:lnTo>
                  <a:lnTo>
                    <a:pt x="3022" y="180"/>
                  </a:lnTo>
                  <a:close/>
                  <a:moveTo>
                    <a:pt x="2946" y="177"/>
                  </a:moveTo>
                  <a:lnTo>
                    <a:pt x="2984" y="177"/>
                  </a:lnTo>
                  <a:lnTo>
                    <a:pt x="2984" y="158"/>
                  </a:lnTo>
                  <a:lnTo>
                    <a:pt x="2946" y="158"/>
                  </a:lnTo>
                  <a:lnTo>
                    <a:pt x="2946" y="177"/>
                  </a:lnTo>
                  <a:close/>
                  <a:moveTo>
                    <a:pt x="2871" y="173"/>
                  </a:moveTo>
                  <a:lnTo>
                    <a:pt x="2909" y="175"/>
                  </a:lnTo>
                  <a:lnTo>
                    <a:pt x="2909" y="156"/>
                  </a:lnTo>
                  <a:lnTo>
                    <a:pt x="2871" y="154"/>
                  </a:lnTo>
                  <a:lnTo>
                    <a:pt x="2871" y="173"/>
                  </a:lnTo>
                  <a:close/>
                  <a:moveTo>
                    <a:pt x="2795" y="168"/>
                  </a:moveTo>
                  <a:lnTo>
                    <a:pt x="2833" y="170"/>
                  </a:lnTo>
                  <a:lnTo>
                    <a:pt x="2833" y="151"/>
                  </a:lnTo>
                  <a:lnTo>
                    <a:pt x="2795" y="149"/>
                  </a:lnTo>
                  <a:lnTo>
                    <a:pt x="2795" y="168"/>
                  </a:lnTo>
                  <a:close/>
                  <a:moveTo>
                    <a:pt x="2719" y="163"/>
                  </a:moveTo>
                  <a:lnTo>
                    <a:pt x="2757" y="166"/>
                  </a:lnTo>
                  <a:lnTo>
                    <a:pt x="2757" y="147"/>
                  </a:lnTo>
                  <a:lnTo>
                    <a:pt x="2719" y="144"/>
                  </a:lnTo>
                  <a:lnTo>
                    <a:pt x="2719" y="163"/>
                  </a:lnTo>
                  <a:close/>
                  <a:moveTo>
                    <a:pt x="2644" y="161"/>
                  </a:moveTo>
                  <a:lnTo>
                    <a:pt x="2682" y="163"/>
                  </a:lnTo>
                  <a:lnTo>
                    <a:pt x="2682" y="144"/>
                  </a:lnTo>
                  <a:lnTo>
                    <a:pt x="2644" y="142"/>
                  </a:lnTo>
                  <a:lnTo>
                    <a:pt x="2644" y="161"/>
                  </a:lnTo>
                  <a:close/>
                  <a:moveTo>
                    <a:pt x="2568" y="156"/>
                  </a:moveTo>
                  <a:lnTo>
                    <a:pt x="2606" y="158"/>
                  </a:lnTo>
                  <a:lnTo>
                    <a:pt x="2606" y="140"/>
                  </a:lnTo>
                  <a:lnTo>
                    <a:pt x="2568" y="137"/>
                  </a:lnTo>
                  <a:lnTo>
                    <a:pt x="2568" y="156"/>
                  </a:lnTo>
                  <a:close/>
                  <a:moveTo>
                    <a:pt x="2492" y="151"/>
                  </a:moveTo>
                  <a:lnTo>
                    <a:pt x="2530" y="154"/>
                  </a:lnTo>
                  <a:lnTo>
                    <a:pt x="2530" y="135"/>
                  </a:lnTo>
                  <a:lnTo>
                    <a:pt x="2492" y="132"/>
                  </a:lnTo>
                  <a:lnTo>
                    <a:pt x="2492" y="151"/>
                  </a:lnTo>
                  <a:close/>
                  <a:moveTo>
                    <a:pt x="2417" y="149"/>
                  </a:moveTo>
                  <a:lnTo>
                    <a:pt x="2455" y="149"/>
                  </a:lnTo>
                  <a:lnTo>
                    <a:pt x="2455" y="132"/>
                  </a:lnTo>
                  <a:lnTo>
                    <a:pt x="2417" y="130"/>
                  </a:lnTo>
                  <a:lnTo>
                    <a:pt x="2417" y="149"/>
                  </a:lnTo>
                  <a:close/>
                  <a:moveTo>
                    <a:pt x="2341" y="144"/>
                  </a:moveTo>
                  <a:lnTo>
                    <a:pt x="2379" y="147"/>
                  </a:lnTo>
                  <a:lnTo>
                    <a:pt x="2381" y="128"/>
                  </a:lnTo>
                  <a:lnTo>
                    <a:pt x="2343" y="125"/>
                  </a:lnTo>
                  <a:lnTo>
                    <a:pt x="2341" y="144"/>
                  </a:lnTo>
                  <a:close/>
                  <a:moveTo>
                    <a:pt x="2265" y="140"/>
                  </a:moveTo>
                  <a:lnTo>
                    <a:pt x="2303" y="142"/>
                  </a:lnTo>
                  <a:lnTo>
                    <a:pt x="2306" y="123"/>
                  </a:lnTo>
                  <a:lnTo>
                    <a:pt x="2268" y="121"/>
                  </a:lnTo>
                  <a:lnTo>
                    <a:pt x="2265" y="140"/>
                  </a:lnTo>
                  <a:close/>
                  <a:moveTo>
                    <a:pt x="2190" y="137"/>
                  </a:moveTo>
                  <a:lnTo>
                    <a:pt x="2228" y="137"/>
                  </a:lnTo>
                  <a:lnTo>
                    <a:pt x="2230" y="118"/>
                  </a:lnTo>
                  <a:lnTo>
                    <a:pt x="2192" y="118"/>
                  </a:lnTo>
                  <a:lnTo>
                    <a:pt x="2190" y="137"/>
                  </a:lnTo>
                  <a:close/>
                  <a:moveTo>
                    <a:pt x="2114" y="132"/>
                  </a:moveTo>
                  <a:lnTo>
                    <a:pt x="2152" y="135"/>
                  </a:lnTo>
                  <a:lnTo>
                    <a:pt x="2154" y="116"/>
                  </a:lnTo>
                  <a:lnTo>
                    <a:pt x="2116" y="114"/>
                  </a:lnTo>
                  <a:lnTo>
                    <a:pt x="2114" y="132"/>
                  </a:lnTo>
                  <a:close/>
                  <a:moveTo>
                    <a:pt x="2038" y="128"/>
                  </a:moveTo>
                  <a:lnTo>
                    <a:pt x="2076" y="130"/>
                  </a:lnTo>
                  <a:lnTo>
                    <a:pt x="2079" y="111"/>
                  </a:lnTo>
                  <a:lnTo>
                    <a:pt x="2041" y="109"/>
                  </a:lnTo>
                  <a:lnTo>
                    <a:pt x="2038" y="128"/>
                  </a:lnTo>
                  <a:close/>
                  <a:moveTo>
                    <a:pt x="1963" y="123"/>
                  </a:moveTo>
                  <a:lnTo>
                    <a:pt x="2001" y="125"/>
                  </a:lnTo>
                  <a:lnTo>
                    <a:pt x="2003" y="106"/>
                  </a:lnTo>
                  <a:lnTo>
                    <a:pt x="1965" y="104"/>
                  </a:lnTo>
                  <a:lnTo>
                    <a:pt x="1963" y="123"/>
                  </a:lnTo>
                  <a:close/>
                  <a:moveTo>
                    <a:pt x="1887" y="121"/>
                  </a:moveTo>
                  <a:lnTo>
                    <a:pt x="1925" y="123"/>
                  </a:lnTo>
                  <a:lnTo>
                    <a:pt x="1927" y="104"/>
                  </a:lnTo>
                  <a:lnTo>
                    <a:pt x="1889" y="102"/>
                  </a:lnTo>
                  <a:lnTo>
                    <a:pt x="1887" y="121"/>
                  </a:lnTo>
                  <a:close/>
                  <a:moveTo>
                    <a:pt x="1811" y="116"/>
                  </a:moveTo>
                  <a:lnTo>
                    <a:pt x="1849" y="118"/>
                  </a:lnTo>
                  <a:lnTo>
                    <a:pt x="1852" y="99"/>
                  </a:lnTo>
                  <a:lnTo>
                    <a:pt x="1814" y="97"/>
                  </a:lnTo>
                  <a:lnTo>
                    <a:pt x="1811" y="116"/>
                  </a:lnTo>
                  <a:close/>
                  <a:moveTo>
                    <a:pt x="1736" y="111"/>
                  </a:moveTo>
                  <a:lnTo>
                    <a:pt x="1774" y="114"/>
                  </a:lnTo>
                  <a:lnTo>
                    <a:pt x="1776" y="95"/>
                  </a:lnTo>
                  <a:lnTo>
                    <a:pt x="1738" y="92"/>
                  </a:lnTo>
                  <a:lnTo>
                    <a:pt x="1736" y="111"/>
                  </a:lnTo>
                  <a:close/>
                  <a:moveTo>
                    <a:pt x="1662" y="109"/>
                  </a:moveTo>
                  <a:lnTo>
                    <a:pt x="1698" y="109"/>
                  </a:lnTo>
                  <a:lnTo>
                    <a:pt x="1700" y="92"/>
                  </a:lnTo>
                  <a:lnTo>
                    <a:pt x="1662" y="90"/>
                  </a:lnTo>
                  <a:lnTo>
                    <a:pt x="1662" y="109"/>
                  </a:lnTo>
                  <a:close/>
                  <a:moveTo>
                    <a:pt x="1587" y="104"/>
                  </a:moveTo>
                  <a:lnTo>
                    <a:pt x="1625" y="106"/>
                  </a:lnTo>
                  <a:lnTo>
                    <a:pt x="1625" y="88"/>
                  </a:lnTo>
                  <a:lnTo>
                    <a:pt x="1587" y="85"/>
                  </a:lnTo>
                  <a:lnTo>
                    <a:pt x="1587" y="104"/>
                  </a:lnTo>
                  <a:close/>
                  <a:moveTo>
                    <a:pt x="1511" y="99"/>
                  </a:moveTo>
                  <a:lnTo>
                    <a:pt x="1549" y="102"/>
                  </a:lnTo>
                  <a:lnTo>
                    <a:pt x="1549" y="83"/>
                  </a:lnTo>
                  <a:lnTo>
                    <a:pt x="1511" y="80"/>
                  </a:lnTo>
                  <a:lnTo>
                    <a:pt x="1511" y="99"/>
                  </a:lnTo>
                  <a:close/>
                  <a:moveTo>
                    <a:pt x="1435" y="97"/>
                  </a:moveTo>
                  <a:lnTo>
                    <a:pt x="1473" y="97"/>
                  </a:lnTo>
                  <a:lnTo>
                    <a:pt x="1473" y="78"/>
                  </a:lnTo>
                  <a:lnTo>
                    <a:pt x="1435" y="78"/>
                  </a:lnTo>
                  <a:lnTo>
                    <a:pt x="1435" y="97"/>
                  </a:lnTo>
                  <a:close/>
                  <a:moveTo>
                    <a:pt x="1360" y="92"/>
                  </a:moveTo>
                  <a:lnTo>
                    <a:pt x="1398" y="95"/>
                  </a:lnTo>
                  <a:lnTo>
                    <a:pt x="1398" y="76"/>
                  </a:lnTo>
                  <a:lnTo>
                    <a:pt x="1360" y="73"/>
                  </a:lnTo>
                  <a:lnTo>
                    <a:pt x="1360" y="92"/>
                  </a:lnTo>
                  <a:close/>
                  <a:moveTo>
                    <a:pt x="1284" y="88"/>
                  </a:moveTo>
                  <a:lnTo>
                    <a:pt x="1322" y="90"/>
                  </a:lnTo>
                  <a:lnTo>
                    <a:pt x="1322" y="71"/>
                  </a:lnTo>
                  <a:lnTo>
                    <a:pt x="1284" y="69"/>
                  </a:lnTo>
                  <a:lnTo>
                    <a:pt x="1284" y="88"/>
                  </a:lnTo>
                  <a:close/>
                  <a:moveTo>
                    <a:pt x="1208" y="83"/>
                  </a:moveTo>
                  <a:lnTo>
                    <a:pt x="1246" y="85"/>
                  </a:lnTo>
                  <a:lnTo>
                    <a:pt x="1246" y="66"/>
                  </a:lnTo>
                  <a:lnTo>
                    <a:pt x="1208" y="64"/>
                  </a:lnTo>
                  <a:lnTo>
                    <a:pt x="1208" y="83"/>
                  </a:lnTo>
                  <a:close/>
                  <a:moveTo>
                    <a:pt x="1133" y="80"/>
                  </a:moveTo>
                  <a:lnTo>
                    <a:pt x="1171" y="83"/>
                  </a:lnTo>
                  <a:lnTo>
                    <a:pt x="1171" y="64"/>
                  </a:lnTo>
                  <a:lnTo>
                    <a:pt x="1133" y="62"/>
                  </a:lnTo>
                  <a:lnTo>
                    <a:pt x="1133" y="80"/>
                  </a:lnTo>
                  <a:close/>
                  <a:moveTo>
                    <a:pt x="1057" y="76"/>
                  </a:moveTo>
                  <a:lnTo>
                    <a:pt x="1095" y="78"/>
                  </a:lnTo>
                  <a:lnTo>
                    <a:pt x="1095" y="59"/>
                  </a:lnTo>
                  <a:lnTo>
                    <a:pt x="1057" y="57"/>
                  </a:lnTo>
                  <a:lnTo>
                    <a:pt x="1057" y="76"/>
                  </a:lnTo>
                  <a:close/>
                  <a:moveTo>
                    <a:pt x="981" y="71"/>
                  </a:moveTo>
                  <a:lnTo>
                    <a:pt x="1019" y="73"/>
                  </a:lnTo>
                  <a:lnTo>
                    <a:pt x="1019" y="54"/>
                  </a:lnTo>
                  <a:lnTo>
                    <a:pt x="981" y="52"/>
                  </a:lnTo>
                  <a:lnTo>
                    <a:pt x="981" y="71"/>
                  </a:lnTo>
                  <a:close/>
                  <a:moveTo>
                    <a:pt x="906" y="69"/>
                  </a:moveTo>
                  <a:lnTo>
                    <a:pt x="944" y="69"/>
                  </a:lnTo>
                  <a:lnTo>
                    <a:pt x="944" y="50"/>
                  </a:lnTo>
                  <a:lnTo>
                    <a:pt x="906" y="50"/>
                  </a:lnTo>
                  <a:lnTo>
                    <a:pt x="906" y="69"/>
                  </a:lnTo>
                  <a:close/>
                  <a:moveTo>
                    <a:pt x="830" y="64"/>
                  </a:moveTo>
                  <a:lnTo>
                    <a:pt x="868" y="66"/>
                  </a:lnTo>
                  <a:lnTo>
                    <a:pt x="868" y="47"/>
                  </a:lnTo>
                  <a:lnTo>
                    <a:pt x="830" y="45"/>
                  </a:lnTo>
                  <a:lnTo>
                    <a:pt x="830" y="64"/>
                  </a:lnTo>
                  <a:close/>
                  <a:moveTo>
                    <a:pt x="754" y="59"/>
                  </a:moveTo>
                  <a:lnTo>
                    <a:pt x="792" y="62"/>
                  </a:lnTo>
                  <a:lnTo>
                    <a:pt x="792" y="43"/>
                  </a:lnTo>
                  <a:lnTo>
                    <a:pt x="754" y="40"/>
                  </a:lnTo>
                  <a:lnTo>
                    <a:pt x="754" y="59"/>
                  </a:lnTo>
                  <a:close/>
                  <a:moveTo>
                    <a:pt x="679" y="57"/>
                  </a:moveTo>
                  <a:lnTo>
                    <a:pt x="716" y="57"/>
                  </a:lnTo>
                  <a:lnTo>
                    <a:pt x="719" y="38"/>
                  </a:lnTo>
                  <a:lnTo>
                    <a:pt x="681" y="38"/>
                  </a:lnTo>
                  <a:lnTo>
                    <a:pt x="679" y="57"/>
                  </a:lnTo>
                  <a:close/>
                  <a:moveTo>
                    <a:pt x="603" y="52"/>
                  </a:moveTo>
                  <a:lnTo>
                    <a:pt x="641" y="54"/>
                  </a:lnTo>
                  <a:lnTo>
                    <a:pt x="643" y="35"/>
                  </a:lnTo>
                  <a:lnTo>
                    <a:pt x="605" y="33"/>
                  </a:lnTo>
                  <a:lnTo>
                    <a:pt x="603" y="52"/>
                  </a:lnTo>
                  <a:close/>
                  <a:moveTo>
                    <a:pt x="527" y="47"/>
                  </a:moveTo>
                  <a:lnTo>
                    <a:pt x="565" y="50"/>
                  </a:lnTo>
                  <a:lnTo>
                    <a:pt x="568" y="31"/>
                  </a:lnTo>
                  <a:lnTo>
                    <a:pt x="530" y="28"/>
                  </a:lnTo>
                  <a:lnTo>
                    <a:pt x="527" y="47"/>
                  </a:lnTo>
                  <a:close/>
                  <a:moveTo>
                    <a:pt x="452" y="43"/>
                  </a:moveTo>
                  <a:lnTo>
                    <a:pt x="489" y="45"/>
                  </a:lnTo>
                  <a:lnTo>
                    <a:pt x="492" y="26"/>
                  </a:lnTo>
                  <a:lnTo>
                    <a:pt x="454" y="24"/>
                  </a:lnTo>
                  <a:lnTo>
                    <a:pt x="452" y="43"/>
                  </a:lnTo>
                  <a:close/>
                  <a:moveTo>
                    <a:pt x="376" y="40"/>
                  </a:moveTo>
                  <a:lnTo>
                    <a:pt x="414" y="43"/>
                  </a:lnTo>
                  <a:lnTo>
                    <a:pt x="416" y="24"/>
                  </a:lnTo>
                  <a:lnTo>
                    <a:pt x="378" y="21"/>
                  </a:lnTo>
                  <a:lnTo>
                    <a:pt x="376" y="40"/>
                  </a:lnTo>
                  <a:close/>
                  <a:moveTo>
                    <a:pt x="300" y="35"/>
                  </a:moveTo>
                  <a:lnTo>
                    <a:pt x="338" y="38"/>
                  </a:lnTo>
                  <a:lnTo>
                    <a:pt x="340" y="19"/>
                  </a:lnTo>
                  <a:lnTo>
                    <a:pt x="303" y="17"/>
                  </a:lnTo>
                  <a:lnTo>
                    <a:pt x="300" y="35"/>
                  </a:lnTo>
                  <a:close/>
                  <a:moveTo>
                    <a:pt x="225" y="31"/>
                  </a:moveTo>
                  <a:lnTo>
                    <a:pt x="262" y="33"/>
                  </a:lnTo>
                  <a:lnTo>
                    <a:pt x="265" y="14"/>
                  </a:lnTo>
                  <a:lnTo>
                    <a:pt x="227" y="12"/>
                  </a:lnTo>
                  <a:lnTo>
                    <a:pt x="225" y="31"/>
                  </a:lnTo>
                  <a:close/>
                  <a:moveTo>
                    <a:pt x="149" y="28"/>
                  </a:moveTo>
                  <a:lnTo>
                    <a:pt x="187" y="28"/>
                  </a:lnTo>
                  <a:lnTo>
                    <a:pt x="189" y="9"/>
                  </a:lnTo>
                  <a:lnTo>
                    <a:pt x="151" y="9"/>
                  </a:lnTo>
                  <a:lnTo>
                    <a:pt x="149" y="28"/>
                  </a:lnTo>
                  <a:close/>
                  <a:moveTo>
                    <a:pt x="73" y="24"/>
                  </a:moveTo>
                  <a:lnTo>
                    <a:pt x="111" y="26"/>
                  </a:lnTo>
                  <a:lnTo>
                    <a:pt x="113" y="7"/>
                  </a:lnTo>
                  <a:lnTo>
                    <a:pt x="76" y="5"/>
                  </a:lnTo>
                  <a:lnTo>
                    <a:pt x="73" y="24"/>
                  </a:lnTo>
                  <a:close/>
                  <a:moveTo>
                    <a:pt x="0" y="19"/>
                  </a:moveTo>
                  <a:lnTo>
                    <a:pt x="35" y="21"/>
                  </a:lnTo>
                  <a:lnTo>
                    <a:pt x="38" y="2"/>
                  </a:lnTo>
                  <a:lnTo>
                    <a:pt x="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chemeClr val="dk2">
                <a:lumMod val="100000"/>
              </a:scheme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cs typeface="+mn-ea"/>
                <a:sym typeface="+mn-lt"/>
              </a:endParaRPr>
            </a:p>
          </p:txBody>
        </p:sp>
        <p:sp>
          <p:nvSpPr>
            <p:cNvPr id="11" name="Freeform 9"/>
            <p:cNvSpPr>
              <a:spLocks noEditPoints="1"/>
            </p:cNvSpPr>
            <p:nvPr/>
          </p:nvSpPr>
          <p:spPr bwMode="auto">
            <a:xfrm>
              <a:off x="6082670" y="3312072"/>
              <a:ext cx="2304686" cy="110346"/>
            </a:xfrm>
            <a:custGeom>
              <a:avLst/>
              <a:gdLst>
                <a:gd name="T0" fmla="*/ 12 w 3112"/>
                <a:gd name="T1" fmla="*/ 149 h 149"/>
                <a:gd name="T2" fmla="*/ 50 w 3112"/>
                <a:gd name="T3" fmla="*/ 147 h 149"/>
                <a:gd name="T4" fmla="*/ 126 w 3112"/>
                <a:gd name="T5" fmla="*/ 125 h 149"/>
                <a:gd name="T6" fmla="*/ 237 w 3112"/>
                <a:gd name="T7" fmla="*/ 121 h 149"/>
                <a:gd name="T8" fmla="*/ 237 w 3112"/>
                <a:gd name="T9" fmla="*/ 121 h 149"/>
                <a:gd name="T10" fmla="*/ 315 w 3112"/>
                <a:gd name="T11" fmla="*/ 135 h 149"/>
                <a:gd name="T12" fmla="*/ 353 w 3112"/>
                <a:gd name="T13" fmla="*/ 135 h 149"/>
                <a:gd name="T14" fmla="*/ 426 w 3112"/>
                <a:gd name="T15" fmla="*/ 114 h 149"/>
                <a:gd name="T16" fmla="*/ 539 w 3112"/>
                <a:gd name="T17" fmla="*/ 109 h 149"/>
                <a:gd name="T18" fmla="*/ 539 w 3112"/>
                <a:gd name="T19" fmla="*/ 109 h 149"/>
                <a:gd name="T20" fmla="*/ 617 w 3112"/>
                <a:gd name="T21" fmla="*/ 123 h 149"/>
                <a:gd name="T22" fmla="*/ 655 w 3112"/>
                <a:gd name="T23" fmla="*/ 123 h 149"/>
                <a:gd name="T24" fmla="*/ 729 w 3112"/>
                <a:gd name="T25" fmla="*/ 99 h 149"/>
                <a:gd name="T26" fmla="*/ 842 w 3112"/>
                <a:gd name="T27" fmla="*/ 95 h 149"/>
                <a:gd name="T28" fmla="*/ 842 w 3112"/>
                <a:gd name="T29" fmla="*/ 95 h 149"/>
                <a:gd name="T30" fmla="*/ 920 w 3112"/>
                <a:gd name="T31" fmla="*/ 111 h 149"/>
                <a:gd name="T32" fmla="*/ 958 w 3112"/>
                <a:gd name="T33" fmla="*/ 109 h 149"/>
                <a:gd name="T34" fmla="*/ 1031 w 3112"/>
                <a:gd name="T35" fmla="*/ 88 h 149"/>
                <a:gd name="T36" fmla="*/ 1145 w 3112"/>
                <a:gd name="T37" fmla="*/ 83 h 149"/>
                <a:gd name="T38" fmla="*/ 1145 w 3112"/>
                <a:gd name="T39" fmla="*/ 83 h 149"/>
                <a:gd name="T40" fmla="*/ 1220 w 3112"/>
                <a:gd name="T41" fmla="*/ 99 h 149"/>
                <a:gd name="T42" fmla="*/ 1258 w 3112"/>
                <a:gd name="T43" fmla="*/ 97 h 149"/>
                <a:gd name="T44" fmla="*/ 1334 w 3112"/>
                <a:gd name="T45" fmla="*/ 76 h 149"/>
                <a:gd name="T46" fmla="*/ 1448 w 3112"/>
                <a:gd name="T47" fmla="*/ 71 h 149"/>
                <a:gd name="T48" fmla="*/ 1448 w 3112"/>
                <a:gd name="T49" fmla="*/ 71 h 149"/>
                <a:gd name="T50" fmla="*/ 1523 w 3112"/>
                <a:gd name="T51" fmla="*/ 85 h 149"/>
                <a:gd name="T52" fmla="*/ 1561 w 3112"/>
                <a:gd name="T53" fmla="*/ 85 h 149"/>
                <a:gd name="T54" fmla="*/ 1637 w 3112"/>
                <a:gd name="T55" fmla="*/ 62 h 149"/>
                <a:gd name="T56" fmla="*/ 1750 w 3112"/>
                <a:gd name="T57" fmla="*/ 57 h 149"/>
                <a:gd name="T58" fmla="*/ 1750 w 3112"/>
                <a:gd name="T59" fmla="*/ 57 h 149"/>
                <a:gd name="T60" fmla="*/ 1826 w 3112"/>
                <a:gd name="T61" fmla="*/ 73 h 149"/>
                <a:gd name="T62" fmla="*/ 1864 w 3112"/>
                <a:gd name="T63" fmla="*/ 71 h 149"/>
                <a:gd name="T64" fmla="*/ 1939 w 3112"/>
                <a:gd name="T65" fmla="*/ 50 h 149"/>
                <a:gd name="T66" fmla="*/ 2053 w 3112"/>
                <a:gd name="T67" fmla="*/ 45 h 149"/>
                <a:gd name="T68" fmla="*/ 2053 w 3112"/>
                <a:gd name="T69" fmla="*/ 45 h 149"/>
                <a:gd name="T70" fmla="*/ 2129 w 3112"/>
                <a:gd name="T71" fmla="*/ 62 h 149"/>
                <a:gd name="T72" fmla="*/ 2166 w 3112"/>
                <a:gd name="T73" fmla="*/ 59 h 149"/>
                <a:gd name="T74" fmla="*/ 2242 w 3112"/>
                <a:gd name="T75" fmla="*/ 38 h 149"/>
                <a:gd name="T76" fmla="*/ 2356 w 3112"/>
                <a:gd name="T77" fmla="*/ 33 h 149"/>
                <a:gd name="T78" fmla="*/ 2356 w 3112"/>
                <a:gd name="T79" fmla="*/ 33 h 149"/>
                <a:gd name="T80" fmla="*/ 2431 w 3112"/>
                <a:gd name="T81" fmla="*/ 47 h 149"/>
                <a:gd name="T82" fmla="*/ 2469 w 3112"/>
                <a:gd name="T83" fmla="*/ 47 h 149"/>
                <a:gd name="T84" fmla="*/ 2545 w 3112"/>
                <a:gd name="T85" fmla="*/ 24 h 149"/>
                <a:gd name="T86" fmla="*/ 2658 w 3112"/>
                <a:gd name="T87" fmla="*/ 19 h 149"/>
                <a:gd name="T88" fmla="*/ 2658 w 3112"/>
                <a:gd name="T89" fmla="*/ 19 h 149"/>
                <a:gd name="T90" fmla="*/ 2734 w 3112"/>
                <a:gd name="T91" fmla="*/ 36 h 149"/>
                <a:gd name="T92" fmla="*/ 2772 w 3112"/>
                <a:gd name="T93" fmla="*/ 33 h 149"/>
                <a:gd name="T94" fmla="*/ 2847 w 3112"/>
                <a:gd name="T95" fmla="*/ 12 h 149"/>
                <a:gd name="T96" fmla="*/ 2961 w 3112"/>
                <a:gd name="T97" fmla="*/ 7 h 149"/>
                <a:gd name="T98" fmla="*/ 2961 w 3112"/>
                <a:gd name="T99" fmla="*/ 7 h 149"/>
                <a:gd name="T100" fmla="*/ 3037 w 3112"/>
                <a:gd name="T101" fmla="*/ 24 h 149"/>
                <a:gd name="T102" fmla="*/ 3074 w 3112"/>
                <a:gd name="T103" fmla="*/ 2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12" h="149">
                  <a:moveTo>
                    <a:pt x="12" y="130"/>
                  </a:moveTo>
                  <a:lnTo>
                    <a:pt x="0" y="130"/>
                  </a:lnTo>
                  <a:lnTo>
                    <a:pt x="0" y="149"/>
                  </a:lnTo>
                  <a:lnTo>
                    <a:pt x="12" y="149"/>
                  </a:lnTo>
                  <a:lnTo>
                    <a:pt x="12" y="130"/>
                  </a:lnTo>
                  <a:close/>
                  <a:moveTo>
                    <a:pt x="88" y="125"/>
                  </a:moveTo>
                  <a:lnTo>
                    <a:pt x="50" y="128"/>
                  </a:lnTo>
                  <a:lnTo>
                    <a:pt x="50" y="147"/>
                  </a:lnTo>
                  <a:lnTo>
                    <a:pt x="88" y="144"/>
                  </a:lnTo>
                  <a:lnTo>
                    <a:pt x="88" y="125"/>
                  </a:lnTo>
                  <a:close/>
                  <a:moveTo>
                    <a:pt x="163" y="123"/>
                  </a:moveTo>
                  <a:lnTo>
                    <a:pt x="126" y="125"/>
                  </a:lnTo>
                  <a:lnTo>
                    <a:pt x="126" y="144"/>
                  </a:lnTo>
                  <a:lnTo>
                    <a:pt x="163" y="142"/>
                  </a:lnTo>
                  <a:lnTo>
                    <a:pt x="163" y="123"/>
                  </a:lnTo>
                  <a:close/>
                  <a:moveTo>
                    <a:pt x="237" y="121"/>
                  </a:moveTo>
                  <a:lnTo>
                    <a:pt x="201" y="121"/>
                  </a:lnTo>
                  <a:lnTo>
                    <a:pt x="201" y="140"/>
                  </a:lnTo>
                  <a:lnTo>
                    <a:pt x="239" y="140"/>
                  </a:lnTo>
                  <a:lnTo>
                    <a:pt x="237" y="121"/>
                  </a:lnTo>
                  <a:close/>
                  <a:moveTo>
                    <a:pt x="312" y="118"/>
                  </a:moveTo>
                  <a:lnTo>
                    <a:pt x="275" y="118"/>
                  </a:lnTo>
                  <a:lnTo>
                    <a:pt x="277" y="137"/>
                  </a:lnTo>
                  <a:lnTo>
                    <a:pt x="315" y="135"/>
                  </a:lnTo>
                  <a:lnTo>
                    <a:pt x="312" y="118"/>
                  </a:lnTo>
                  <a:close/>
                  <a:moveTo>
                    <a:pt x="388" y="114"/>
                  </a:moveTo>
                  <a:lnTo>
                    <a:pt x="350" y="116"/>
                  </a:lnTo>
                  <a:lnTo>
                    <a:pt x="353" y="135"/>
                  </a:lnTo>
                  <a:lnTo>
                    <a:pt x="390" y="133"/>
                  </a:lnTo>
                  <a:lnTo>
                    <a:pt x="388" y="114"/>
                  </a:lnTo>
                  <a:close/>
                  <a:moveTo>
                    <a:pt x="464" y="111"/>
                  </a:moveTo>
                  <a:lnTo>
                    <a:pt x="426" y="114"/>
                  </a:lnTo>
                  <a:lnTo>
                    <a:pt x="428" y="133"/>
                  </a:lnTo>
                  <a:lnTo>
                    <a:pt x="466" y="130"/>
                  </a:lnTo>
                  <a:lnTo>
                    <a:pt x="464" y="111"/>
                  </a:lnTo>
                  <a:close/>
                  <a:moveTo>
                    <a:pt x="539" y="109"/>
                  </a:moveTo>
                  <a:lnTo>
                    <a:pt x="502" y="109"/>
                  </a:lnTo>
                  <a:lnTo>
                    <a:pt x="504" y="128"/>
                  </a:lnTo>
                  <a:lnTo>
                    <a:pt x="542" y="128"/>
                  </a:lnTo>
                  <a:lnTo>
                    <a:pt x="539" y="109"/>
                  </a:lnTo>
                  <a:close/>
                  <a:moveTo>
                    <a:pt x="615" y="104"/>
                  </a:moveTo>
                  <a:lnTo>
                    <a:pt x="577" y="107"/>
                  </a:lnTo>
                  <a:lnTo>
                    <a:pt x="580" y="125"/>
                  </a:lnTo>
                  <a:lnTo>
                    <a:pt x="617" y="123"/>
                  </a:lnTo>
                  <a:lnTo>
                    <a:pt x="615" y="104"/>
                  </a:lnTo>
                  <a:close/>
                  <a:moveTo>
                    <a:pt x="691" y="102"/>
                  </a:moveTo>
                  <a:lnTo>
                    <a:pt x="653" y="104"/>
                  </a:lnTo>
                  <a:lnTo>
                    <a:pt x="655" y="123"/>
                  </a:lnTo>
                  <a:lnTo>
                    <a:pt x="693" y="121"/>
                  </a:lnTo>
                  <a:lnTo>
                    <a:pt x="691" y="102"/>
                  </a:lnTo>
                  <a:close/>
                  <a:moveTo>
                    <a:pt x="766" y="99"/>
                  </a:moveTo>
                  <a:lnTo>
                    <a:pt x="729" y="99"/>
                  </a:lnTo>
                  <a:lnTo>
                    <a:pt x="731" y="118"/>
                  </a:lnTo>
                  <a:lnTo>
                    <a:pt x="769" y="118"/>
                  </a:lnTo>
                  <a:lnTo>
                    <a:pt x="766" y="99"/>
                  </a:lnTo>
                  <a:close/>
                  <a:moveTo>
                    <a:pt x="842" y="95"/>
                  </a:moveTo>
                  <a:lnTo>
                    <a:pt x="804" y="97"/>
                  </a:lnTo>
                  <a:lnTo>
                    <a:pt x="807" y="116"/>
                  </a:lnTo>
                  <a:lnTo>
                    <a:pt x="844" y="114"/>
                  </a:lnTo>
                  <a:lnTo>
                    <a:pt x="842" y="95"/>
                  </a:lnTo>
                  <a:close/>
                  <a:moveTo>
                    <a:pt x="918" y="92"/>
                  </a:moveTo>
                  <a:lnTo>
                    <a:pt x="880" y="95"/>
                  </a:lnTo>
                  <a:lnTo>
                    <a:pt x="882" y="114"/>
                  </a:lnTo>
                  <a:lnTo>
                    <a:pt x="920" y="111"/>
                  </a:lnTo>
                  <a:lnTo>
                    <a:pt x="918" y="92"/>
                  </a:lnTo>
                  <a:close/>
                  <a:moveTo>
                    <a:pt x="993" y="90"/>
                  </a:moveTo>
                  <a:lnTo>
                    <a:pt x="956" y="90"/>
                  </a:lnTo>
                  <a:lnTo>
                    <a:pt x="958" y="109"/>
                  </a:lnTo>
                  <a:lnTo>
                    <a:pt x="996" y="109"/>
                  </a:lnTo>
                  <a:lnTo>
                    <a:pt x="993" y="90"/>
                  </a:lnTo>
                  <a:close/>
                  <a:moveTo>
                    <a:pt x="1069" y="85"/>
                  </a:moveTo>
                  <a:lnTo>
                    <a:pt x="1031" y="88"/>
                  </a:lnTo>
                  <a:lnTo>
                    <a:pt x="1034" y="107"/>
                  </a:lnTo>
                  <a:lnTo>
                    <a:pt x="1072" y="104"/>
                  </a:lnTo>
                  <a:lnTo>
                    <a:pt x="1069" y="85"/>
                  </a:lnTo>
                  <a:close/>
                  <a:moveTo>
                    <a:pt x="1145" y="83"/>
                  </a:moveTo>
                  <a:lnTo>
                    <a:pt x="1107" y="85"/>
                  </a:lnTo>
                  <a:lnTo>
                    <a:pt x="1109" y="104"/>
                  </a:lnTo>
                  <a:lnTo>
                    <a:pt x="1145" y="102"/>
                  </a:lnTo>
                  <a:lnTo>
                    <a:pt x="1145" y="83"/>
                  </a:lnTo>
                  <a:close/>
                  <a:moveTo>
                    <a:pt x="1220" y="81"/>
                  </a:moveTo>
                  <a:lnTo>
                    <a:pt x="1183" y="81"/>
                  </a:lnTo>
                  <a:lnTo>
                    <a:pt x="1183" y="99"/>
                  </a:lnTo>
                  <a:lnTo>
                    <a:pt x="1220" y="99"/>
                  </a:lnTo>
                  <a:lnTo>
                    <a:pt x="1220" y="81"/>
                  </a:lnTo>
                  <a:close/>
                  <a:moveTo>
                    <a:pt x="1296" y="76"/>
                  </a:moveTo>
                  <a:lnTo>
                    <a:pt x="1258" y="78"/>
                  </a:lnTo>
                  <a:lnTo>
                    <a:pt x="1258" y="97"/>
                  </a:lnTo>
                  <a:lnTo>
                    <a:pt x="1296" y="95"/>
                  </a:lnTo>
                  <a:lnTo>
                    <a:pt x="1296" y="76"/>
                  </a:lnTo>
                  <a:close/>
                  <a:moveTo>
                    <a:pt x="1372" y="73"/>
                  </a:moveTo>
                  <a:lnTo>
                    <a:pt x="1334" y="76"/>
                  </a:lnTo>
                  <a:lnTo>
                    <a:pt x="1334" y="95"/>
                  </a:lnTo>
                  <a:lnTo>
                    <a:pt x="1372" y="92"/>
                  </a:lnTo>
                  <a:lnTo>
                    <a:pt x="1372" y="73"/>
                  </a:lnTo>
                  <a:close/>
                  <a:moveTo>
                    <a:pt x="1448" y="71"/>
                  </a:moveTo>
                  <a:lnTo>
                    <a:pt x="1410" y="71"/>
                  </a:lnTo>
                  <a:lnTo>
                    <a:pt x="1410" y="90"/>
                  </a:lnTo>
                  <a:lnTo>
                    <a:pt x="1448" y="90"/>
                  </a:lnTo>
                  <a:lnTo>
                    <a:pt x="1448" y="71"/>
                  </a:lnTo>
                  <a:close/>
                  <a:moveTo>
                    <a:pt x="1523" y="66"/>
                  </a:moveTo>
                  <a:lnTo>
                    <a:pt x="1485" y="69"/>
                  </a:lnTo>
                  <a:lnTo>
                    <a:pt x="1485" y="88"/>
                  </a:lnTo>
                  <a:lnTo>
                    <a:pt x="1523" y="85"/>
                  </a:lnTo>
                  <a:lnTo>
                    <a:pt x="1523" y="66"/>
                  </a:lnTo>
                  <a:close/>
                  <a:moveTo>
                    <a:pt x="1599" y="64"/>
                  </a:moveTo>
                  <a:lnTo>
                    <a:pt x="1561" y="66"/>
                  </a:lnTo>
                  <a:lnTo>
                    <a:pt x="1561" y="85"/>
                  </a:lnTo>
                  <a:lnTo>
                    <a:pt x="1599" y="83"/>
                  </a:lnTo>
                  <a:lnTo>
                    <a:pt x="1599" y="64"/>
                  </a:lnTo>
                  <a:close/>
                  <a:moveTo>
                    <a:pt x="1675" y="62"/>
                  </a:moveTo>
                  <a:lnTo>
                    <a:pt x="1637" y="62"/>
                  </a:lnTo>
                  <a:lnTo>
                    <a:pt x="1637" y="81"/>
                  </a:lnTo>
                  <a:lnTo>
                    <a:pt x="1675" y="81"/>
                  </a:lnTo>
                  <a:lnTo>
                    <a:pt x="1675" y="62"/>
                  </a:lnTo>
                  <a:close/>
                  <a:moveTo>
                    <a:pt x="1750" y="57"/>
                  </a:moveTo>
                  <a:lnTo>
                    <a:pt x="1712" y="59"/>
                  </a:lnTo>
                  <a:lnTo>
                    <a:pt x="1712" y="78"/>
                  </a:lnTo>
                  <a:lnTo>
                    <a:pt x="1750" y="76"/>
                  </a:lnTo>
                  <a:lnTo>
                    <a:pt x="1750" y="57"/>
                  </a:lnTo>
                  <a:close/>
                  <a:moveTo>
                    <a:pt x="1826" y="55"/>
                  </a:moveTo>
                  <a:lnTo>
                    <a:pt x="1788" y="57"/>
                  </a:lnTo>
                  <a:lnTo>
                    <a:pt x="1788" y="76"/>
                  </a:lnTo>
                  <a:lnTo>
                    <a:pt x="1826" y="73"/>
                  </a:lnTo>
                  <a:lnTo>
                    <a:pt x="1826" y="55"/>
                  </a:lnTo>
                  <a:close/>
                  <a:moveTo>
                    <a:pt x="1902" y="52"/>
                  </a:moveTo>
                  <a:lnTo>
                    <a:pt x="1864" y="52"/>
                  </a:lnTo>
                  <a:lnTo>
                    <a:pt x="1864" y="71"/>
                  </a:lnTo>
                  <a:lnTo>
                    <a:pt x="1902" y="71"/>
                  </a:lnTo>
                  <a:lnTo>
                    <a:pt x="1902" y="52"/>
                  </a:lnTo>
                  <a:close/>
                  <a:moveTo>
                    <a:pt x="1977" y="47"/>
                  </a:moveTo>
                  <a:lnTo>
                    <a:pt x="1939" y="50"/>
                  </a:lnTo>
                  <a:lnTo>
                    <a:pt x="1939" y="69"/>
                  </a:lnTo>
                  <a:lnTo>
                    <a:pt x="1977" y="66"/>
                  </a:lnTo>
                  <a:lnTo>
                    <a:pt x="1977" y="47"/>
                  </a:lnTo>
                  <a:close/>
                  <a:moveTo>
                    <a:pt x="2053" y="45"/>
                  </a:moveTo>
                  <a:lnTo>
                    <a:pt x="2015" y="47"/>
                  </a:lnTo>
                  <a:lnTo>
                    <a:pt x="2015" y="66"/>
                  </a:lnTo>
                  <a:lnTo>
                    <a:pt x="2053" y="64"/>
                  </a:lnTo>
                  <a:lnTo>
                    <a:pt x="2053" y="45"/>
                  </a:lnTo>
                  <a:close/>
                  <a:moveTo>
                    <a:pt x="2129" y="43"/>
                  </a:moveTo>
                  <a:lnTo>
                    <a:pt x="2091" y="43"/>
                  </a:lnTo>
                  <a:lnTo>
                    <a:pt x="2091" y="62"/>
                  </a:lnTo>
                  <a:lnTo>
                    <a:pt x="2129" y="62"/>
                  </a:lnTo>
                  <a:lnTo>
                    <a:pt x="2129" y="43"/>
                  </a:lnTo>
                  <a:close/>
                  <a:moveTo>
                    <a:pt x="2204" y="38"/>
                  </a:moveTo>
                  <a:lnTo>
                    <a:pt x="2166" y="40"/>
                  </a:lnTo>
                  <a:lnTo>
                    <a:pt x="2166" y="59"/>
                  </a:lnTo>
                  <a:lnTo>
                    <a:pt x="2204" y="57"/>
                  </a:lnTo>
                  <a:lnTo>
                    <a:pt x="2204" y="38"/>
                  </a:lnTo>
                  <a:close/>
                  <a:moveTo>
                    <a:pt x="2280" y="36"/>
                  </a:moveTo>
                  <a:lnTo>
                    <a:pt x="2242" y="38"/>
                  </a:lnTo>
                  <a:lnTo>
                    <a:pt x="2242" y="57"/>
                  </a:lnTo>
                  <a:lnTo>
                    <a:pt x="2280" y="55"/>
                  </a:lnTo>
                  <a:lnTo>
                    <a:pt x="2280" y="36"/>
                  </a:lnTo>
                  <a:close/>
                  <a:moveTo>
                    <a:pt x="2356" y="33"/>
                  </a:moveTo>
                  <a:lnTo>
                    <a:pt x="2318" y="33"/>
                  </a:lnTo>
                  <a:lnTo>
                    <a:pt x="2318" y="52"/>
                  </a:lnTo>
                  <a:lnTo>
                    <a:pt x="2356" y="52"/>
                  </a:lnTo>
                  <a:lnTo>
                    <a:pt x="2356" y="33"/>
                  </a:lnTo>
                  <a:close/>
                  <a:moveTo>
                    <a:pt x="2431" y="29"/>
                  </a:moveTo>
                  <a:lnTo>
                    <a:pt x="2393" y="31"/>
                  </a:lnTo>
                  <a:lnTo>
                    <a:pt x="2393" y="50"/>
                  </a:lnTo>
                  <a:lnTo>
                    <a:pt x="2431" y="47"/>
                  </a:lnTo>
                  <a:lnTo>
                    <a:pt x="2431" y="29"/>
                  </a:lnTo>
                  <a:close/>
                  <a:moveTo>
                    <a:pt x="2507" y="26"/>
                  </a:moveTo>
                  <a:lnTo>
                    <a:pt x="2469" y="29"/>
                  </a:lnTo>
                  <a:lnTo>
                    <a:pt x="2469" y="47"/>
                  </a:lnTo>
                  <a:lnTo>
                    <a:pt x="2507" y="45"/>
                  </a:lnTo>
                  <a:lnTo>
                    <a:pt x="2507" y="26"/>
                  </a:lnTo>
                  <a:close/>
                  <a:moveTo>
                    <a:pt x="2583" y="24"/>
                  </a:moveTo>
                  <a:lnTo>
                    <a:pt x="2545" y="24"/>
                  </a:lnTo>
                  <a:lnTo>
                    <a:pt x="2545" y="43"/>
                  </a:lnTo>
                  <a:lnTo>
                    <a:pt x="2583" y="43"/>
                  </a:lnTo>
                  <a:lnTo>
                    <a:pt x="2583" y="24"/>
                  </a:lnTo>
                  <a:close/>
                  <a:moveTo>
                    <a:pt x="2658" y="19"/>
                  </a:moveTo>
                  <a:lnTo>
                    <a:pt x="2620" y="21"/>
                  </a:lnTo>
                  <a:lnTo>
                    <a:pt x="2620" y="40"/>
                  </a:lnTo>
                  <a:lnTo>
                    <a:pt x="2658" y="38"/>
                  </a:lnTo>
                  <a:lnTo>
                    <a:pt x="2658" y="19"/>
                  </a:lnTo>
                  <a:close/>
                  <a:moveTo>
                    <a:pt x="2734" y="17"/>
                  </a:moveTo>
                  <a:lnTo>
                    <a:pt x="2696" y="19"/>
                  </a:lnTo>
                  <a:lnTo>
                    <a:pt x="2696" y="38"/>
                  </a:lnTo>
                  <a:lnTo>
                    <a:pt x="2734" y="36"/>
                  </a:lnTo>
                  <a:lnTo>
                    <a:pt x="2734" y="17"/>
                  </a:lnTo>
                  <a:close/>
                  <a:moveTo>
                    <a:pt x="2810" y="14"/>
                  </a:moveTo>
                  <a:lnTo>
                    <a:pt x="2772" y="14"/>
                  </a:lnTo>
                  <a:lnTo>
                    <a:pt x="2772" y="33"/>
                  </a:lnTo>
                  <a:lnTo>
                    <a:pt x="2810" y="33"/>
                  </a:lnTo>
                  <a:lnTo>
                    <a:pt x="2810" y="14"/>
                  </a:lnTo>
                  <a:close/>
                  <a:moveTo>
                    <a:pt x="2885" y="10"/>
                  </a:moveTo>
                  <a:lnTo>
                    <a:pt x="2847" y="12"/>
                  </a:lnTo>
                  <a:lnTo>
                    <a:pt x="2847" y="31"/>
                  </a:lnTo>
                  <a:lnTo>
                    <a:pt x="2885" y="29"/>
                  </a:lnTo>
                  <a:lnTo>
                    <a:pt x="2885" y="10"/>
                  </a:lnTo>
                  <a:close/>
                  <a:moveTo>
                    <a:pt x="2961" y="7"/>
                  </a:moveTo>
                  <a:lnTo>
                    <a:pt x="2923" y="10"/>
                  </a:lnTo>
                  <a:lnTo>
                    <a:pt x="2923" y="29"/>
                  </a:lnTo>
                  <a:lnTo>
                    <a:pt x="2961" y="26"/>
                  </a:lnTo>
                  <a:lnTo>
                    <a:pt x="2961" y="7"/>
                  </a:lnTo>
                  <a:close/>
                  <a:moveTo>
                    <a:pt x="3034" y="5"/>
                  </a:moveTo>
                  <a:lnTo>
                    <a:pt x="2996" y="5"/>
                  </a:lnTo>
                  <a:lnTo>
                    <a:pt x="2999" y="24"/>
                  </a:lnTo>
                  <a:lnTo>
                    <a:pt x="3037" y="24"/>
                  </a:lnTo>
                  <a:lnTo>
                    <a:pt x="3034" y="5"/>
                  </a:lnTo>
                  <a:close/>
                  <a:moveTo>
                    <a:pt x="3110" y="0"/>
                  </a:moveTo>
                  <a:lnTo>
                    <a:pt x="3072" y="2"/>
                  </a:lnTo>
                  <a:lnTo>
                    <a:pt x="3074" y="21"/>
                  </a:lnTo>
                  <a:lnTo>
                    <a:pt x="3112" y="19"/>
                  </a:lnTo>
                  <a:lnTo>
                    <a:pt x="3110" y="0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cs typeface="+mn-ea"/>
                <a:sym typeface="+mn-lt"/>
              </a:endParaRPr>
            </a:p>
          </p:txBody>
        </p:sp>
        <p:sp>
          <p:nvSpPr>
            <p:cNvPr id="12" name="Freeform 10"/>
            <p:cNvSpPr>
              <a:spLocks noEditPoints="1"/>
            </p:cNvSpPr>
            <p:nvPr/>
          </p:nvSpPr>
          <p:spPr bwMode="auto">
            <a:xfrm>
              <a:off x="6082670" y="3312072"/>
              <a:ext cx="2304686" cy="110346"/>
            </a:xfrm>
            <a:custGeom>
              <a:avLst/>
              <a:gdLst>
                <a:gd name="T0" fmla="*/ 12 w 3112"/>
                <a:gd name="T1" fmla="*/ 149 h 149"/>
                <a:gd name="T2" fmla="*/ 50 w 3112"/>
                <a:gd name="T3" fmla="*/ 147 h 149"/>
                <a:gd name="T4" fmla="*/ 126 w 3112"/>
                <a:gd name="T5" fmla="*/ 125 h 149"/>
                <a:gd name="T6" fmla="*/ 237 w 3112"/>
                <a:gd name="T7" fmla="*/ 121 h 149"/>
                <a:gd name="T8" fmla="*/ 237 w 3112"/>
                <a:gd name="T9" fmla="*/ 121 h 149"/>
                <a:gd name="T10" fmla="*/ 315 w 3112"/>
                <a:gd name="T11" fmla="*/ 135 h 149"/>
                <a:gd name="T12" fmla="*/ 353 w 3112"/>
                <a:gd name="T13" fmla="*/ 135 h 149"/>
                <a:gd name="T14" fmla="*/ 426 w 3112"/>
                <a:gd name="T15" fmla="*/ 114 h 149"/>
                <a:gd name="T16" fmla="*/ 539 w 3112"/>
                <a:gd name="T17" fmla="*/ 109 h 149"/>
                <a:gd name="T18" fmla="*/ 539 w 3112"/>
                <a:gd name="T19" fmla="*/ 109 h 149"/>
                <a:gd name="T20" fmla="*/ 617 w 3112"/>
                <a:gd name="T21" fmla="*/ 123 h 149"/>
                <a:gd name="T22" fmla="*/ 655 w 3112"/>
                <a:gd name="T23" fmla="*/ 123 h 149"/>
                <a:gd name="T24" fmla="*/ 729 w 3112"/>
                <a:gd name="T25" fmla="*/ 99 h 149"/>
                <a:gd name="T26" fmla="*/ 842 w 3112"/>
                <a:gd name="T27" fmla="*/ 95 h 149"/>
                <a:gd name="T28" fmla="*/ 842 w 3112"/>
                <a:gd name="T29" fmla="*/ 95 h 149"/>
                <a:gd name="T30" fmla="*/ 920 w 3112"/>
                <a:gd name="T31" fmla="*/ 111 h 149"/>
                <a:gd name="T32" fmla="*/ 958 w 3112"/>
                <a:gd name="T33" fmla="*/ 109 h 149"/>
                <a:gd name="T34" fmla="*/ 1031 w 3112"/>
                <a:gd name="T35" fmla="*/ 88 h 149"/>
                <a:gd name="T36" fmla="*/ 1145 w 3112"/>
                <a:gd name="T37" fmla="*/ 83 h 149"/>
                <a:gd name="T38" fmla="*/ 1145 w 3112"/>
                <a:gd name="T39" fmla="*/ 83 h 149"/>
                <a:gd name="T40" fmla="*/ 1220 w 3112"/>
                <a:gd name="T41" fmla="*/ 99 h 149"/>
                <a:gd name="T42" fmla="*/ 1258 w 3112"/>
                <a:gd name="T43" fmla="*/ 97 h 149"/>
                <a:gd name="T44" fmla="*/ 1334 w 3112"/>
                <a:gd name="T45" fmla="*/ 76 h 149"/>
                <a:gd name="T46" fmla="*/ 1448 w 3112"/>
                <a:gd name="T47" fmla="*/ 71 h 149"/>
                <a:gd name="T48" fmla="*/ 1448 w 3112"/>
                <a:gd name="T49" fmla="*/ 71 h 149"/>
                <a:gd name="T50" fmla="*/ 1523 w 3112"/>
                <a:gd name="T51" fmla="*/ 85 h 149"/>
                <a:gd name="T52" fmla="*/ 1561 w 3112"/>
                <a:gd name="T53" fmla="*/ 85 h 149"/>
                <a:gd name="T54" fmla="*/ 1637 w 3112"/>
                <a:gd name="T55" fmla="*/ 62 h 149"/>
                <a:gd name="T56" fmla="*/ 1750 w 3112"/>
                <a:gd name="T57" fmla="*/ 57 h 149"/>
                <a:gd name="T58" fmla="*/ 1750 w 3112"/>
                <a:gd name="T59" fmla="*/ 57 h 149"/>
                <a:gd name="T60" fmla="*/ 1826 w 3112"/>
                <a:gd name="T61" fmla="*/ 73 h 149"/>
                <a:gd name="T62" fmla="*/ 1864 w 3112"/>
                <a:gd name="T63" fmla="*/ 71 h 149"/>
                <a:gd name="T64" fmla="*/ 1939 w 3112"/>
                <a:gd name="T65" fmla="*/ 50 h 149"/>
                <a:gd name="T66" fmla="*/ 2053 w 3112"/>
                <a:gd name="T67" fmla="*/ 45 h 149"/>
                <a:gd name="T68" fmla="*/ 2053 w 3112"/>
                <a:gd name="T69" fmla="*/ 45 h 149"/>
                <a:gd name="T70" fmla="*/ 2129 w 3112"/>
                <a:gd name="T71" fmla="*/ 62 h 149"/>
                <a:gd name="T72" fmla="*/ 2166 w 3112"/>
                <a:gd name="T73" fmla="*/ 59 h 149"/>
                <a:gd name="T74" fmla="*/ 2242 w 3112"/>
                <a:gd name="T75" fmla="*/ 38 h 149"/>
                <a:gd name="T76" fmla="*/ 2356 w 3112"/>
                <a:gd name="T77" fmla="*/ 33 h 149"/>
                <a:gd name="T78" fmla="*/ 2356 w 3112"/>
                <a:gd name="T79" fmla="*/ 33 h 149"/>
                <a:gd name="T80" fmla="*/ 2431 w 3112"/>
                <a:gd name="T81" fmla="*/ 47 h 149"/>
                <a:gd name="T82" fmla="*/ 2469 w 3112"/>
                <a:gd name="T83" fmla="*/ 47 h 149"/>
                <a:gd name="T84" fmla="*/ 2545 w 3112"/>
                <a:gd name="T85" fmla="*/ 24 h 149"/>
                <a:gd name="T86" fmla="*/ 2658 w 3112"/>
                <a:gd name="T87" fmla="*/ 19 h 149"/>
                <a:gd name="T88" fmla="*/ 2658 w 3112"/>
                <a:gd name="T89" fmla="*/ 19 h 149"/>
                <a:gd name="T90" fmla="*/ 2734 w 3112"/>
                <a:gd name="T91" fmla="*/ 36 h 149"/>
                <a:gd name="T92" fmla="*/ 2772 w 3112"/>
                <a:gd name="T93" fmla="*/ 33 h 149"/>
                <a:gd name="T94" fmla="*/ 2847 w 3112"/>
                <a:gd name="T95" fmla="*/ 12 h 149"/>
                <a:gd name="T96" fmla="*/ 2961 w 3112"/>
                <a:gd name="T97" fmla="*/ 7 h 149"/>
                <a:gd name="T98" fmla="*/ 2961 w 3112"/>
                <a:gd name="T99" fmla="*/ 7 h 149"/>
                <a:gd name="T100" fmla="*/ 3037 w 3112"/>
                <a:gd name="T101" fmla="*/ 24 h 149"/>
                <a:gd name="T102" fmla="*/ 3074 w 3112"/>
                <a:gd name="T103" fmla="*/ 2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12" h="149">
                  <a:moveTo>
                    <a:pt x="12" y="130"/>
                  </a:moveTo>
                  <a:lnTo>
                    <a:pt x="0" y="130"/>
                  </a:lnTo>
                  <a:lnTo>
                    <a:pt x="0" y="149"/>
                  </a:lnTo>
                  <a:lnTo>
                    <a:pt x="12" y="149"/>
                  </a:lnTo>
                  <a:lnTo>
                    <a:pt x="12" y="130"/>
                  </a:lnTo>
                  <a:moveTo>
                    <a:pt x="88" y="125"/>
                  </a:moveTo>
                  <a:lnTo>
                    <a:pt x="50" y="128"/>
                  </a:lnTo>
                  <a:lnTo>
                    <a:pt x="50" y="147"/>
                  </a:lnTo>
                  <a:lnTo>
                    <a:pt x="88" y="144"/>
                  </a:lnTo>
                  <a:lnTo>
                    <a:pt x="88" y="125"/>
                  </a:lnTo>
                  <a:moveTo>
                    <a:pt x="163" y="123"/>
                  </a:moveTo>
                  <a:lnTo>
                    <a:pt x="126" y="125"/>
                  </a:lnTo>
                  <a:lnTo>
                    <a:pt x="126" y="144"/>
                  </a:lnTo>
                  <a:lnTo>
                    <a:pt x="163" y="142"/>
                  </a:lnTo>
                  <a:lnTo>
                    <a:pt x="163" y="123"/>
                  </a:lnTo>
                  <a:moveTo>
                    <a:pt x="237" y="121"/>
                  </a:moveTo>
                  <a:lnTo>
                    <a:pt x="201" y="121"/>
                  </a:lnTo>
                  <a:lnTo>
                    <a:pt x="201" y="140"/>
                  </a:lnTo>
                  <a:lnTo>
                    <a:pt x="239" y="140"/>
                  </a:lnTo>
                  <a:lnTo>
                    <a:pt x="237" y="121"/>
                  </a:lnTo>
                  <a:moveTo>
                    <a:pt x="312" y="118"/>
                  </a:moveTo>
                  <a:lnTo>
                    <a:pt x="275" y="118"/>
                  </a:lnTo>
                  <a:lnTo>
                    <a:pt x="277" y="137"/>
                  </a:lnTo>
                  <a:lnTo>
                    <a:pt x="315" y="135"/>
                  </a:lnTo>
                  <a:lnTo>
                    <a:pt x="312" y="118"/>
                  </a:lnTo>
                  <a:moveTo>
                    <a:pt x="388" y="114"/>
                  </a:moveTo>
                  <a:lnTo>
                    <a:pt x="350" y="116"/>
                  </a:lnTo>
                  <a:lnTo>
                    <a:pt x="353" y="135"/>
                  </a:lnTo>
                  <a:lnTo>
                    <a:pt x="390" y="133"/>
                  </a:lnTo>
                  <a:lnTo>
                    <a:pt x="388" y="114"/>
                  </a:lnTo>
                  <a:moveTo>
                    <a:pt x="464" y="111"/>
                  </a:moveTo>
                  <a:lnTo>
                    <a:pt x="426" y="114"/>
                  </a:lnTo>
                  <a:lnTo>
                    <a:pt x="428" y="133"/>
                  </a:lnTo>
                  <a:lnTo>
                    <a:pt x="466" y="130"/>
                  </a:lnTo>
                  <a:lnTo>
                    <a:pt x="464" y="111"/>
                  </a:lnTo>
                  <a:moveTo>
                    <a:pt x="539" y="109"/>
                  </a:moveTo>
                  <a:lnTo>
                    <a:pt x="502" y="109"/>
                  </a:lnTo>
                  <a:lnTo>
                    <a:pt x="504" y="128"/>
                  </a:lnTo>
                  <a:lnTo>
                    <a:pt x="542" y="128"/>
                  </a:lnTo>
                  <a:lnTo>
                    <a:pt x="539" y="109"/>
                  </a:lnTo>
                  <a:moveTo>
                    <a:pt x="615" y="104"/>
                  </a:moveTo>
                  <a:lnTo>
                    <a:pt x="577" y="107"/>
                  </a:lnTo>
                  <a:lnTo>
                    <a:pt x="580" y="125"/>
                  </a:lnTo>
                  <a:lnTo>
                    <a:pt x="617" y="123"/>
                  </a:lnTo>
                  <a:lnTo>
                    <a:pt x="615" y="104"/>
                  </a:lnTo>
                  <a:moveTo>
                    <a:pt x="691" y="102"/>
                  </a:moveTo>
                  <a:lnTo>
                    <a:pt x="653" y="104"/>
                  </a:lnTo>
                  <a:lnTo>
                    <a:pt x="655" y="123"/>
                  </a:lnTo>
                  <a:lnTo>
                    <a:pt x="693" y="121"/>
                  </a:lnTo>
                  <a:lnTo>
                    <a:pt x="691" y="102"/>
                  </a:lnTo>
                  <a:moveTo>
                    <a:pt x="766" y="99"/>
                  </a:moveTo>
                  <a:lnTo>
                    <a:pt x="729" y="99"/>
                  </a:lnTo>
                  <a:lnTo>
                    <a:pt x="731" y="118"/>
                  </a:lnTo>
                  <a:lnTo>
                    <a:pt x="769" y="118"/>
                  </a:lnTo>
                  <a:lnTo>
                    <a:pt x="766" y="99"/>
                  </a:lnTo>
                  <a:moveTo>
                    <a:pt x="842" y="95"/>
                  </a:moveTo>
                  <a:lnTo>
                    <a:pt x="804" y="97"/>
                  </a:lnTo>
                  <a:lnTo>
                    <a:pt x="807" y="116"/>
                  </a:lnTo>
                  <a:lnTo>
                    <a:pt x="844" y="114"/>
                  </a:lnTo>
                  <a:lnTo>
                    <a:pt x="842" y="95"/>
                  </a:lnTo>
                  <a:moveTo>
                    <a:pt x="918" y="92"/>
                  </a:moveTo>
                  <a:lnTo>
                    <a:pt x="880" y="95"/>
                  </a:lnTo>
                  <a:lnTo>
                    <a:pt x="882" y="114"/>
                  </a:lnTo>
                  <a:lnTo>
                    <a:pt x="920" y="111"/>
                  </a:lnTo>
                  <a:lnTo>
                    <a:pt x="918" y="92"/>
                  </a:lnTo>
                  <a:moveTo>
                    <a:pt x="993" y="90"/>
                  </a:moveTo>
                  <a:lnTo>
                    <a:pt x="956" y="90"/>
                  </a:lnTo>
                  <a:lnTo>
                    <a:pt x="958" y="109"/>
                  </a:lnTo>
                  <a:lnTo>
                    <a:pt x="996" y="109"/>
                  </a:lnTo>
                  <a:lnTo>
                    <a:pt x="993" y="90"/>
                  </a:lnTo>
                  <a:moveTo>
                    <a:pt x="1069" y="85"/>
                  </a:moveTo>
                  <a:lnTo>
                    <a:pt x="1031" y="88"/>
                  </a:lnTo>
                  <a:lnTo>
                    <a:pt x="1034" y="107"/>
                  </a:lnTo>
                  <a:lnTo>
                    <a:pt x="1072" y="104"/>
                  </a:lnTo>
                  <a:lnTo>
                    <a:pt x="1069" y="85"/>
                  </a:lnTo>
                  <a:moveTo>
                    <a:pt x="1145" y="83"/>
                  </a:moveTo>
                  <a:lnTo>
                    <a:pt x="1107" y="85"/>
                  </a:lnTo>
                  <a:lnTo>
                    <a:pt x="1109" y="104"/>
                  </a:lnTo>
                  <a:lnTo>
                    <a:pt x="1145" y="102"/>
                  </a:lnTo>
                  <a:lnTo>
                    <a:pt x="1145" y="83"/>
                  </a:lnTo>
                  <a:moveTo>
                    <a:pt x="1220" y="81"/>
                  </a:moveTo>
                  <a:lnTo>
                    <a:pt x="1183" y="81"/>
                  </a:lnTo>
                  <a:lnTo>
                    <a:pt x="1183" y="99"/>
                  </a:lnTo>
                  <a:lnTo>
                    <a:pt x="1220" y="99"/>
                  </a:lnTo>
                  <a:lnTo>
                    <a:pt x="1220" y="81"/>
                  </a:lnTo>
                  <a:moveTo>
                    <a:pt x="1296" y="76"/>
                  </a:moveTo>
                  <a:lnTo>
                    <a:pt x="1258" y="78"/>
                  </a:lnTo>
                  <a:lnTo>
                    <a:pt x="1258" y="97"/>
                  </a:lnTo>
                  <a:lnTo>
                    <a:pt x="1296" y="95"/>
                  </a:lnTo>
                  <a:lnTo>
                    <a:pt x="1296" y="76"/>
                  </a:lnTo>
                  <a:moveTo>
                    <a:pt x="1372" y="73"/>
                  </a:moveTo>
                  <a:lnTo>
                    <a:pt x="1334" y="76"/>
                  </a:lnTo>
                  <a:lnTo>
                    <a:pt x="1334" y="95"/>
                  </a:lnTo>
                  <a:lnTo>
                    <a:pt x="1372" y="92"/>
                  </a:lnTo>
                  <a:lnTo>
                    <a:pt x="1372" y="73"/>
                  </a:lnTo>
                  <a:moveTo>
                    <a:pt x="1448" y="71"/>
                  </a:moveTo>
                  <a:lnTo>
                    <a:pt x="1410" y="71"/>
                  </a:lnTo>
                  <a:lnTo>
                    <a:pt x="1410" y="90"/>
                  </a:lnTo>
                  <a:lnTo>
                    <a:pt x="1448" y="90"/>
                  </a:lnTo>
                  <a:lnTo>
                    <a:pt x="1448" y="71"/>
                  </a:lnTo>
                  <a:moveTo>
                    <a:pt x="1523" y="66"/>
                  </a:moveTo>
                  <a:lnTo>
                    <a:pt x="1485" y="69"/>
                  </a:lnTo>
                  <a:lnTo>
                    <a:pt x="1485" y="88"/>
                  </a:lnTo>
                  <a:lnTo>
                    <a:pt x="1523" y="85"/>
                  </a:lnTo>
                  <a:lnTo>
                    <a:pt x="1523" y="66"/>
                  </a:lnTo>
                  <a:moveTo>
                    <a:pt x="1599" y="64"/>
                  </a:moveTo>
                  <a:lnTo>
                    <a:pt x="1561" y="66"/>
                  </a:lnTo>
                  <a:lnTo>
                    <a:pt x="1561" y="85"/>
                  </a:lnTo>
                  <a:lnTo>
                    <a:pt x="1599" y="83"/>
                  </a:lnTo>
                  <a:lnTo>
                    <a:pt x="1599" y="64"/>
                  </a:lnTo>
                  <a:moveTo>
                    <a:pt x="1675" y="62"/>
                  </a:moveTo>
                  <a:lnTo>
                    <a:pt x="1637" y="62"/>
                  </a:lnTo>
                  <a:lnTo>
                    <a:pt x="1637" y="81"/>
                  </a:lnTo>
                  <a:lnTo>
                    <a:pt x="1675" y="81"/>
                  </a:lnTo>
                  <a:lnTo>
                    <a:pt x="1675" y="62"/>
                  </a:lnTo>
                  <a:moveTo>
                    <a:pt x="1750" y="57"/>
                  </a:moveTo>
                  <a:lnTo>
                    <a:pt x="1712" y="59"/>
                  </a:lnTo>
                  <a:lnTo>
                    <a:pt x="1712" y="78"/>
                  </a:lnTo>
                  <a:lnTo>
                    <a:pt x="1750" y="76"/>
                  </a:lnTo>
                  <a:lnTo>
                    <a:pt x="1750" y="57"/>
                  </a:lnTo>
                  <a:moveTo>
                    <a:pt x="1826" y="55"/>
                  </a:moveTo>
                  <a:lnTo>
                    <a:pt x="1788" y="57"/>
                  </a:lnTo>
                  <a:lnTo>
                    <a:pt x="1788" y="76"/>
                  </a:lnTo>
                  <a:lnTo>
                    <a:pt x="1826" y="73"/>
                  </a:lnTo>
                  <a:lnTo>
                    <a:pt x="1826" y="55"/>
                  </a:lnTo>
                  <a:moveTo>
                    <a:pt x="1902" y="52"/>
                  </a:moveTo>
                  <a:lnTo>
                    <a:pt x="1864" y="52"/>
                  </a:lnTo>
                  <a:lnTo>
                    <a:pt x="1864" y="71"/>
                  </a:lnTo>
                  <a:lnTo>
                    <a:pt x="1902" y="71"/>
                  </a:lnTo>
                  <a:lnTo>
                    <a:pt x="1902" y="52"/>
                  </a:lnTo>
                  <a:moveTo>
                    <a:pt x="1977" y="47"/>
                  </a:moveTo>
                  <a:lnTo>
                    <a:pt x="1939" y="50"/>
                  </a:lnTo>
                  <a:lnTo>
                    <a:pt x="1939" y="69"/>
                  </a:lnTo>
                  <a:lnTo>
                    <a:pt x="1977" y="66"/>
                  </a:lnTo>
                  <a:lnTo>
                    <a:pt x="1977" y="47"/>
                  </a:lnTo>
                  <a:moveTo>
                    <a:pt x="2053" y="45"/>
                  </a:moveTo>
                  <a:lnTo>
                    <a:pt x="2015" y="47"/>
                  </a:lnTo>
                  <a:lnTo>
                    <a:pt x="2015" y="66"/>
                  </a:lnTo>
                  <a:lnTo>
                    <a:pt x="2053" y="64"/>
                  </a:lnTo>
                  <a:lnTo>
                    <a:pt x="2053" y="45"/>
                  </a:lnTo>
                  <a:moveTo>
                    <a:pt x="2129" y="43"/>
                  </a:moveTo>
                  <a:lnTo>
                    <a:pt x="2091" y="43"/>
                  </a:lnTo>
                  <a:lnTo>
                    <a:pt x="2091" y="62"/>
                  </a:lnTo>
                  <a:lnTo>
                    <a:pt x="2129" y="62"/>
                  </a:lnTo>
                  <a:lnTo>
                    <a:pt x="2129" y="43"/>
                  </a:lnTo>
                  <a:moveTo>
                    <a:pt x="2204" y="38"/>
                  </a:moveTo>
                  <a:lnTo>
                    <a:pt x="2166" y="40"/>
                  </a:lnTo>
                  <a:lnTo>
                    <a:pt x="2166" y="59"/>
                  </a:lnTo>
                  <a:lnTo>
                    <a:pt x="2204" y="57"/>
                  </a:lnTo>
                  <a:lnTo>
                    <a:pt x="2204" y="38"/>
                  </a:lnTo>
                  <a:moveTo>
                    <a:pt x="2280" y="36"/>
                  </a:moveTo>
                  <a:lnTo>
                    <a:pt x="2242" y="38"/>
                  </a:lnTo>
                  <a:lnTo>
                    <a:pt x="2242" y="57"/>
                  </a:lnTo>
                  <a:lnTo>
                    <a:pt x="2280" y="55"/>
                  </a:lnTo>
                  <a:lnTo>
                    <a:pt x="2280" y="36"/>
                  </a:lnTo>
                  <a:moveTo>
                    <a:pt x="2356" y="33"/>
                  </a:moveTo>
                  <a:lnTo>
                    <a:pt x="2318" y="33"/>
                  </a:lnTo>
                  <a:lnTo>
                    <a:pt x="2318" y="52"/>
                  </a:lnTo>
                  <a:lnTo>
                    <a:pt x="2356" y="52"/>
                  </a:lnTo>
                  <a:lnTo>
                    <a:pt x="2356" y="33"/>
                  </a:lnTo>
                  <a:moveTo>
                    <a:pt x="2431" y="29"/>
                  </a:moveTo>
                  <a:lnTo>
                    <a:pt x="2393" y="31"/>
                  </a:lnTo>
                  <a:lnTo>
                    <a:pt x="2393" y="50"/>
                  </a:lnTo>
                  <a:lnTo>
                    <a:pt x="2431" y="47"/>
                  </a:lnTo>
                  <a:lnTo>
                    <a:pt x="2431" y="29"/>
                  </a:lnTo>
                  <a:moveTo>
                    <a:pt x="2507" y="26"/>
                  </a:moveTo>
                  <a:lnTo>
                    <a:pt x="2469" y="29"/>
                  </a:lnTo>
                  <a:lnTo>
                    <a:pt x="2469" y="47"/>
                  </a:lnTo>
                  <a:lnTo>
                    <a:pt x="2507" y="45"/>
                  </a:lnTo>
                  <a:lnTo>
                    <a:pt x="2507" y="26"/>
                  </a:lnTo>
                  <a:moveTo>
                    <a:pt x="2583" y="24"/>
                  </a:moveTo>
                  <a:lnTo>
                    <a:pt x="2545" y="24"/>
                  </a:lnTo>
                  <a:lnTo>
                    <a:pt x="2545" y="43"/>
                  </a:lnTo>
                  <a:lnTo>
                    <a:pt x="2583" y="43"/>
                  </a:lnTo>
                  <a:lnTo>
                    <a:pt x="2583" y="24"/>
                  </a:lnTo>
                  <a:moveTo>
                    <a:pt x="2658" y="19"/>
                  </a:moveTo>
                  <a:lnTo>
                    <a:pt x="2620" y="21"/>
                  </a:lnTo>
                  <a:lnTo>
                    <a:pt x="2620" y="40"/>
                  </a:lnTo>
                  <a:lnTo>
                    <a:pt x="2658" y="38"/>
                  </a:lnTo>
                  <a:lnTo>
                    <a:pt x="2658" y="19"/>
                  </a:lnTo>
                  <a:moveTo>
                    <a:pt x="2734" y="17"/>
                  </a:moveTo>
                  <a:lnTo>
                    <a:pt x="2696" y="19"/>
                  </a:lnTo>
                  <a:lnTo>
                    <a:pt x="2696" y="38"/>
                  </a:lnTo>
                  <a:lnTo>
                    <a:pt x="2734" y="36"/>
                  </a:lnTo>
                  <a:lnTo>
                    <a:pt x="2734" y="17"/>
                  </a:lnTo>
                  <a:moveTo>
                    <a:pt x="2810" y="14"/>
                  </a:moveTo>
                  <a:lnTo>
                    <a:pt x="2772" y="14"/>
                  </a:lnTo>
                  <a:lnTo>
                    <a:pt x="2772" y="33"/>
                  </a:lnTo>
                  <a:lnTo>
                    <a:pt x="2810" y="33"/>
                  </a:lnTo>
                  <a:lnTo>
                    <a:pt x="2810" y="14"/>
                  </a:lnTo>
                  <a:moveTo>
                    <a:pt x="2885" y="10"/>
                  </a:moveTo>
                  <a:lnTo>
                    <a:pt x="2847" y="12"/>
                  </a:lnTo>
                  <a:lnTo>
                    <a:pt x="2847" y="31"/>
                  </a:lnTo>
                  <a:lnTo>
                    <a:pt x="2885" y="29"/>
                  </a:lnTo>
                  <a:lnTo>
                    <a:pt x="2885" y="10"/>
                  </a:lnTo>
                  <a:moveTo>
                    <a:pt x="2961" y="7"/>
                  </a:moveTo>
                  <a:lnTo>
                    <a:pt x="2923" y="10"/>
                  </a:lnTo>
                  <a:lnTo>
                    <a:pt x="2923" y="29"/>
                  </a:lnTo>
                  <a:lnTo>
                    <a:pt x="2961" y="26"/>
                  </a:lnTo>
                  <a:lnTo>
                    <a:pt x="2961" y="7"/>
                  </a:lnTo>
                  <a:moveTo>
                    <a:pt x="3034" y="5"/>
                  </a:moveTo>
                  <a:lnTo>
                    <a:pt x="2996" y="5"/>
                  </a:lnTo>
                  <a:lnTo>
                    <a:pt x="2999" y="24"/>
                  </a:lnTo>
                  <a:lnTo>
                    <a:pt x="3037" y="24"/>
                  </a:lnTo>
                  <a:lnTo>
                    <a:pt x="3034" y="5"/>
                  </a:lnTo>
                  <a:moveTo>
                    <a:pt x="3110" y="0"/>
                  </a:moveTo>
                  <a:lnTo>
                    <a:pt x="3072" y="2"/>
                  </a:lnTo>
                  <a:lnTo>
                    <a:pt x="3074" y="21"/>
                  </a:lnTo>
                  <a:lnTo>
                    <a:pt x="3112" y="19"/>
                  </a:lnTo>
                  <a:lnTo>
                    <a:pt x="31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cs typeface="+mn-ea"/>
                <a:sym typeface="+mn-lt"/>
              </a:endParaRPr>
            </a:p>
          </p:txBody>
        </p:sp>
        <p:sp>
          <p:nvSpPr>
            <p:cNvPr id="13" name="Freeform 11"/>
            <p:cNvSpPr>
              <a:spLocks noEditPoints="1"/>
            </p:cNvSpPr>
            <p:nvPr/>
          </p:nvSpPr>
          <p:spPr bwMode="auto">
            <a:xfrm>
              <a:off x="5154722" y="1986433"/>
              <a:ext cx="1933656" cy="1441169"/>
            </a:xfrm>
            <a:custGeom>
              <a:avLst/>
              <a:gdLst>
                <a:gd name="T0" fmla="*/ 31 w 2611"/>
                <a:gd name="T1" fmla="*/ 21 h 1946"/>
                <a:gd name="T2" fmla="*/ 71 w 2611"/>
                <a:gd name="T3" fmla="*/ 85 h 1946"/>
                <a:gd name="T4" fmla="*/ 111 w 2611"/>
                <a:gd name="T5" fmla="*/ 149 h 1946"/>
                <a:gd name="T6" fmla="*/ 154 w 2611"/>
                <a:gd name="T7" fmla="*/ 213 h 1946"/>
                <a:gd name="T8" fmla="*/ 194 w 2611"/>
                <a:gd name="T9" fmla="*/ 276 h 1946"/>
                <a:gd name="T10" fmla="*/ 236 w 2611"/>
                <a:gd name="T11" fmla="*/ 340 h 1946"/>
                <a:gd name="T12" fmla="*/ 277 w 2611"/>
                <a:gd name="T13" fmla="*/ 404 h 1946"/>
                <a:gd name="T14" fmla="*/ 317 w 2611"/>
                <a:gd name="T15" fmla="*/ 466 h 1946"/>
                <a:gd name="T16" fmla="*/ 359 w 2611"/>
                <a:gd name="T17" fmla="*/ 529 h 1946"/>
                <a:gd name="T18" fmla="*/ 400 w 2611"/>
                <a:gd name="T19" fmla="*/ 593 h 1946"/>
                <a:gd name="T20" fmla="*/ 440 w 2611"/>
                <a:gd name="T21" fmla="*/ 657 h 1946"/>
                <a:gd name="T22" fmla="*/ 482 w 2611"/>
                <a:gd name="T23" fmla="*/ 721 h 1946"/>
                <a:gd name="T24" fmla="*/ 523 w 2611"/>
                <a:gd name="T25" fmla="*/ 785 h 1946"/>
                <a:gd name="T26" fmla="*/ 565 w 2611"/>
                <a:gd name="T27" fmla="*/ 849 h 1946"/>
                <a:gd name="T28" fmla="*/ 605 w 2611"/>
                <a:gd name="T29" fmla="*/ 910 h 1946"/>
                <a:gd name="T30" fmla="*/ 646 w 2611"/>
                <a:gd name="T31" fmla="*/ 974 h 1946"/>
                <a:gd name="T32" fmla="*/ 688 w 2611"/>
                <a:gd name="T33" fmla="*/ 1038 h 1946"/>
                <a:gd name="T34" fmla="*/ 728 w 2611"/>
                <a:gd name="T35" fmla="*/ 1102 h 1946"/>
                <a:gd name="T36" fmla="*/ 771 w 2611"/>
                <a:gd name="T37" fmla="*/ 1166 h 1946"/>
                <a:gd name="T38" fmla="*/ 811 w 2611"/>
                <a:gd name="T39" fmla="*/ 1230 h 1946"/>
                <a:gd name="T40" fmla="*/ 851 w 2611"/>
                <a:gd name="T41" fmla="*/ 1293 h 1946"/>
                <a:gd name="T42" fmla="*/ 894 w 2611"/>
                <a:gd name="T43" fmla="*/ 1355 h 1946"/>
                <a:gd name="T44" fmla="*/ 934 w 2611"/>
                <a:gd name="T45" fmla="*/ 1419 h 1946"/>
                <a:gd name="T46" fmla="*/ 974 w 2611"/>
                <a:gd name="T47" fmla="*/ 1483 h 1946"/>
                <a:gd name="T48" fmla="*/ 1017 w 2611"/>
                <a:gd name="T49" fmla="*/ 1547 h 1946"/>
                <a:gd name="T50" fmla="*/ 1057 w 2611"/>
                <a:gd name="T51" fmla="*/ 1610 h 1946"/>
                <a:gd name="T52" fmla="*/ 1100 w 2611"/>
                <a:gd name="T53" fmla="*/ 1674 h 1946"/>
                <a:gd name="T54" fmla="*/ 1140 w 2611"/>
                <a:gd name="T55" fmla="*/ 1738 h 1946"/>
                <a:gd name="T56" fmla="*/ 1180 w 2611"/>
                <a:gd name="T57" fmla="*/ 1802 h 1946"/>
                <a:gd name="T58" fmla="*/ 1223 w 2611"/>
                <a:gd name="T59" fmla="*/ 1863 h 1946"/>
                <a:gd name="T60" fmla="*/ 1241 w 2611"/>
                <a:gd name="T61" fmla="*/ 1897 h 1946"/>
                <a:gd name="T62" fmla="*/ 1291 w 2611"/>
                <a:gd name="T63" fmla="*/ 1859 h 1946"/>
                <a:gd name="T64" fmla="*/ 1334 w 2611"/>
                <a:gd name="T65" fmla="*/ 1797 h 1946"/>
                <a:gd name="T66" fmla="*/ 1379 w 2611"/>
                <a:gd name="T67" fmla="*/ 1736 h 1946"/>
                <a:gd name="T68" fmla="*/ 1421 w 2611"/>
                <a:gd name="T69" fmla="*/ 1674 h 1946"/>
                <a:gd name="T70" fmla="*/ 1466 w 2611"/>
                <a:gd name="T71" fmla="*/ 1610 h 1946"/>
                <a:gd name="T72" fmla="*/ 1509 w 2611"/>
                <a:gd name="T73" fmla="*/ 1549 h 1946"/>
                <a:gd name="T74" fmla="*/ 1551 w 2611"/>
                <a:gd name="T75" fmla="*/ 1487 h 1946"/>
                <a:gd name="T76" fmla="*/ 1596 w 2611"/>
                <a:gd name="T77" fmla="*/ 1426 h 1946"/>
                <a:gd name="T78" fmla="*/ 1639 w 2611"/>
                <a:gd name="T79" fmla="*/ 1364 h 1946"/>
                <a:gd name="T80" fmla="*/ 1681 w 2611"/>
                <a:gd name="T81" fmla="*/ 1301 h 1946"/>
                <a:gd name="T82" fmla="*/ 1726 w 2611"/>
                <a:gd name="T83" fmla="*/ 1239 h 1946"/>
                <a:gd name="T84" fmla="*/ 1769 w 2611"/>
                <a:gd name="T85" fmla="*/ 1178 h 1946"/>
                <a:gd name="T86" fmla="*/ 1814 w 2611"/>
                <a:gd name="T87" fmla="*/ 1116 h 1946"/>
                <a:gd name="T88" fmla="*/ 1856 w 2611"/>
                <a:gd name="T89" fmla="*/ 1055 h 1946"/>
                <a:gd name="T90" fmla="*/ 1899 w 2611"/>
                <a:gd name="T91" fmla="*/ 991 h 1946"/>
                <a:gd name="T92" fmla="*/ 1944 w 2611"/>
                <a:gd name="T93" fmla="*/ 929 h 1946"/>
                <a:gd name="T94" fmla="*/ 1986 w 2611"/>
                <a:gd name="T95" fmla="*/ 868 h 1946"/>
                <a:gd name="T96" fmla="*/ 2029 w 2611"/>
                <a:gd name="T97" fmla="*/ 806 h 1946"/>
                <a:gd name="T98" fmla="*/ 2074 w 2611"/>
                <a:gd name="T99" fmla="*/ 745 h 1946"/>
                <a:gd name="T100" fmla="*/ 2116 w 2611"/>
                <a:gd name="T101" fmla="*/ 681 h 1946"/>
                <a:gd name="T102" fmla="*/ 2161 w 2611"/>
                <a:gd name="T103" fmla="*/ 619 h 1946"/>
                <a:gd name="T104" fmla="*/ 2204 w 2611"/>
                <a:gd name="T105" fmla="*/ 558 h 1946"/>
                <a:gd name="T106" fmla="*/ 2246 w 2611"/>
                <a:gd name="T107" fmla="*/ 496 h 1946"/>
                <a:gd name="T108" fmla="*/ 2291 w 2611"/>
                <a:gd name="T109" fmla="*/ 435 h 1946"/>
                <a:gd name="T110" fmla="*/ 2334 w 2611"/>
                <a:gd name="T111" fmla="*/ 371 h 1946"/>
                <a:gd name="T112" fmla="*/ 2379 w 2611"/>
                <a:gd name="T113" fmla="*/ 310 h 1946"/>
                <a:gd name="T114" fmla="*/ 2421 w 2611"/>
                <a:gd name="T115" fmla="*/ 248 h 1946"/>
                <a:gd name="T116" fmla="*/ 2464 w 2611"/>
                <a:gd name="T117" fmla="*/ 187 h 1946"/>
                <a:gd name="T118" fmla="*/ 2509 w 2611"/>
                <a:gd name="T119" fmla="*/ 125 h 1946"/>
                <a:gd name="T120" fmla="*/ 2552 w 2611"/>
                <a:gd name="T121" fmla="*/ 61 h 1946"/>
                <a:gd name="T122" fmla="*/ 2594 w 2611"/>
                <a:gd name="T123" fmla="*/ 0 h 1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611" h="1946">
                  <a:moveTo>
                    <a:pt x="31" y="21"/>
                  </a:moveTo>
                  <a:lnTo>
                    <a:pt x="16" y="0"/>
                  </a:lnTo>
                  <a:lnTo>
                    <a:pt x="0" y="12"/>
                  </a:lnTo>
                  <a:lnTo>
                    <a:pt x="14" y="33"/>
                  </a:lnTo>
                  <a:lnTo>
                    <a:pt x="31" y="21"/>
                  </a:lnTo>
                  <a:close/>
                  <a:moveTo>
                    <a:pt x="71" y="85"/>
                  </a:moveTo>
                  <a:lnTo>
                    <a:pt x="50" y="54"/>
                  </a:lnTo>
                  <a:lnTo>
                    <a:pt x="35" y="64"/>
                  </a:lnTo>
                  <a:lnTo>
                    <a:pt x="54" y="97"/>
                  </a:lnTo>
                  <a:lnTo>
                    <a:pt x="71" y="85"/>
                  </a:lnTo>
                  <a:close/>
                  <a:moveTo>
                    <a:pt x="111" y="149"/>
                  </a:moveTo>
                  <a:lnTo>
                    <a:pt x="92" y="118"/>
                  </a:lnTo>
                  <a:lnTo>
                    <a:pt x="76" y="127"/>
                  </a:lnTo>
                  <a:lnTo>
                    <a:pt x="97" y="158"/>
                  </a:lnTo>
                  <a:lnTo>
                    <a:pt x="111" y="149"/>
                  </a:lnTo>
                  <a:close/>
                  <a:moveTo>
                    <a:pt x="154" y="213"/>
                  </a:moveTo>
                  <a:lnTo>
                    <a:pt x="132" y="179"/>
                  </a:lnTo>
                  <a:lnTo>
                    <a:pt x="116" y="191"/>
                  </a:lnTo>
                  <a:lnTo>
                    <a:pt x="137" y="222"/>
                  </a:lnTo>
                  <a:lnTo>
                    <a:pt x="154" y="213"/>
                  </a:lnTo>
                  <a:close/>
                  <a:moveTo>
                    <a:pt x="194" y="276"/>
                  </a:moveTo>
                  <a:lnTo>
                    <a:pt x="173" y="243"/>
                  </a:lnTo>
                  <a:lnTo>
                    <a:pt x="158" y="255"/>
                  </a:lnTo>
                  <a:lnTo>
                    <a:pt x="177" y="286"/>
                  </a:lnTo>
                  <a:lnTo>
                    <a:pt x="194" y="276"/>
                  </a:lnTo>
                  <a:close/>
                  <a:moveTo>
                    <a:pt x="236" y="340"/>
                  </a:moveTo>
                  <a:lnTo>
                    <a:pt x="215" y="307"/>
                  </a:lnTo>
                  <a:lnTo>
                    <a:pt x="199" y="319"/>
                  </a:lnTo>
                  <a:lnTo>
                    <a:pt x="220" y="350"/>
                  </a:lnTo>
                  <a:lnTo>
                    <a:pt x="236" y="340"/>
                  </a:lnTo>
                  <a:close/>
                  <a:moveTo>
                    <a:pt x="277" y="404"/>
                  </a:moveTo>
                  <a:lnTo>
                    <a:pt x="255" y="371"/>
                  </a:lnTo>
                  <a:lnTo>
                    <a:pt x="241" y="380"/>
                  </a:lnTo>
                  <a:lnTo>
                    <a:pt x="260" y="414"/>
                  </a:lnTo>
                  <a:lnTo>
                    <a:pt x="277" y="404"/>
                  </a:lnTo>
                  <a:close/>
                  <a:moveTo>
                    <a:pt x="317" y="466"/>
                  </a:moveTo>
                  <a:lnTo>
                    <a:pt x="298" y="435"/>
                  </a:lnTo>
                  <a:lnTo>
                    <a:pt x="281" y="444"/>
                  </a:lnTo>
                  <a:lnTo>
                    <a:pt x="303" y="477"/>
                  </a:lnTo>
                  <a:lnTo>
                    <a:pt x="317" y="466"/>
                  </a:lnTo>
                  <a:close/>
                  <a:moveTo>
                    <a:pt x="359" y="529"/>
                  </a:moveTo>
                  <a:lnTo>
                    <a:pt x="338" y="499"/>
                  </a:lnTo>
                  <a:lnTo>
                    <a:pt x="322" y="508"/>
                  </a:lnTo>
                  <a:lnTo>
                    <a:pt x="343" y="541"/>
                  </a:lnTo>
                  <a:lnTo>
                    <a:pt x="359" y="529"/>
                  </a:lnTo>
                  <a:close/>
                  <a:moveTo>
                    <a:pt x="400" y="593"/>
                  </a:moveTo>
                  <a:lnTo>
                    <a:pt x="378" y="563"/>
                  </a:lnTo>
                  <a:lnTo>
                    <a:pt x="364" y="572"/>
                  </a:lnTo>
                  <a:lnTo>
                    <a:pt x="383" y="603"/>
                  </a:lnTo>
                  <a:lnTo>
                    <a:pt x="400" y="593"/>
                  </a:lnTo>
                  <a:close/>
                  <a:moveTo>
                    <a:pt x="440" y="657"/>
                  </a:moveTo>
                  <a:lnTo>
                    <a:pt x="421" y="626"/>
                  </a:lnTo>
                  <a:lnTo>
                    <a:pt x="404" y="636"/>
                  </a:lnTo>
                  <a:lnTo>
                    <a:pt x="426" y="667"/>
                  </a:lnTo>
                  <a:lnTo>
                    <a:pt x="440" y="657"/>
                  </a:lnTo>
                  <a:close/>
                  <a:moveTo>
                    <a:pt x="482" y="721"/>
                  </a:moveTo>
                  <a:lnTo>
                    <a:pt x="461" y="688"/>
                  </a:lnTo>
                  <a:lnTo>
                    <a:pt x="445" y="700"/>
                  </a:lnTo>
                  <a:lnTo>
                    <a:pt x="466" y="731"/>
                  </a:lnTo>
                  <a:lnTo>
                    <a:pt x="482" y="721"/>
                  </a:lnTo>
                  <a:close/>
                  <a:moveTo>
                    <a:pt x="523" y="785"/>
                  </a:moveTo>
                  <a:lnTo>
                    <a:pt x="504" y="752"/>
                  </a:lnTo>
                  <a:lnTo>
                    <a:pt x="487" y="764"/>
                  </a:lnTo>
                  <a:lnTo>
                    <a:pt x="508" y="794"/>
                  </a:lnTo>
                  <a:lnTo>
                    <a:pt x="523" y="785"/>
                  </a:lnTo>
                  <a:close/>
                  <a:moveTo>
                    <a:pt x="565" y="849"/>
                  </a:moveTo>
                  <a:lnTo>
                    <a:pt x="544" y="816"/>
                  </a:lnTo>
                  <a:lnTo>
                    <a:pt x="527" y="825"/>
                  </a:lnTo>
                  <a:lnTo>
                    <a:pt x="549" y="858"/>
                  </a:lnTo>
                  <a:lnTo>
                    <a:pt x="565" y="849"/>
                  </a:lnTo>
                  <a:close/>
                  <a:moveTo>
                    <a:pt x="605" y="910"/>
                  </a:moveTo>
                  <a:lnTo>
                    <a:pt x="584" y="880"/>
                  </a:lnTo>
                  <a:lnTo>
                    <a:pt x="570" y="889"/>
                  </a:lnTo>
                  <a:lnTo>
                    <a:pt x="589" y="922"/>
                  </a:lnTo>
                  <a:lnTo>
                    <a:pt x="605" y="910"/>
                  </a:lnTo>
                  <a:close/>
                  <a:moveTo>
                    <a:pt x="646" y="974"/>
                  </a:moveTo>
                  <a:lnTo>
                    <a:pt x="627" y="943"/>
                  </a:lnTo>
                  <a:lnTo>
                    <a:pt x="610" y="953"/>
                  </a:lnTo>
                  <a:lnTo>
                    <a:pt x="631" y="986"/>
                  </a:lnTo>
                  <a:lnTo>
                    <a:pt x="646" y="974"/>
                  </a:lnTo>
                  <a:close/>
                  <a:moveTo>
                    <a:pt x="688" y="1038"/>
                  </a:moveTo>
                  <a:lnTo>
                    <a:pt x="667" y="1007"/>
                  </a:lnTo>
                  <a:lnTo>
                    <a:pt x="650" y="1017"/>
                  </a:lnTo>
                  <a:lnTo>
                    <a:pt x="672" y="1050"/>
                  </a:lnTo>
                  <a:lnTo>
                    <a:pt x="688" y="1038"/>
                  </a:lnTo>
                  <a:close/>
                  <a:moveTo>
                    <a:pt x="728" y="1102"/>
                  </a:moveTo>
                  <a:lnTo>
                    <a:pt x="707" y="1071"/>
                  </a:lnTo>
                  <a:lnTo>
                    <a:pt x="693" y="1081"/>
                  </a:lnTo>
                  <a:lnTo>
                    <a:pt x="712" y="1111"/>
                  </a:lnTo>
                  <a:lnTo>
                    <a:pt x="728" y="1102"/>
                  </a:lnTo>
                  <a:close/>
                  <a:moveTo>
                    <a:pt x="771" y="1166"/>
                  </a:moveTo>
                  <a:lnTo>
                    <a:pt x="750" y="1133"/>
                  </a:lnTo>
                  <a:lnTo>
                    <a:pt x="733" y="1144"/>
                  </a:lnTo>
                  <a:lnTo>
                    <a:pt x="754" y="1175"/>
                  </a:lnTo>
                  <a:lnTo>
                    <a:pt x="771" y="1166"/>
                  </a:lnTo>
                  <a:close/>
                  <a:moveTo>
                    <a:pt x="811" y="1230"/>
                  </a:moveTo>
                  <a:lnTo>
                    <a:pt x="790" y="1196"/>
                  </a:lnTo>
                  <a:lnTo>
                    <a:pt x="776" y="1208"/>
                  </a:lnTo>
                  <a:lnTo>
                    <a:pt x="794" y="1239"/>
                  </a:lnTo>
                  <a:lnTo>
                    <a:pt x="811" y="1230"/>
                  </a:lnTo>
                  <a:close/>
                  <a:moveTo>
                    <a:pt x="851" y="1293"/>
                  </a:moveTo>
                  <a:lnTo>
                    <a:pt x="832" y="1260"/>
                  </a:lnTo>
                  <a:lnTo>
                    <a:pt x="816" y="1272"/>
                  </a:lnTo>
                  <a:lnTo>
                    <a:pt x="837" y="1303"/>
                  </a:lnTo>
                  <a:lnTo>
                    <a:pt x="851" y="1293"/>
                  </a:lnTo>
                  <a:close/>
                  <a:moveTo>
                    <a:pt x="894" y="1355"/>
                  </a:moveTo>
                  <a:lnTo>
                    <a:pt x="873" y="1324"/>
                  </a:lnTo>
                  <a:lnTo>
                    <a:pt x="856" y="1334"/>
                  </a:lnTo>
                  <a:lnTo>
                    <a:pt x="877" y="1367"/>
                  </a:lnTo>
                  <a:lnTo>
                    <a:pt x="894" y="1355"/>
                  </a:lnTo>
                  <a:close/>
                  <a:moveTo>
                    <a:pt x="934" y="1419"/>
                  </a:moveTo>
                  <a:lnTo>
                    <a:pt x="913" y="1388"/>
                  </a:lnTo>
                  <a:lnTo>
                    <a:pt x="899" y="1398"/>
                  </a:lnTo>
                  <a:lnTo>
                    <a:pt x="917" y="1431"/>
                  </a:lnTo>
                  <a:lnTo>
                    <a:pt x="934" y="1419"/>
                  </a:lnTo>
                  <a:close/>
                  <a:moveTo>
                    <a:pt x="974" y="1483"/>
                  </a:moveTo>
                  <a:lnTo>
                    <a:pt x="955" y="1452"/>
                  </a:lnTo>
                  <a:lnTo>
                    <a:pt x="939" y="1461"/>
                  </a:lnTo>
                  <a:lnTo>
                    <a:pt x="960" y="1494"/>
                  </a:lnTo>
                  <a:lnTo>
                    <a:pt x="974" y="1483"/>
                  </a:lnTo>
                  <a:close/>
                  <a:moveTo>
                    <a:pt x="1017" y="1547"/>
                  </a:moveTo>
                  <a:lnTo>
                    <a:pt x="995" y="1516"/>
                  </a:lnTo>
                  <a:lnTo>
                    <a:pt x="979" y="1525"/>
                  </a:lnTo>
                  <a:lnTo>
                    <a:pt x="1000" y="1556"/>
                  </a:lnTo>
                  <a:lnTo>
                    <a:pt x="1017" y="1547"/>
                  </a:lnTo>
                  <a:close/>
                  <a:moveTo>
                    <a:pt x="1057" y="1610"/>
                  </a:moveTo>
                  <a:lnTo>
                    <a:pt x="1038" y="1580"/>
                  </a:lnTo>
                  <a:lnTo>
                    <a:pt x="1022" y="1589"/>
                  </a:lnTo>
                  <a:lnTo>
                    <a:pt x="1043" y="1620"/>
                  </a:lnTo>
                  <a:lnTo>
                    <a:pt x="1057" y="1610"/>
                  </a:lnTo>
                  <a:close/>
                  <a:moveTo>
                    <a:pt x="1100" y="1674"/>
                  </a:moveTo>
                  <a:lnTo>
                    <a:pt x="1078" y="1641"/>
                  </a:lnTo>
                  <a:lnTo>
                    <a:pt x="1062" y="1653"/>
                  </a:lnTo>
                  <a:lnTo>
                    <a:pt x="1083" y="1684"/>
                  </a:lnTo>
                  <a:lnTo>
                    <a:pt x="1100" y="1674"/>
                  </a:lnTo>
                  <a:close/>
                  <a:moveTo>
                    <a:pt x="1140" y="1738"/>
                  </a:moveTo>
                  <a:lnTo>
                    <a:pt x="1118" y="1705"/>
                  </a:lnTo>
                  <a:lnTo>
                    <a:pt x="1104" y="1717"/>
                  </a:lnTo>
                  <a:lnTo>
                    <a:pt x="1123" y="1748"/>
                  </a:lnTo>
                  <a:lnTo>
                    <a:pt x="1140" y="1738"/>
                  </a:lnTo>
                  <a:close/>
                  <a:moveTo>
                    <a:pt x="1180" y="1802"/>
                  </a:moveTo>
                  <a:lnTo>
                    <a:pt x="1161" y="1769"/>
                  </a:lnTo>
                  <a:lnTo>
                    <a:pt x="1144" y="1778"/>
                  </a:lnTo>
                  <a:lnTo>
                    <a:pt x="1166" y="1811"/>
                  </a:lnTo>
                  <a:lnTo>
                    <a:pt x="1180" y="1802"/>
                  </a:lnTo>
                  <a:close/>
                  <a:moveTo>
                    <a:pt x="1223" y="1863"/>
                  </a:moveTo>
                  <a:lnTo>
                    <a:pt x="1201" y="1833"/>
                  </a:lnTo>
                  <a:lnTo>
                    <a:pt x="1185" y="1842"/>
                  </a:lnTo>
                  <a:lnTo>
                    <a:pt x="1206" y="1875"/>
                  </a:lnTo>
                  <a:lnTo>
                    <a:pt x="1223" y="1863"/>
                  </a:lnTo>
                  <a:close/>
                  <a:moveTo>
                    <a:pt x="1249" y="1920"/>
                  </a:moveTo>
                  <a:lnTo>
                    <a:pt x="1246" y="1925"/>
                  </a:lnTo>
                  <a:lnTo>
                    <a:pt x="1253" y="1930"/>
                  </a:lnTo>
                  <a:lnTo>
                    <a:pt x="1260" y="1925"/>
                  </a:lnTo>
                  <a:lnTo>
                    <a:pt x="1241" y="1897"/>
                  </a:lnTo>
                  <a:lnTo>
                    <a:pt x="1227" y="1906"/>
                  </a:lnTo>
                  <a:lnTo>
                    <a:pt x="1253" y="1946"/>
                  </a:lnTo>
                  <a:lnTo>
                    <a:pt x="1263" y="1932"/>
                  </a:lnTo>
                  <a:lnTo>
                    <a:pt x="1249" y="1920"/>
                  </a:lnTo>
                  <a:close/>
                  <a:moveTo>
                    <a:pt x="1291" y="1859"/>
                  </a:moveTo>
                  <a:lnTo>
                    <a:pt x="1270" y="1889"/>
                  </a:lnTo>
                  <a:lnTo>
                    <a:pt x="1284" y="1901"/>
                  </a:lnTo>
                  <a:lnTo>
                    <a:pt x="1308" y="1871"/>
                  </a:lnTo>
                  <a:lnTo>
                    <a:pt x="1291" y="1859"/>
                  </a:lnTo>
                  <a:close/>
                  <a:moveTo>
                    <a:pt x="1334" y="1797"/>
                  </a:moveTo>
                  <a:lnTo>
                    <a:pt x="1312" y="1828"/>
                  </a:lnTo>
                  <a:lnTo>
                    <a:pt x="1329" y="1840"/>
                  </a:lnTo>
                  <a:lnTo>
                    <a:pt x="1350" y="1809"/>
                  </a:lnTo>
                  <a:lnTo>
                    <a:pt x="1334" y="1797"/>
                  </a:lnTo>
                  <a:close/>
                  <a:moveTo>
                    <a:pt x="1379" y="1736"/>
                  </a:moveTo>
                  <a:lnTo>
                    <a:pt x="1357" y="1766"/>
                  </a:lnTo>
                  <a:lnTo>
                    <a:pt x="1371" y="1776"/>
                  </a:lnTo>
                  <a:lnTo>
                    <a:pt x="1393" y="1745"/>
                  </a:lnTo>
                  <a:lnTo>
                    <a:pt x="1379" y="1736"/>
                  </a:lnTo>
                  <a:close/>
                  <a:moveTo>
                    <a:pt x="1421" y="1674"/>
                  </a:moveTo>
                  <a:lnTo>
                    <a:pt x="1400" y="1705"/>
                  </a:lnTo>
                  <a:lnTo>
                    <a:pt x="1414" y="1714"/>
                  </a:lnTo>
                  <a:lnTo>
                    <a:pt x="1438" y="1684"/>
                  </a:lnTo>
                  <a:lnTo>
                    <a:pt x="1421" y="1674"/>
                  </a:lnTo>
                  <a:close/>
                  <a:moveTo>
                    <a:pt x="1466" y="1610"/>
                  </a:moveTo>
                  <a:lnTo>
                    <a:pt x="1442" y="1641"/>
                  </a:lnTo>
                  <a:lnTo>
                    <a:pt x="1459" y="1653"/>
                  </a:lnTo>
                  <a:lnTo>
                    <a:pt x="1480" y="1622"/>
                  </a:lnTo>
                  <a:lnTo>
                    <a:pt x="1466" y="1610"/>
                  </a:lnTo>
                  <a:close/>
                  <a:moveTo>
                    <a:pt x="1509" y="1549"/>
                  </a:moveTo>
                  <a:lnTo>
                    <a:pt x="1487" y="1580"/>
                  </a:lnTo>
                  <a:lnTo>
                    <a:pt x="1502" y="1591"/>
                  </a:lnTo>
                  <a:lnTo>
                    <a:pt x="1523" y="1561"/>
                  </a:lnTo>
                  <a:lnTo>
                    <a:pt x="1509" y="1549"/>
                  </a:lnTo>
                  <a:close/>
                  <a:moveTo>
                    <a:pt x="1551" y="1487"/>
                  </a:moveTo>
                  <a:lnTo>
                    <a:pt x="1530" y="1518"/>
                  </a:lnTo>
                  <a:lnTo>
                    <a:pt x="1546" y="1530"/>
                  </a:lnTo>
                  <a:lnTo>
                    <a:pt x="1568" y="1499"/>
                  </a:lnTo>
                  <a:lnTo>
                    <a:pt x="1551" y="1487"/>
                  </a:lnTo>
                  <a:close/>
                  <a:moveTo>
                    <a:pt x="1596" y="1426"/>
                  </a:moveTo>
                  <a:lnTo>
                    <a:pt x="1573" y="1457"/>
                  </a:lnTo>
                  <a:lnTo>
                    <a:pt x="1589" y="1466"/>
                  </a:lnTo>
                  <a:lnTo>
                    <a:pt x="1610" y="1435"/>
                  </a:lnTo>
                  <a:lnTo>
                    <a:pt x="1596" y="1426"/>
                  </a:lnTo>
                  <a:close/>
                  <a:moveTo>
                    <a:pt x="1639" y="1364"/>
                  </a:moveTo>
                  <a:lnTo>
                    <a:pt x="1617" y="1395"/>
                  </a:lnTo>
                  <a:lnTo>
                    <a:pt x="1632" y="1405"/>
                  </a:lnTo>
                  <a:lnTo>
                    <a:pt x="1655" y="1374"/>
                  </a:lnTo>
                  <a:lnTo>
                    <a:pt x="1639" y="1364"/>
                  </a:lnTo>
                  <a:close/>
                  <a:moveTo>
                    <a:pt x="1681" y="1301"/>
                  </a:moveTo>
                  <a:lnTo>
                    <a:pt x="1660" y="1331"/>
                  </a:lnTo>
                  <a:lnTo>
                    <a:pt x="1677" y="1343"/>
                  </a:lnTo>
                  <a:lnTo>
                    <a:pt x="1698" y="1312"/>
                  </a:lnTo>
                  <a:lnTo>
                    <a:pt x="1681" y="1301"/>
                  </a:lnTo>
                  <a:close/>
                  <a:moveTo>
                    <a:pt x="1726" y="1239"/>
                  </a:moveTo>
                  <a:lnTo>
                    <a:pt x="1705" y="1270"/>
                  </a:lnTo>
                  <a:lnTo>
                    <a:pt x="1719" y="1282"/>
                  </a:lnTo>
                  <a:lnTo>
                    <a:pt x="1740" y="1251"/>
                  </a:lnTo>
                  <a:lnTo>
                    <a:pt x="1726" y="1239"/>
                  </a:lnTo>
                  <a:close/>
                  <a:moveTo>
                    <a:pt x="1769" y="1178"/>
                  </a:moveTo>
                  <a:lnTo>
                    <a:pt x="1747" y="1208"/>
                  </a:lnTo>
                  <a:lnTo>
                    <a:pt x="1764" y="1220"/>
                  </a:lnTo>
                  <a:lnTo>
                    <a:pt x="1785" y="1189"/>
                  </a:lnTo>
                  <a:lnTo>
                    <a:pt x="1769" y="1178"/>
                  </a:lnTo>
                  <a:close/>
                  <a:moveTo>
                    <a:pt x="1814" y="1116"/>
                  </a:moveTo>
                  <a:lnTo>
                    <a:pt x="1790" y="1147"/>
                  </a:lnTo>
                  <a:lnTo>
                    <a:pt x="1807" y="1156"/>
                  </a:lnTo>
                  <a:lnTo>
                    <a:pt x="1828" y="1126"/>
                  </a:lnTo>
                  <a:lnTo>
                    <a:pt x="1814" y="1116"/>
                  </a:lnTo>
                  <a:close/>
                  <a:moveTo>
                    <a:pt x="1856" y="1055"/>
                  </a:moveTo>
                  <a:lnTo>
                    <a:pt x="1835" y="1085"/>
                  </a:lnTo>
                  <a:lnTo>
                    <a:pt x="1849" y="1095"/>
                  </a:lnTo>
                  <a:lnTo>
                    <a:pt x="1873" y="1064"/>
                  </a:lnTo>
                  <a:lnTo>
                    <a:pt x="1856" y="1055"/>
                  </a:lnTo>
                  <a:close/>
                  <a:moveTo>
                    <a:pt x="1899" y="991"/>
                  </a:moveTo>
                  <a:lnTo>
                    <a:pt x="1878" y="1021"/>
                  </a:lnTo>
                  <a:lnTo>
                    <a:pt x="1894" y="1033"/>
                  </a:lnTo>
                  <a:lnTo>
                    <a:pt x="1915" y="1003"/>
                  </a:lnTo>
                  <a:lnTo>
                    <a:pt x="1899" y="991"/>
                  </a:lnTo>
                  <a:close/>
                  <a:moveTo>
                    <a:pt x="1944" y="929"/>
                  </a:moveTo>
                  <a:lnTo>
                    <a:pt x="1922" y="960"/>
                  </a:lnTo>
                  <a:lnTo>
                    <a:pt x="1937" y="972"/>
                  </a:lnTo>
                  <a:lnTo>
                    <a:pt x="1958" y="941"/>
                  </a:lnTo>
                  <a:lnTo>
                    <a:pt x="1944" y="929"/>
                  </a:lnTo>
                  <a:close/>
                  <a:moveTo>
                    <a:pt x="1986" y="868"/>
                  </a:moveTo>
                  <a:lnTo>
                    <a:pt x="1965" y="898"/>
                  </a:lnTo>
                  <a:lnTo>
                    <a:pt x="1979" y="910"/>
                  </a:lnTo>
                  <a:lnTo>
                    <a:pt x="2003" y="880"/>
                  </a:lnTo>
                  <a:lnTo>
                    <a:pt x="1986" y="868"/>
                  </a:lnTo>
                  <a:close/>
                  <a:moveTo>
                    <a:pt x="2029" y="806"/>
                  </a:moveTo>
                  <a:lnTo>
                    <a:pt x="2008" y="837"/>
                  </a:lnTo>
                  <a:lnTo>
                    <a:pt x="2024" y="849"/>
                  </a:lnTo>
                  <a:lnTo>
                    <a:pt x="2045" y="816"/>
                  </a:lnTo>
                  <a:lnTo>
                    <a:pt x="2029" y="806"/>
                  </a:lnTo>
                  <a:close/>
                  <a:moveTo>
                    <a:pt x="2074" y="745"/>
                  </a:moveTo>
                  <a:lnTo>
                    <a:pt x="2053" y="775"/>
                  </a:lnTo>
                  <a:lnTo>
                    <a:pt x="2067" y="785"/>
                  </a:lnTo>
                  <a:lnTo>
                    <a:pt x="2088" y="754"/>
                  </a:lnTo>
                  <a:lnTo>
                    <a:pt x="2074" y="745"/>
                  </a:lnTo>
                  <a:close/>
                  <a:moveTo>
                    <a:pt x="2116" y="681"/>
                  </a:moveTo>
                  <a:lnTo>
                    <a:pt x="2095" y="714"/>
                  </a:lnTo>
                  <a:lnTo>
                    <a:pt x="2112" y="723"/>
                  </a:lnTo>
                  <a:lnTo>
                    <a:pt x="2133" y="693"/>
                  </a:lnTo>
                  <a:lnTo>
                    <a:pt x="2116" y="681"/>
                  </a:lnTo>
                  <a:close/>
                  <a:moveTo>
                    <a:pt x="2161" y="619"/>
                  </a:moveTo>
                  <a:lnTo>
                    <a:pt x="2138" y="650"/>
                  </a:lnTo>
                  <a:lnTo>
                    <a:pt x="2154" y="662"/>
                  </a:lnTo>
                  <a:lnTo>
                    <a:pt x="2176" y="631"/>
                  </a:lnTo>
                  <a:lnTo>
                    <a:pt x="2161" y="619"/>
                  </a:lnTo>
                  <a:close/>
                  <a:moveTo>
                    <a:pt x="2204" y="558"/>
                  </a:moveTo>
                  <a:lnTo>
                    <a:pt x="2183" y="589"/>
                  </a:lnTo>
                  <a:lnTo>
                    <a:pt x="2197" y="600"/>
                  </a:lnTo>
                  <a:lnTo>
                    <a:pt x="2220" y="570"/>
                  </a:lnTo>
                  <a:lnTo>
                    <a:pt x="2204" y="558"/>
                  </a:lnTo>
                  <a:close/>
                  <a:moveTo>
                    <a:pt x="2246" y="496"/>
                  </a:moveTo>
                  <a:lnTo>
                    <a:pt x="2225" y="527"/>
                  </a:lnTo>
                  <a:lnTo>
                    <a:pt x="2242" y="539"/>
                  </a:lnTo>
                  <a:lnTo>
                    <a:pt x="2263" y="506"/>
                  </a:lnTo>
                  <a:lnTo>
                    <a:pt x="2246" y="496"/>
                  </a:lnTo>
                  <a:close/>
                  <a:moveTo>
                    <a:pt x="2291" y="435"/>
                  </a:moveTo>
                  <a:lnTo>
                    <a:pt x="2270" y="466"/>
                  </a:lnTo>
                  <a:lnTo>
                    <a:pt x="2284" y="475"/>
                  </a:lnTo>
                  <a:lnTo>
                    <a:pt x="2306" y="444"/>
                  </a:lnTo>
                  <a:lnTo>
                    <a:pt x="2291" y="435"/>
                  </a:lnTo>
                  <a:close/>
                  <a:moveTo>
                    <a:pt x="2334" y="371"/>
                  </a:moveTo>
                  <a:lnTo>
                    <a:pt x="2313" y="404"/>
                  </a:lnTo>
                  <a:lnTo>
                    <a:pt x="2329" y="414"/>
                  </a:lnTo>
                  <a:lnTo>
                    <a:pt x="2351" y="383"/>
                  </a:lnTo>
                  <a:lnTo>
                    <a:pt x="2334" y="371"/>
                  </a:lnTo>
                  <a:close/>
                  <a:moveTo>
                    <a:pt x="2379" y="310"/>
                  </a:moveTo>
                  <a:lnTo>
                    <a:pt x="2355" y="340"/>
                  </a:lnTo>
                  <a:lnTo>
                    <a:pt x="2372" y="352"/>
                  </a:lnTo>
                  <a:lnTo>
                    <a:pt x="2393" y="321"/>
                  </a:lnTo>
                  <a:lnTo>
                    <a:pt x="2379" y="310"/>
                  </a:lnTo>
                  <a:close/>
                  <a:moveTo>
                    <a:pt x="2421" y="248"/>
                  </a:moveTo>
                  <a:lnTo>
                    <a:pt x="2400" y="279"/>
                  </a:lnTo>
                  <a:lnTo>
                    <a:pt x="2414" y="291"/>
                  </a:lnTo>
                  <a:lnTo>
                    <a:pt x="2436" y="260"/>
                  </a:lnTo>
                  <a:lnTo>
                    <a:pt x="2421" y="248"/>
                  </a:lnTo>
                  <a:close/>
                  <a:moveTo>
                    <a:pt x="2464" y="187"/>
                  </a:moveTo>
                  <a:lnTo>
                    <a:pt x="2443" y="217"/>
                  </a:lnTo>
                  <a:lnTo>
                    <a:pt x="2459" y="229"/>
                  </a:lnTo>
                  <a:lnTo>
                    <a:pt x="2481" y="196"/>
                  </a:lnTo>
                  <a:lnTo>
                    <a:pt x="2464" y="187"/>
                  </a:lnTo>
                  <a:close/>
                  <a:moveTo>
                    <a:pt x="2509" y="125"/>
                  </a:moveTo>
                  <a:lnTo>
                    <a:pt x="2488" y="156"/>
                  </a:lnTo>
                  <a:lnTo>
                    <a:pt x="2502" y="165"/>
                  </a:lnTo>
                  <a:lnTo>
                    <a:pt x="2523" y="135"/>
                  </a:lnTo>
                  <a:lnTo>
                    <a:pt x="2509" y="125"/>
                  </a:lnTo>
                  <a:close/>
                  <a:moveTo>
                    <a:pt x="2552" y="61"/>
                  </a:moveTo>
                  <a:lnTo>
                    <a:pt x="2530" y="94"/>
                  </a:lnTo>
                  <a:lnTo>
                    <a:pt x="2544" y="104"/>
                  </a:lnTo>
                  <a:lnTo>
                    <a:pt x="2568" y="73"/>
                  </a:lnTo>
                  <a:lnTo>
                    <a:pt x="2552" y="61"/>
                  </a:lnTo>
                  <a:close/>
                  <a:moveTo>
                    <a:pt x="2594" y="0"/>
                  </a:moveTo>
                  <a:lnTo>
                    <a:pt x="2573" y="30"/>
                  </a:lnTo>
                  <a:lnTo>
                    <a:pt x="2589" y="42"/>
                  </a:lnTo>
                  <a:lnTo>
                    <a:pt x="2611" y="12"/>
                  </a:lnTo>
                  <a:lnTo>
                    <a:pt x="2594" y="0"/>
                  </a:lnTo>
                  <a:close/>
                </a:path>
              </a:pathLst>
            </a:custGeom>
            <a:solidFill>
              <a:schemeClr val="dk2">
                <a:lumMod val="100000"/>
              </a:scheme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cs typeface="+mn-ea"/>
                <a:sym typeface="+mn-lt"/>
              </a:endParaRPr>
            </a:p>
          </p:txBody>
        </p:sp>
        <p:sp>
          <p:nvSpPr>
            <p:cNvPr id="14" name="Freeform 12"/>
            <p:cNvSpPr/>
            <p:nvPr/>
          </p:nvSpPr>
          <p:spPr bwMode="auto">
            <a:xfrm>
              <a:off x="5163609" y="2684800"/>
              <a:ext cx="1886258" cy="3120065"/>
            </a:xfrm>
            <a:custGeom>
              <a:avLst/>
              <a:gdLst>
                <a:gd name="T0" fmla="*/ 966 w 1077"/>
                <a:gd name="T1" fmla="*/ 315 h 1781"/>
                <a:gd name="T2" fmla="*/ 793 w 1077"/>
                <a:gd name="T3" fmla="*/ 486 h 1781"/>
                <a:gd name="T4" fmla="*/ 650 w 1077"/>
                <a:gd name="T5" fmla="*/ 297 h 1781"/>
                <a:gd name="T6" fmla="*/ 625 w 1077"/>
                <a:gd name="T7" fmla="*/ 266 h 1781"/>
                <a:gd name="T8" fmla="*/ 632 w 1077"/>
                <a:gd name="T9" fmla="*/ 236 h 1781"/>
                <a:gd name="T10" fmla="*/ 682 w 1077"/>
                <a:gd name="T11" fmla="*/ 187 h 1781"/>
                <a:gd name="T12" fmla="*/ 698 w 1077"/>
                <a:gd name="T13" fmla="*/ 150 h 1781"/>
                <a:gd name="T14" fmla="*/ 665 w 1077"/>
                <a:gd name="T15" fmla="*/ 82 h 1781"/>
                <a:gd name="T16" fmla="*/ 661 w 1077"/>
                <a:gd name="T17" fmla="*/ 50 h 1781"/>
                <a:gd name="T18" fmla="*/ 627 w 1077"/>
                <a:gd name="T19" fmla="*/ 24 h 1781"/>
                <a:gd name="T20" fmla="*/ 576 w 1077"/>
                <a:gd name="T21" fmla="*/ 3 h 1781"/>
                <a:gd name="T22" fmla="*/ 492 w 1077"/>
                <a:gd name="T23" fmla="*/ 48 h 1781"/>
                <a:gd name="T24" fmla="*/ 471 w 1077"/>
                <a:gd name="T25" fmla="*/ 119 h 1781"/>
                <a:gd name="T26" fmla="*/ 513 w 1077"/>
                <a:gd name="T27" fmla="*/ 199 h 1781"/>
                <a:gd name="T28" fmla="*/ 495 w 1077"/>
                <a:gd name="T29" fmla="*/ 223 h 1781"/>
                <a:gd name="T30" fmla="*/ 386 w 1077"/>
                <a:gd name="T31" fmla="*/ 230 h 1781"/>
                <a:gd name="T32" fmla="*/ 106 w 1077"/>
                <a:gd name="T33" fmla="*/ 313 h 1781"/>
                <a:gd name="T34" fmla="*/ 60 w 1077"/>
                <a:gd name="T35" fmla="*/ 630 h 1781"/>
                <a:gd name="T36" fmla="*/ 138 w 1077"/>
                <a:gd name="T37" fmla="*/ 599 h 1781"/>
                <a:gd name="T38" fmla="*/ 169 w 1077"/>
                <a:gd name="T39" fmla="*/ 527 h 1781"/>
                <a:gd name="T40" fmla="*/ 176 w 1077"/>
                <a:gd name="T41" fmla="*/ 406 h 1781"/>
                <a:gd name="T42" fmla="*/ 220 w 1077"/>
                <a:gd name="T43" fmla="*/ 373 h 1781"/>
                <a:gd name="T44" fmla="*/ 308 w 1077"/>
                <a:gd name="T45" fmla="*/ 360 h 1781"/>
                <a:gd name="T46" fmla="*/ 317 w 1077"/>
                <a:gd name="T47" fmla="*/ 358 h 1781"/>
                <a:gd name="T48" fmla="*/ 256 w 1077"/>
                <a:gd name="T49" fmla="*/ 760 h 1781"/>
                <a:gd name="T50" fmla="*/ 254 w 1077"/>
                <a:gd name="T51" fmla="*/ 794 h 1781"/>
                <a:gd name="T52" fmla="*/ 261 w 1077"/>
                <a:gd name="T53" fmla="*/ 896 h 1781"/>
                <a:gd name="T54" fmla="*/ 123 w 1077"/>
                <a:gd name="T55" fmla="*/ 1406 h 1781"/>
                <a:gd name="T56" fmla="*/ 47 w 1077"/>
                <a:gd name="T57" fmla="*/ 1578 h 1781"/>
                <a:gd name="T58" fmla="*/ 4 w 1077"/>
                <a:gd name="T59" fmla="*/ 1633 h 1781"/>
                <a:gd name="T60" fmla="*/ 56 w 1077"/>
                <a:gd name="T61" fmla="*/ 1688 h 1781"/>
                <a:gd name="T62" fmla="*/ 104 w 1077"/>
                <a:gd name="T63" fmla="*/ 1714 h 1781"/>
                <a:gd name="T64" fmla="*/ 122 w 1077"/>
                <a:gd name="T65" fmla="*/ 1741 h 1781"/>
                <a:gd name="T66" fmla="*/ 174 w 1077"/>
                <a:gd name="T67" fmla="*/ 1703 h 1781"/>
                <a:gd name="T68" fmla="*/ 161 w 1077"/>
                <a:gd name="T69" fmla="*/ 1636 h 1781"/>
                <a:gd name="T70" fmla="*/ 323 w 1077"/>
                <a:gd name="T71" fmla="*/ 1294 h 1781"/>
                <a:gd name="T72" fmla="*/ 385 w 1077"/>
                <a:gd name="T73" fmla="*/ 1152 h 1781"/>
                <a:gd name="T74" fmla="*/ 481 w 1077"/>
                <a:gd name="T75" fmla="*/ 943 h 1781"/>
                <a:gd name="T76" fmla="*/ 699 w 1077"/>
                <a:gd name="T77" fmla="*/ 879 h 1781"/>
                <a:gd name="T78" fmla="*/ 682 w 1077"/>
                <a:gd name="T79" fmla="*/ 976 h 1781"/>
                <a:gd name="T80" fmla="*/ 632 w 1077"/>
                <a:gd name="T81" fmla="*/ 1141 h 1781"/>
                <a:gd name="T82" fmla="*/ 618 w 1077"/>
                <a:gd name="T83" fmla="*/ 1225 h 1781"/>
                <a:gd name="T84" fmla="*/ 670 w 1077"/>
                <a:gd name="T85" fmla="*/ 1269 h 1781"/>
                <a:gd name="T86" fmla="*/ 795 w 1077"/>
                <a:gd name="T87" fmla="*/ 1285 h 1781"/>
                <a:gd name="T88" fmla="*/ 830 w 1077"/>
                <a:gd name="T89" fmla="*/ 1219 h 1781"/>
                <a:gd name="T90" fmla="*/ 746 w 1077"/>
                <a:gd name="T91" fmla="*/ 1165 h 1781"/>
                <a:gd name="T92" fmla="*/ 840 w 1077"/>
                <a:gd name="T93" fmla="*/ 864 h 1781"/>
                <a:gd name="T94" fmla="*/ 831 w 1077"/>
                <a:gd name="T95" fmla="*/ 762 h 1781"/>
                <a:gd name="T96" fmla="*/ 507 w 1077"/>
                <a:gd name="T97" fmla="*/ 757 h 1781"/>
                <a:gd name="T98" fmla="*/ 508 w 1077"/>
                <a:gd name="T99" fmla="*/ 758 h 1781"/>
                <a:gd name="T100" fmla="*/ 560 w 1077"/>
                <a:gd name="T101" fmla="*/ 658 h 1781"/>
                <a:gd name="T102" fmla="*/ 607 w 1077"/>
                <a:gd name="T103" fmla="*/ 511 h 1781"/>
                <a:gd name="T104" fmla="*/ 643 w 1077"/>
                <a:gd name="T105" fmla="*/ 449 h 1781"/>
                <a:gd name="T106" fmla="*/ 784 w 1077"/>
                <a:gd name="T107" fmla="*/ 596 h 1781"/>
                <a:gd name="T108" fmla="*/ 836 w 1077"/>
                <a:gd name="T109" fmla="*/ 566 h 1781"/>
                <a:gd name="T110" fmla="*/ 999 w 1077"/>
                <a:gd name="T111" fmla="*/ 402 h 1781"/>
                <a:gd name="T112" fmla="*/ 1042 w 1077"/>
                <a:gd name="T113" fmla="*/ 374 h 1781"/>
                <a:gd name="T114" fmla="*/ 1033 w 1077"/>
                <a:gd name="T115" fmla="*/ 280 h 1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77" h="1781">
                  <a:moveTo>
                    <a:pt x="1033" y="280"/>
                  </a:moveTo>
                  <a:cubicBezTo>
                    <a:pt x="1018" y="287"/>
                    <a:pt x="970" y="303"/>
                    <a:pt x="966" y="315"/>
                  </a:cubicBezTo>
                  <a:cubicBezTo>
                    <a:pt x="962" y="326"/>
                    <a:pt x="967" y="350"/>
                    <a:pt x="951" y="359"/>
                  </a:cubicBezTo>
                  <a:cubicBezTo>
                    <a:pt x="936" y="368"/>
                    <a:pt x="803" y="466"/>
                    <a:pt x="793" y="486"/>
                  </a:cubicBezTo>
                  <a:cubicBezTo>
                    <a:pt x="793" y="486"/>
                    <a:pt x="745" y="390"/>
                    <a:pt x="717" y="375"/>
                  </a:cubicBezTo>
                  <a:cubicBezTo>
                    <a:pt x="717" y="375"/>
                    <a:pt x="708" y="301"/>
                    <a:pt x="650" y="297"/>
                  </a:cubicBezTo>
                  <a:cubicBezTo>
                    <a:pt x="629" y="296"/>
                    <a:pt x="617" y="294"/>
                    <a:pt x="609" y="291"/>
                  </a:cubicBezTo>
                  <a:cubicBezTo>
                    <a:pt x="625" y="266"/>
                    <a:pt x="625" y="266"/>
                    <a:pt x="625" y="266"/>
                  </a:cubicBezTo>
                  <a:cubicBezTo>
                    <a:pt x="609" y="266"/>
                    <a:pt x="609" y="266"/>
                    <a:pt x="609" y="266"/>
                  </a:cubicBezTo>
                  <a:cubicBezTo>
                    <a:pt x="617" y="253"/>
                    <a:pt x="628" y="236"/>
                    <a:pt x="632" y="236"/>
                  </a:cubicBezTo>
                  <a:cubicBezTo>
                    <a:pt x="637" y="235"/>
                    <a:pt x="674" y="230"/>
                    <a:pt x="679" y="228"/>
                  </a:cubicBezTo>
                  <a:cubicBezTo>
                    <a:pt x="683" y="225"/>
                    <a:pt x="687" y="201"/>
                    <a:pt x="682" y="187"/>
                  </a:cubicBezTo>
                  <a:cubicBezTo>
                    <a:pt x="677" y="173"/>
                    <a:pt x="687" y="159"/>
                    <a:pt x="687" y="159"/>
                  </a:cubicBezTo>
                  <a:cubicBezTo>
                    <a:pt x="698" y="150"/>
                    <a:pt x="698" y="150"/>
                    <a:pt x="698" y="150"/>
                  </a:cubicBezTo>
                  <a:cubicBezTo>
                    <a:pt x="698" y="150"/>
                    <a:pt x="684" y="128"/>
                    <a:pt x="676" y="117"/>
                  </a:cubicBezTo>
                  <a:cubicBezTo>
                    <a:pt x="667" y="106"/>
                    <a:pt x="669" y="92"/>
                    <a:pt x="665" y="82"/>
                  </a:cubicBezTo>
                  <a:cubicBezTo>
                    <a:pt x="661" y="72"/>
                    <a:pt x="672" y="65"/>
                    <a:pt x="672" y="65"/>
                  </a:cubicBezTo>
                  <a:cubicBezTo>
                    <a:pt x="672" y="65"/>
                    <a:pt x="668" y="55"/>
                    <a:pt x="661" y="50"/>
                  </a:cubicBezTo>
                  <a:cubicBezTo>
                    <a:pt x="653" y="46"/>
                    <a:pt x="666" y="44"/>
                    <a:pt x="649" y="36"/>
                  </a:cubicBezTo>
                  <a:cubicBezTo>
                    <a:pt x="632" y="28"/>
                    <a:pt x="641" y="32"/>
                    <a:pt x="627" y="24"/>
                  </a:cubicBezTo>
                  <a:cubicBezTo>
                    <a:pt x="612" y="16"/>
                    <a:pt x="634" y="21"/>
                    <a:pt x="612" y="16"/>
                  </a:cubicBezTo>
                  <a:cubicBezTo>
                    <a:pt x="591" y="11"/>
                    <a:pt x="579" y="3"/>
                    <a:pt x="576" y="3"/>
                  </a:cubicBezTo>
                  <a:cubicBezTo>
                    <a:pt x="573" y="3"/>
                    <a:pt x="582" y="6"/>
                    <a:pt x="573" y="3"/>
                  </a:cubicBezTo>
                  <a:cubicBezTo>
                    <a:pt x="563" y="0"/>
                    <a:pt x="498" y="33"/>
                    <a:pt x="492" y="48"/>
                  </a:cubicBezTo>
                  <a:cubicBezTo>
                    <a:pt x="485" y="64"/>
                    <a:pt x="475" y="83"/>
                    <a:pt x="475" y="83"/>
                  </a:cubicBezTo>
                  <a:cubicBezTo>
                    <a:pt x="475" y="83"/>
                    <a:pt x="469" y="104"/>
                    <a:pt x="471" y="119"/>
                  </a:cubicBezTo>
                  <a:cubicBezTo>
                    <a:pt x="474" y="134"/>
                    <a:pt x="484" y="147"/>
                    <a:pt x="488" y="152"/>
                  </a:cubicBezTo>
                  <a:cubicBezTo>
                    <a:pt x="491" y="156"/>
                    <a:pt x="508" y="184"/>
                    <a:pt x="513" y="199"/>
                  </a:cubicBezTo>
                  <a:cubicBezTo>
                    <a:pt x="517" y="212"/>
                    <a:pt x="521" y="228"/>
                    <a:pt x="506" y="235"/>
                  </a:cubicBezTo>
                  <a:cubicBezTo>
                    <a:pt x="495" y="223"/>
                    <a:pt x="495" y="223"/>
                    <a:pt x="495" y="223"/>
                  </a:cubicBezTo>
                  <a:cubicBezTo>
                    <a:pt x="476" y="237"/>
                    <a:pt x="476" y="237"/>
                    <a:pt x="476" y="237"/>
                  </a:cubicBezTo>
                  <a:cubicBezTo>
                    <a:pt x="454" y="233"/>
                    <a:pt x="427" y="222"/>
                    <a:pt x="386" y="230"/>
                  </a:cubicBezTo>
                  <a:cubicBezTo>
                    <a:pt x="333" y="241"/>
                    <a:pt x="313" y="257"/>
                    <a:pt x="281" y="265"/>
                  </a:cubicBezTo>
                  <a:cubicBezTo>
                    <a:pt x="249" y="272"/>
                    <a:pt x="128" y="293"/>
                    <a:pt x="106" y="313"/>
                  </a:cubicBezTo>
                  <a:cubicBezTo>
                    <a:pt x="84" y="332"/>
                    <a:pt x="76" y="418"/>
                    <a:pt x="82" y="553"/>
                  </a:cubicBezTo>
                  <a:cubicBezTo>
                    <a:pt x="82" y="553"/>
                    <a:pt x="62" y="616"/>
                    <a:pt x="60" y="630"/>
                  </a:cubicBezTo>
                  <a:cubicBezTo>
                    <a:pt x="59" y="644"/>
                    <a:pt x="67" y="703"/>
                    <a:pt x="139" y="690"/>
                  </a:cubicBezTo>
                  <a:cubicBezTo>
                    <a:pt x="203" y="679"/>
                    <a:pt x="151" y="622"/>
                    <a:pt x="138" y="599"/>
                  </a:cubicBezTo>
                  <a:cubicBezTo>
                    <a:pt x="146" y="594"/>
                    <a:pt x="154" y="590"/>
                    <a:pt x="154" y="590"/>
                  </a:cubicBezTo>
                  <a:cubicBezTo>
                    <a:pt x="154" y="590"/>
                    <a:pt x="168" y="554"/>
                    <a:pt x="169" y="527"/>
                  </a:cubicBezTo>
                  <a:cubicBezTo>
                    <a:pt x="169" y="510"/>
                    <a:pt x="174" y="454"/>
                    <a:pt x="176" y="409"/>
                  </a:cubicBezTo>
                  <a:cubicBezTo>
                    <a:pt x="176" y="408"/>
                    <a:pt x="176" y="407"/>
                    <a:pt x="176" y="406"/>
                  </a:cubicBezTo>
                  <a:cubicBezTo>
                    <a:pt x="178" y="394"/>
                    <a:pt x="179" y="384"/>
                    <a:pt x="180" y="378"/>
                  </a:cubicBezTo>
                  <a:cubicBezTo>
                    <a:pt x="190" y="376"/>
                    <a:pt x="204" y="375"/>
                    <a:pt x="220" y="373"/>
                  </a:cubicBezTo>
                  <a:cubicBezTo>
                    <a:pt x="224" y="373"/>
                    <a:pt x="229" y="373"/>
                    <a:pt x="234" y="372"/>
                  </a:cubicBezTo>
                  <a:cubicBezTo>
                    <a:pt x="265" y="370"/>
                    <a:pt x="294" y="364"/>
                    <a:pt x="308" y="360"/>
                  </a:cubicBezTo>
                  <a:cubicBezTo>
                    <a:pt x="308" y="360"/>
                    <a:pt x="308" y="360"/>
                    <a:pt x="308" y="360"/>
                  </a:cubicBezTo>
                  <a:cubicBezTo>
                    <a:pt x="311" y="360"/>
                    <a:pt x="314" y="359"/>
                    <a:pt x="317" y="358"/>
                  </a:cubicBezTo>
                  <a:cubicBezTo>
                    <a:pt x="317" y="360"/>
                    <a:pt x="319" y="371"/>
                    <a:pt x="322" y="385"/>
                  </a:cubicBezTo>
                  <a:cubicBezTo>
                    <a:pt x="310" y="466"/>
                    <a:pt x="270" y="740"/>
                    <a:pt x="256" y="760"/>
                  </a:cubicBezTo>
                  <a:cubicBezTo>
                    <a:pt x="240" y="784"/>
                    <a:pt x="232" y="799"/>
                    <a:pt x="232" y="799"/>
                  </a:cubicBezTo>
                  <a:cubicBezTo>
                    <a:pt x="232" y="799"/>
                    <a:pt x="242" y="797"/>
                    <a:pt x="254" y="794"/>
                  </a:cubicBezTo>
                  <a:cubicBezTo>
                    <a:pt x="250" y="811"/>
                    <a:pt x="249" y="832"/>
                    <a:pt x="252" y="861"/>
                  </a:cubicBezTo>
                  <a:cubicBezTo>
                    <a:pt x="252" y="861"/>
                    <a:pt x="254" y="876"/>
                    <a:pt x="261" y="896"/>
                  </a:cubicBezTo>
                  <a:cubicBezTo>
                    <a:pt x="247" y="979"/>
                    <a:pt x="227" y="1177"/>
                    <a:pt x="200" y="1256"/>
                  </a:cubicBezTo>
                  <a:cubicBezTo>
                    <a:pt x="174" y="1282"/>
                    <a:pt x="141" y="1326"/>
                    <a:pt x="123" y="1406"/>
                  </a:cubicBezTo>
                  <a:cubicBezTo>
                    <a:pt x="123" y="1406"/>
                    <a:pt x="123" y="1406"/>
                    <a:pt x="123" y="1406"/>
                  </a:cubicBezTo>
                  <a:cubicBezTo>
                    <a:pt x="86" y="1483"/>
                    <a:pt x="47" y="1577"/>
                    <a:pt x="47" y="1578"/>
                  </a:cubicBezTo>
                  <a:cubicBezTo>
                    <a:pt x="25" y="1596"/>
                    <a:pt x="10" y="1604"/>
                    <a:pt x="5" y="1627"/>
                  </a:cubicBezTo>
                  <a:cubicBezTo>
                    <a:pt x="4" y="1630"/>
                    <a:pt x="4" y="1631"/>
                    <a:pt x="4" y="1633"/>
                  </a:cubicBezTo>
                  <a:cubicBezTo>
                    <a:pt x="0" y="1665"/>
                    <a:pt x="0" y="1665"/>
                    <a:pt x="0" y="1665"/>
                  </a:cubicBezTo>
                  <a:cubicBezTo>
                    <a:pt x="0" y="1665"/>
                    <a:pt x="44" y="1698"/>
                    <a:pt x="56" y="1688"/>
                  </a:cubicBezTo>
                  <a:cubicBezTo>
                    <a:pt x="64" y="1682"/>
                    <a:pt x="74" y="1683"/>
                    <a:pt x="85" y="1692"/>
                  </a:cubicBezTo>
                  <a:cubicBezTo>
                    <a:pt x="91" y="1698"/>
                    <a:pt x="97" y="1705"/>
                    <a:pt x="104" y="1714"/>
                  </a:cubicBezTo>
                  <a:cubicBezTo>
                    <a:pt x="105" y="1715"/>
                    <a:pt x="105" y="1716"/>
                    <a:pt x="106" y="1717"/>
                  </a:cubicBezTo>
                  <a:cubicBezTo>
                    <a:pt x="111" y="1724"/>
                    <a:pt x="116" y="1731"/>
                    <a:pt x="122" y="1741"/>
                  </a:cubicBezTo>
                  <a:cubicBezTo>
                    <a:pt x="122" y="1741"/>
                    <a:pt x="153" y="1781"/>
                    <a:pt x="193" y="1765"/>
                  </a:cubicBezTo>
                  <a:cubicBezTo>
                    <a:pt x="193" y="1765"/>
                    <a:pt x="208" y="1732"/>
                    <a:pt x="174" y="1703"/>
                  </a:cubicBezTo>
                  <a:cubicBezTo>
                    <a:pt x="147" y="1680"/>
                    <a:pt x="145" y="1650"/>
                    <a:pt x="148" y="1630"/>
                  </a:cubicBezTo>
                  <a:cubicBezTo>
                    <a:pt x="161" y="1636"/>
                    <a:pt x="161" y="1636"/>
                    <a:pt x="161" y="1636"/>
                  </a:cubicBezTo>
                  <a:cubicBezTo>
                    <a:pt x="161" y="1636"/>
                    <a:pt x="161" y="1636"/>
                    <a:pt x="170" y="1587"/>
                  </a:cubicBezTo>
                  <a:cubicBezTo>
                    <a:pt x="179" y="1539"/>
                    <a:pt x="301" y="1314"/>
                    <a:pt x="323" y="1294"/>
                  </a:cubicBezTo>
                  <a:cubicBezTo>
                    <a:pt x="336" y="1282"/>
                    <a:pt x="352" y="1230"/>
                    <a:pt x="365" y="1185"/>
                  </a:cubicBezTo>
                  <a:cubicBezTo>
                    <a:pt x="372" y="1176"/>
                    <a:pt x="379" y="1165"/>
                    <a:pt x="385" y="1152"/>
                  </a:cubicBezTo>
                  <a:cubicBezTo>
                    <a:pt x="404" y="1111"/>
                    <a:pt x="437" y="960"/>
                    <a:pt x="437" y="960"/>
                  </a:cubicBezTo>
                  <a:cubicBezTo>
                    <a:pt x="437" y="960"/>
                    <a:pt x="470" y="949"/>
                    <a:pt x="481" y="943"/>
                  </a:cubicBezTo>
                  <a:cubicBezTo>
                    <a:pt x="492" y="938"/>
                    <a:pt x="508" y="937"/>
                    <a:pt x="573" y="923"/>
                  </a:cubicBezTo>
                  <a:cubicBezTo>
                    <a:pt x="637" y="908"/>
                    <a:pt x="699" y="879"/>
                    <a:pt x="699" y="879"/>
                  </a:cubicBezTo>
                  <a:cubicBezTo>
                    <a:pt x="699" y="879"/>
                    <a:pt x="679" y="928"/>
                    <a:pt x="681" y="965"/>
                  </a:cubicBezTo>
                  <a:cubicBezTo>
                    <a:pt x="681" y="969"/>
                    <a:pt x="682" y="972"/>
                    <a:pt x="682" y="976"/>
                  </a:cubicBezTo>
                  <a:cubicBezTo>
                    <a:pt x="673" y="1023"/>
                    <a:pt x="663" y="1072"/>
                    <a:pt x="657" y="1085"/>
                  </a:cubicBezTo>
                  <a:cubicBezTo>
                    <a:pt x="645" y="1110"/>
                    <a:pt x="632" y="1141"/>
                    <a:pt x="632" y="1141"/>
                  </a:cubicBezTo>
                  <a:cubicBezTo>
                    <a:pt x="632" y="1141"/>
                    <a:pt x="639" y="1142"/>
                    <a:pt x="649" y="1143"/>
                  </a:cubicBezTo>
                  <a:cubicBezTo>
                    <a:pt x="633" y="1177"/>
                    <a:pt x="615" y="1211"/>
                    <a:pt x="618" y="1225"/>
                  </a:cubicBezTo>
                  <a:cubicBezTo>
                    <a:pt x="614" y="1247"/>
                    <a:pt x="614" y="1247"/>
                    <a:pt x="614" y="1247"/>
                  </a:cubicBezTo>
                  <a:cubicBezTo>
                    <a:pt x="670" y="1269"/>
                    <a:pt x="670" y="1269"/>
                    <a:pt x="670" y="1269"/>
                  </a:cubicBezTo>
                  <a:cubicBezTo>
                    <a:pt x="670" y="1269"/>
                    <a:pt x="694" y="1263"/>
                    <a:pt x="728" y="1274"/>
                  </a:cubicBezTo>
                  <a:cubicBezTo>
                    <a:pt x="752" y="1285"/>
                    <a:pt x="777" y="1293"/>
                    <a:pt x="795" y="1285"/>
                  </a:cubicBezTo>
                  <a:cubicBezTo>
                    <a:pt x="825" y="1273"/>
                    <a:pt x="867" y="1244"/>
                    <a:pt x="867" y="1226"/>
                  </a:cubicBezTo>
                  <a:cubicBezTo>
                    <a:pt x="867" y="1208"/>
                    <a:pt x="855" y="1215"/>
                    <a:pt x="830" y="1219"/>
                  </a:cubicBezTo>
                  <a:cubicBezTo>
                    <a:pt x="806" y="1223"/>
                    <a:pt x="766" y="1195"/>
                    <a:pt x="753" y="1179"/>
                  </a:cubicBezTo>
                  <a:cubicBezTo>
                    <a:pt x="750" y="1176"/>
                    <a:pt x="748" y="1171"/>
                    <a:pt x="746" y="1165"/>
                  </a:cubicBezTo>
                  <a:cubicBezTo>
                    <a:pt x="753" y="1179"/>
                    <a:pt x="766" y="1180"/>
                    <a:pt x="766" y="1180"/>
                  </a:cubicBezTo>
                  <a:cubicBezTo>
                    <a:pt x="766" y="1180"/>
                    <a:pt x="817" y="952"/>
                    <a:pt x="840" y="864"/>
                  </a:cubicBezTo>
                  <a:cubicBezTo>
                    <a:pt x="840" y="864"/>
                    <a:pt x="840" y="864"/>
                    <a:pt x="840" y="864"/>
                  </a:cubicBezTo>
                  <a:cubicBezTo>
                    <a:pt x="856" y="847"/>
                    <a:pt x="886" y="780"/>
                    <a:pt x="831" y="762"/>
                  </a:cubicBezTo>
                  <a:cubicBezTo>
                    <a:pt x="777" y="744"/>
                    <a:pt x="577" y="746"/>
                    <a:pt x="521" y="760"/>
                  </a:cubicBezTo>
                  <a:cubicBezTo>
                    <a:pt x="514" y="762"/>
                    <a:pt x="510" y="761"/>
                    <a:pt x="507" y="757"/>
                  </a:cubicBezTo>
                  <a:cubicBezTo>
                    <a:pt x="508" y="757"/>
                    <a:pt x="508" y="757"/>
                    <a:pt x="508" y="757"/>
                  </a:cubicBezTo>
                  <a:cubicBezTo>
                    <a:pt x="508" y="758"/>
                    <a:pt x="508" y="758"/>
                    <a:pt x="508" y="758"/>
                  </a:cubicBezTo>
                  <a:cubicBezTo>
                    <a:pt x="536" y="738"/>
                    <a:pt x="536" y="738"/>
                    <a:pt x="536" y="738"/>
                  </a:cubicBezTo>
                  <a:cubicBezTo>
                    <a:pt x="536" y="738"/>
                    <a:pt x="543" y="691"/>
                    <a:pt x="560" y="658"/>
                  </a:cubicBezTo>
                  <a:cubicBezTo>
                    <a:pt x="576" y="625"/>
                    <a:pt x="599" y="520"/>
                    <a:pt x="607" y="511"/>
                  </a:cubicBezTo>
                  <a:cubicBezTo>
                    <a:pt x="607" y="511"/>
                    <a:pt x="607" y="511"/>
                    <a:pt x="607" y="511"/>
                  </a:cubicBezTo>
                  <a:cubicBezTo>
                    <a:pt x="611" y="506"/>
                    <a:pt x="615" y="500"/>
                    <a:pt x="620" y="491"/>
                  </a:cubicBezTo>
                  <a:cubicBezTo>
                    <a:pt x="634" y="465"/>
                    <a:pt x="643" y="449"/>
                    <a:pt x="643" y="449"/>
                  </a:cubicBezTo>
                  <a:cubicBezTo>
                    <a:pt x="643" y="449"/>
                    <a:pt x="695" y="520"/>
                    <a:pt x="715" y="529"/>
                  </a:cubicBezTo>
                  <a:cubicBezTo>
                    <a:pt x="734" y="537"/>
                    <a:pt x="767" y="599"/>
                    <a:pt x="784" y="596"/>
                  </a:cubicBezTo>
                  <a:cubicBezTo>
                    <a:pt x="795" y="594"/>
                    <a:pt x="812" y="585"/>
                    <a:pt x="836" y="566"/>
                  </a:cubicBezTo>
                  <a:cubicBezTo>
                    <a:pt x="836" y="566"/>
                    <a:pt x="836" y="566"/>
                    <a:pt x="836" y="566"/>
                  </a:cubicBezTo>
                  <a:cubicBezTo>
                    <a:pt x="872" y="554"/>
                    <a:pt x="1000" y="429"/>
                    <a:pt x="1013" y="425"/>
                  </a:cubicBezTo>
                  <a:cubicBezTo>
                    <a:pt x="1019" y="423"/>
                    <a:pt x="1010" y="412"/>
                    <a:pt x="999" y="402"/>
                  </a:cubicBezTo>
                  <a:cubicBezTo>
                    <a:pt x="1000" y="401"/>
                    <a:pt x="1000" y="401"/>
                    <a:pt x="1001" y="401"/>
                  </a:cubicBezTo>
                  <a:cubicBezTo>
                    <a:pt x="1016" y="396"/>
                    <a:pt x="1030" y="394"/>
                    <a:pt x="1042" y="374"/>
                  </a:cubicBezTo>
                  <a:cubicBezTo>
                    <a:pt x="1054" y="355"/>
                    <a:pt x="1077" y="306"/>
                    <a:pt x="1072" y="296"/>
                  </a:cubicBezTo>
                  <a:cubicBezTo>
                    <a:pt x="1067" y="287"/>
                    <a:pt x="1047" y="274"/>
                    <a:pt x="1033" y="280"/>
                  </a:cubicBezTo>
                  <a:close/>
                </a:path>
              </a:pathLst>
            </a:custGeom>
            <a:solidFill>
              <a:srgbClr val="121F36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cs typeface="+mn-ea"/>
                <a:sym typeface="+mn-lt"/>
              </a:endParaRPr>
            </a:p>
          </p:txBody>
        </p:sp>
        <p:sp>
          <p:nvSpPr>
            <p:cNvPr id="15" name="Freeform 13"/>
            <p:cNvSpPr/>
            <p:nvPr/>
          </p:nvSpPr>
          <p:spPr bwMode="auto">
            <a:xfrm>
              <a:off x="5000681" y="5924098"/>
              <a:ext cx="609498" cy="169593"/>
            </a:xfrm>
            <a:custGeom>
              <a:avLst/>
              <a:gdLst>
                <a:gd name="T0" fmla="*/ 785 w 823"/>
                <a:gd name="T1" fmla="*/ 0 h 229"/>
                <a:gd name="T2" fmla="*/ 0 w 823"/>
                <a:gd name="T3" fmla="*/ 0 h 229"/>
                <a:gd name="T4" fmla="*/ 0 w 823"/>
                <a:gd name="T5" fmla="*/ 21 h 229"/>
                <a:gd name="T6" fmla="*/ 785 w 823"/>
                <a:gd name="T7" fmla="*/ 21 h 229"/>
                <a:gd name="T8" fmla="*/ 785 w 823"/>
                <a:gd name="T9" fmla="*/ 45 h 229"/>
                <a:gd name="T10" fmla="*/ 38 w 823"/>
                <a:gd name="T11" fmla="*/ 45 h 229"/>
                <a:gd name="T12" fmla="*/ 38 w 823"/>
                <a:gd name="T13" fmla="*/ 186 h 229"/>
                <a:gd name="T14" fmla="*/ 785 w 823"/>
                <a:gd name="T15" fmla="*/ 186 h 229"/>
                <a:gd name="T16" fmla="*/ 785 w 823"/>
                <a:gd name="T17" fmla="*/ 208 h 229"/>
                <a:gd name="T18" fmla="*/ 0 w 823"/>
                <a:gd name="T19" fmla="*/ 208 h 229"/>
                <a:gd name="T20" fmla="*/ 0 w 823"/>
                <a:gd name="T21" fmla="*/ 229 h 229"/>
                <a:gd name="T22" fmla="*/ 785 w 823"/>
                <a:gd name="T23" fmla="*/ 229 h 229"/>
                <a:gd name="T24" fmla="*/ 823 w 823"/>
                <a:gd name="T25" fmla="*/ 229 h 229"/>
                <a:gd name="T26" fmla="*/ 823 w 823"/>
                <a:gd name="T27" fmla="*/ 208 h 229"/>
                <a:gd name="T28" fmla="*/ 823 w 823"/>
                <a:gd name="T29" fmla="*/ 186 h 229"/>
                <a:gd name="T30" fmla="*/ 823 w 823"/>
                <a:gd name="T31" fmla="*/ 45 h 229"/>
                <a:gd name="T32" fmla="*/ 823 w 823"/>
                <a:gd name="T33" fmla="*/ 21 h 229"/>
                <a:gd name="T34" fmla="*/ 823 w 823"/>
                <a:gd name="T35" fmla="*/ 0 h 229"/>
                <a:gd name="T36" fmla="*/ 785 w 823"/>
                <a:gd name="T37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229">
                  <a:moveTo>
                    <a:pt x="785" y="0"/>
                  </a:moveTo>
                  <a:lnTo>
                    <a:pt x="0" y="0"/>
                  </a:lnTo>
                  <a:lnTo>
                    <a:pt x="0" y="21"/>
                  </a:lnTo>
                  <a:lnTo>
                    <a:pt x="785" y="21"/>
                  </a:lnTo>
                  <a:lnTo>
                    <a:pt x="785" y="45"/>
                  </a:lnTo>
                  <a:lnTo>
                    <a:pt x="38" y="45"/>
                  </a:lnTo>
                  <a:lnTo>
                    <a:pt x="38" y="186"/>
                  </a:lnTo>
                  <a:lnTo>
                    <a:pt x="785" y="186"/>
                  </a:lnTo>
                  <a:lnTo>
                    <a:pt x="785" y="208"/>
                  </a:lnTo>
                  <a:lnTo>
                    <a:pt x="0" y="208"/>
                  </a:lnTo>
                  <a:lnTo>
                    <a:pt x="0" y="229"/>
                  </a:lnTo>
                  <a:lnTo>
                    <a:pt x="785" y="229"/>
                  </a:lnTo>
                  <a:lnTo>
                    <a:pt x="823" y="229"/>
                  </a:lnTo>
                  <a:lnTo>
                    <a:pt x="823" y="208"/>
                  </a:lnTo>
                  <a:lnTo>
                    <a:pt x="823" y="186"/>
                  </a:lnTo>
                  <a:lnTo>
                    <a:pt x="823" y="45"/>
                  </a:lnTo>
                  <a:lnTo>
                    <a:pt x="823" y="21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dk2">
                <a:lumMod val="100000"/>
              </a:scheme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cs typeface="+mn-ea"/>
                <a:sym typeface="+mn-lt"/>
              </a:endParaRPr>
            </a:p>
          </p:txBody>
        </p:sp>
        <p:sp>
          <p:nvSpPr>
            <p:cNvPr id="16" name="Freeform 14"/>
            <p:cNvSpPr/>
            <p:nvPr/>
          </p:nvSpPr>
          <p:spPr bwMode="auto">
            <a:xfrm>
              <a:off x="5000681" y="5783388"/>
              <a:ext cx="649489" cy="137007"/>
            </a:xfrm>
            <a:custGeom>
              <a:avLst/>
              <a:gdLst>
                <a:gd name="T0" fmla="*/ 835 w 877"/>
                <a:gd name="T1" fmla="*/ 0 h 185"/>
                <a:gd name="T2" fmla="*/ 0 w 877"/>
                <a:gd name="T3" fmla="*/ 0 h 185"/>
                <a:gd name="T4" fmla="*/ 0 w 877"/>
                <a:gd name="T5" fmla="*/ 19 h 185"/>
                <a:gd name="T6" fmla="*/ 835 w 877"/>
                <a:gd name="T7" fmla="*/ 19 h 185"/>
                <a:gd name="T8" fmla="*/ 835 w 877"/>
                <a:gd name="T9" fmla="*/ 36 h 185"/>
                <a:gd name="T10" fmla="*/ 40 w 877"/>
                <a:gd name="T11" fmla="*/ 36 h 185"/>
                <a:gd name="T12" fmla="*/ 40 w 877"/>
                <a:gd name="T13" fmla="*/ 152 h 185"/>
                <a:gd name="T14" fmla="*/ 835 w 877"/>
                <a:gd name="T15" fmla="*/ 152 h 185"/>
                <a:gd name="T16" fmla="*/ 835 w 877"/>
                <a:gd name="T17" fmla="*/ 168 h 185"/>
                <a:gd name="T18" fmla="*/ 0 w 877"/>
                <a:gd name="T19" fmla="*/ 168 h 185"/>
                <a:gd name="T20" fmla="*/ 0 w 877"/>
                <a:gd name="T21" fmla="*/ 185 h 185"/>
                <a:gd name="T22" fmla="*/ 835 w 877"/>
                <a:gd name="T23" fmla="*/ 185 h 185"/>
                <a:gd name="T24" fmla="*/ 877 w 877"/>
                <a:gd name="T25" fmla="*/ 185 h 185"/>
                <a:gd name="T26" fmla="*/ 877 w 877"/>
                <a:gd name="T27" fmla="*/ 168 h 185"/>
                <a:gd name="T28" fmla="*/ 877 w 877"/>
                <a:gd name="T29" fmla="*/ 152 h 185"/>
                <a:gd name="T30" fmla="*/ 877 w 877"/>
                <a:gd name="T31" fmla="*/ 36 h 185"/>
                <a:gd name="T32" fmla="*/ 877 w 877"/>
                <a:gd name="T33" fmla="*/ 19 h 185"/>
                <a:gd name="T34" fmla="*/ 877 w 877"/>
                <a:gd name="T35" fmla="*/ 0 h 185"/>
                <a:gd name="T36" fmla="*/ 835 w 877"/>
                <a:gd name="T37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85">
                  <a:moveTo>
                    <a:pt x="83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835" y="19"/>
                  </a:lnTo>
                  <a:lnTo>
                    <a:pt x="835" y="36"/>
                  </a:lnTo>
                  <a:lnTo>
                    <a:pt x="40" y="36"/>
                  </a:lnTo>
                  <a:lnTo>
                    <a:pt x="40" y="152"/>
                  </a:lnTo>
                  <a:lnTo>
                    <a:pt x="835" y="152"/>
                  </a:lnTo>
                  <a:lnTo>
                    <a:pt x="835" y="168"/>
                  </a:lnTo>
                  <a:lnTo>
                    <a:pt x="0" y="168"/>
                  </a:lnTo>
                  <a:lnTo>
                    <a:pt x="0" y="185"/>
                  </a:lnTo>
                  <a:lnTo>
                    <a:pt x="835" y="185"/>
                  </a:lnTo>
                  <a:lnTo>
                    <a:pt x="877" y="185"/>
                  </a:lnTo>
                  <a:lnTo>
                    <a:pt x="877" y="168"/>
                  </a:lnTo>
                  <a:lnTo>
                    <a:pt x="877" y="152"/>
                  </a:lnTo>
                  <a:lnTo>
                    <a:pt x="877" y="36"/>
                  </a:lnTo>
                  <a:lnTo>
                    <a:pt x="877" y="19"/>
                  </a:lnTo>
                  <a:lnTo>
                    <a:pt x="877" y="0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chemeClr val="dk2">
                <a:lumMod val="100000"/>
              </a:scheme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cs typeface="+mn-ea"/>
                <a:sym typeface="+mn-lt"/>
              </a:endParaRPr>
            </a:p>
          </p:txBody>
        </p:sp>
        <p:sp>
          <p:nvSpPr>
            <p:cNvPr id="17" name="Freeform 15"/>
            <p:cNvSpPr/>
            <p:nvPr/>
          </p:nvSpPr>
          <p:spPr bwMode="auto">
            <a:xfrm>
              <a:off x="5778291" y="5934466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dk2">
                <a:lumMod val="100000"/>
              </a:scheme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cs typeface="+mn-ea"/>
                <a:sym typeface="+mn-lt"/>
              </a:endParaRPr>
            </a:p>
          </p:txBody>
        </p:sp>
        <p:sp>
          <p:nvSpPr>
            <p:cNvPr id="18" name="Freeform 16"/>
            <p:cNvSpPr/>
            <p:nvPr/>
          </p:nvSpPr>
          <p:spPr bwMode="auto">
            <a:xfrm>
              <a:off x="5778291" y="5813752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6 h 158"/>
                <a:gd name="T6" fmla="*/ 837 w 877"/>
                <a:gd name="T7" fmla="*/ 16 h 158"/>
                <a:gd name="T8" fmla="*/ 837 w 877"/>
                <a:gd name="T9" fmla="*/ 30 h 158"/>
                <a:gd name="T10" fmla="*/ 40 w 877"/>
                <a:gd name="T11" fmla="*/ 30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0 h 158"/>
                <a:gd name="T32" fmla="*/ 877 w 877"/>
                <a:gd name="T33" fmla="*/ 16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837" y="16"/>
                  </a:lnTo>
                  <a:lnTo>
                    <a:pt x="837" y="30"/>
                  </a:lnTo>
                  <a:lnTo>
                    <a:pt x="40" y="30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0"/>
                  </a:lnTo>
                  <a:lnTo>
                    <a:pt x="877" y="16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dk2">
                <a:lumMod val="100000"/>
              </a:scheme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cs typeface="+mn-ea"/>
                <a:sym typeface="+mn-lt"/>
              </a:endParaRPr>
            </a:p>
          </p:txBody>
        </p:sp>
        <p:sp>
          <p:nvSpPr>
            <p:cNvPr id="19" name="Freeform 17"/>
            <p:cNvSpPr/>
            <p:nvPr/>
          </p:nvSpPr>
          <p:spPr bwMode="auto">
            <a:xfrm>
              <a:off x="5713120" y="5667857"/>
              <a:ext cx="609498" cy="145894"/>
            </a:xfrm>
            <a:custGeom>
              <a:avLst/>
              <a:gdLst>
                <a:gd name="T0" fmla="*/ 785 w 823"/>
                <a:gd name="T1" fmla="*/ 0 h 197"/>
                <a:gd name="T2" fmla="*/ 0 w 823"/>
                <a:gd name="T3" fmla="*/ 0 h 197"/>
                <a:gd name="T4" fmla="*/ 0 w 823"/>
                <a:gd name="T5" fmla="*/ 19 h 197"/>
                <a:gd name="T6" fmla="*/ 785 w 823"/>
                <a:gd name="T7" fmla="*/ 19 h 197"/>
                <a:gd name="T8" fmla="*/ 785 w 823"/>
                <a:gd name="T9" fmla="*/ 38 h 197"/>
                <a:gd name="T10" fmla="*/ 38 w 823"/>
                <a:gd name="T11" fmla="*/ 38 h 197"/>
                <a:gd name="T12" fmla="*/ 38 w 823"/>
                <a:gd name="T13" fmla="*/ 161 h 197"/>
                <a:gd name="T14" fmla="*/ 785 w 823"/>
                <a:gd name="T15" fmla="*/ 161 h 197"/>
                <a:gd name="T16" fmla="*/ 785 w 823"/>
                <a:gd name="T17" fmla="*/ 178 h 197"/>
                <a:gd name="T18" fmla="*/ 0 w 823"/>
                <a:gd name="T19" fmla="*/ 178 h 197"/>
                <a:gd name="T20" fmla="*/ 0 w 823"/>
                <a:gd name="T21" fmla="*/ 197 h 197"/>
                <a:gd name="T22" fmla="*/ 785 w 823"/>
                <a:gd name="T23" fmla="*/ 197 h 197"/>
                <a:gd name="T24" fmla="*/ 823 w 823"/>
                <a:gd name="T25" fmla="*/ 197 h 197"/>
                <a:gd name="T26" fmla="*/ 823 w 823"/>
                <a:gd name="T27" fmla="*/ 178 h 197"/>
                <a:gd name="T28" fmla="*/ 823 w 823"/>
                <a:gd name="T29" fmla="*/ 161 h 197"/>
                <a:gd name="T30" fmla="*/ 823 w 823"/>
                <a:gd name="T31" fmla="*/ 38 h 197"/>
                <a:gd name="T32" fmla="*/ 823 w 823"/>
                <a:gd name="T33" fmla="*/ 19 h 197"/>
                <a:gd name="T34" fmla="*/ 823 w 823"/>
                <a:gd name="T35" fmla="*/ 0 h 197"/>
                <a:gd name="T36" fmla="*/ 785 w 823"/>
                <a:gd name="T37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7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8"/>
                  </a:lnTo>
                  <a:lnTo>
                    <a:pt x="0" y="178"/>
                  </a:lnTo>
                  <a:lnTo>
                    <a:pt x="0" y="197"/>
                  </a:lnTo>
                  <a:lnTo>
                    <a:pt x="785" y="197"/>
                  </a:lnTo>
                  <a:lnTo>
                    <a:pt x="823" y="197"/>
                  </a:lnTo>
                  <a:lnTo>
                    <a:pt x="823" y="178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dk2">
                <a:lumMod val="100000"/>
              </a:scheme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cs typeface="+mn-ea"/>
                <a:sym typeface="+mn-lt"/>
              </a:endParaRPr>
            </a:p>
          </p:txBody>
        </p:sp>
        <p:sp>
          <p:nvSpPr>
            <p:cNvPr id="20" name="Freeform 18"/>
            <p:cNvSpPr/>
            <p:nvPr/>
          </p:nvSpPr>
          <p:spPr bwMode="auto">
            <a:xfrm>
              <a:off x="5713120" y="5548624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5 h 159"/>
                <a:gd name="T6" fmla="*/ 837 w 878"/>
                <a:gd name="T7" fmla="*/ 15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1 h 159"/>
                <a:gd name="T14" fmla="*/ 837 w 878"/>
                <a:gd name="T15" fmla="*/ 131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1 h 159"/>
                <a:gd name="T30" fmla="*/ 878 w 878"/>
                <a:gd name="T31" fmla="*/ 31 h 159"/>
                <a:gd name="T32" fmla="*/ 878 w 878"/>
                <a:gd name="T33" fmla="*/ 15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7" y="131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1"/>
                  </a:lnTo>
                  <a:lnTo>
                    <a:pt x="878" y="31"/>
                  </a:lnTo>
                  <a:lnTo>
                    <a:pt x="878" y="15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dk2">
                <a:lumMod val="100000"/>
              </a:scheme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cs typeface="+mn-ea"/>
                <a:sym typeface="+mn-lt"/>
              </a:endParaRPr>
            </a:p>
          </p:txBody>
        </p:sp>
        <p:sp>
          <p:nvSpPr>
            <p:cNvPr id="21" name="Freeform 19"/>
            <p:cNvSpPr/>
            <p:nvPr/>
          </p:nvSpPr>
          <p:spPr bwMode="auto">
            <a:xfrm>
              <a:off x="5778291" y="5431612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4 h 158"/>
                <a:gd name="T6" fmla="*/ 837 w 877"/>
                <a:gd name="T7" fmla="*/ 14 h 158"/>
                <a:gd name="T8" fmla="*/ 837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4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837" y="14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4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dk2">
                <a:lumMod val="100000"/>
              </a:scheme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cs typeface="+mn-ea"/>
                <a:sym typeface="+mn-lt"/>
              </a:endParaRPr>
            </a:p>
          </p:txBody>
        </p:sp>
        <p:sp>
          <p:nvSpPr>
            <p:cNvPr id="22" name="Freeform 20"/>
            <p:cNvSpPr/>
            <p:nvPr/>
          </p:nvSpPr>
          <p:spPr bwMode="auto">
            <a:xfrm>
              <a:off x="6584043" y="5948537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7 w 823"/>
                <a:gd name="T11" fmla="*/ 38 h 196"/>
                <a:gd name="T12" fmla="*/ 37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7" y="38"/>
                  </a:lnTo>
                  <a:lnTo>
                    <a:pt x="37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dk2">
                <a:lumMod val="100000"/>
              </a:scheme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cs typeface="+mn-ea"/>
                <a:sym typeface="+mn-lt"/>
              </a:endParaRPr>
            </a:p>
          </p:txBody>
        </p:sp>
        <p:sp>
          <p:nvSpPr>
            <p:cNvPr id="23" name="Freeform 21"/>
            <p:cNvSpPr/>
            <p:nvPr/>
          </p:nvSpPr>
          <p:spPr bwMode="auto">
            <a:xfrm>
              <a:off x="6584043" y="5827082"/>
              <a:ext cx="649489" cy="117752"/>
            </a:xfrm>
            <a:custGeom>
              <a:avLst/>
              <a:gdLst>
                <a:gd name="T0" fmla="*/ 834 w 877"/>
                <a:gd name="T1" fmla="*/ 0 h 159"/>
                <a:gd name="T2" fmla="*/ 0 w 877"/>
                <a:gd name="T3" fmla="*/ 0 h 159"/>
                <a:gd name="T4" fmla="*/ 0 w 877"/>
                <a:gd name="T5" fmla="*/ 17 h 159"/>
                <a:gd name="T6" fmla="*/ 834 w 877"/>
                <a:gd name="T7" fmla="*/ 17 h 159"/>
                <a:gd name="T8" fmla="*/ 834 w 877"/>
                <a:gd name="T9" fmla="*/ 31 h 159"/>
                <a:gd name="T10" fmla="*/ 40 w 877"/>
                <a:gd name="T11" fmla="*/ 31 h 159"/>
                <a:gd name="T12" fmla="*/ 40 w 877"/>
                <a:gd name="T13" fmla="*/ 131 h 159"/>
                <a:gd name="T14" fmla="*/ 834 w 877"/>
                <a:gd name="T15" fmla="*/ 131 h 159"/>
                <a:gd name="T16" fmla="*/ 834 w 877"/>
                <a:gd name="T17" fmla="*/ 145 h 159"/>
                <a:gd name="T18" fmla="*/ 0 w 877"/>
                <a:gd name="T19" fmla="*/ 145 h 159"/>
                <a:gd name="T20" fmla="*/ 0 w 877"/>
                <a:gd name="T21" fmla="*/ 159 h 159"/>
                <a:gd name="T22" fmla="*/ 834 w 877"/>
                <a:gd name="T23" fmla="*/ 159 h 159"/>
                <a:gd name="T24" fmla="*/ 877 w 877"/>
                <a:gd name="T25" fmla="*/ 159 h 159"/>
                <a:gd name="T26" fmla="*/ 877 w 877"/>
                <a:gd name="T27" fmla="*/ 145 h 159"/>
                <a:gd name="T28" fmla="*/ 877 w 877"/>
                <a:gd name="T29" fmla="*/ 131 h 159"/>
                <a:gd name="T30" fmla="*/ 877 w 877"/>
                <a:gd name="T31" fmla="*/ 31 h 159"/>
                <a:gd name="T32" fmla="*/ 877 w 877"/>
                <a:gd name="T33" fmla="*/ 17 h 159"/>
                <a:gd name="T34" fmla="*/ 877 w 877"/>
                <a:gd name="T35" fmla="*/ 0 h 159"/>
                <a:gd name="T36" fmla="*/ 834 w 877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9">
                  <a:moveTo>
                    <a:pt x="834" y="0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834" y="17"/>
                  </a:lnTo>
                  <a:lnTo>
                    <a:pt x="834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4" y="131"/>
                  </a:lnTo>
                  <a:lnTo>
                    <a:pt x="834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4" y="159"/>
                  </a:lnTo>
                  <a:lnTo>
                    <a:pt x="877" y="159"/>
                  </a:lnTo>
                  <a:lnTo>
                    <a:pt x="877" y="145"/>
                  </a:lnTo>
                  <a:lnTo>
                    <a:pt x="877" y="131"/>
                  </a:lnTo>
                  <a:lnTo>
                    <a:pt x="877" y="31"/>
                  </a:lnTo>
                  <a:lnTo>
                    <a:pt x="877" y="17"/>
                  </a:lnTo>
                  <a:lnTo>
                    <a:pt x="877" y="0"/>
                  </a:lnTo>
                  <a:lnTo>
                    <a:pt x="834" y="0"/>
                  </a:lnTo>
                  <a:close/>
                </a:path>
              </a:pathLst>
            </a:custGeom>
            <a:solidFill>
              <a:schemeClr val="dk2">
                <a:lumMod val="100000"/>
              </a:scheme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cs typeface="+mn-ea"/>
                <a:sym typeface="+mn-lt"/>
              </a:endParaRPr>
            </a:p>
          </p:txBody>
        </p:sp>
        <p:sp>
          <p:nvSpPr>
            <p:cNvPr id="24" name="Freeform 22"/>
            <p:cNvSpPr/>
            <p:nvPr/>
          </p:nvSpPr>
          <p:spPr bwMode="auto">
            <a:xfrm>
              <a:off x="6517390" y="5681928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8 h 196"/>
                <a:gd name="T18" fmla="*/ 0 w 823"/>
                <a:gd name="T19" fmla="*/ 178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8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8"/>
                  </a:lnTo>
                  <a:lnTo>
                    <a:pt x="0" y="178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8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dk2">
                <a:lumMod val="100000"/>
              </a:scheme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cs typeface="+mn-ea"/>
                <a:sym typeface="+mn-lt"/>
              </a:endParaRPr>
            </a:p>
          </p:txBody>
        </p:sp>
        <p:sp>
          <p:nvSpPr>
            <p:cNvPr id="25" name="Freeform 23"/>
            <p:cNvSpPr/>
            <p:nvPr/>
          </p:nvSpPr>
          <p:spPr bwMode="auto">
            <a:xfrm>
              <a:off x="6517390" y="5562695"/>
              <a:ext cx="649489" cy="117752"/>
            </a:xfrm>
            <a:custGeom>
              <a:avLst/>
              <a:gdLst>
                <a:gd name="T0" fmla="*/ 837 w 877"/>
                <a:gd name="T1" fmla="*/ 0 h 159"/>
                <a:gd name="T2" fmla="*/ 0 w 877"/>
                <a:gd name="T3" fmla="*/ 0 h 159"/>
                <a:gd name="T4" fmla="*/ 0 w 877"/>
                <a:gd name="T5" fmla="*/ 15 h 159"/>
                <a:gd name="T6" fmla="*/ 837 w 877"/>
                <a:gd name="T7" fmla="*/ 15 h 159"/>
                <a:gd name="T8" fmla="*/ 837 w 877"/>
                <a:gd name="T9" fmla="*/ 31 h 159"/>
                <a:gd name="T10" fmla="*/ 40 w 877"/>
                <a:gd name="T11" fmla="*/ 31 h 159"/>
                <a:gd name="T12" fmla="*/ 40 w 877"/>
                <a:gd name="T13" fmla="*/ 130 h 159"/>
                <a:gd name="T14" fmla="*/ 837 w 877"/>
                <a:gd name="T15" fmla="*/ 130 h 159"/>
                <a:gd name="T16" fmla="*/ 837 w 877"/>
                <a:gd name="T17" fmla="*/ 145 h 159"/>
                <a:gd name="T18" fmla="*/ 0 w 877"/>
                <a:gd name="T19" fmla="*/ 145 h 159"/>
                <a:gd name="T20" fmla="*/ 0 w 877"/>
                <a:gd name="T21" fmla="*/ 159 h 159"/>
                <a:gd name="T22" fmla="*/ 837 w 877"/>
                <a:gd name="T23" fmla="*/ 159 h 159"/>
                <a:gd name="T24" fmla="*/ 877 w 877"/>
                <a:gd name="T25" fmla="*/ 159 h 159"/>
                <a:gd name="T26" fmla="*/ 877 w 877"/>
                <a:gd name="T27" fmla="*/ 145 h 159"/>
                <a:gd name="T28" fmla="*/ 877 w 877"/>
                <a:gd name="T29" fmla="*/ 130 h 159"/>
                <a:gd name="T30" fmla="*/ 877 w 877"/>
                <a:gd name="T31" fmla="*/ 31 h 159"/>
                <a:gd name="T32" fmla="*/ 877 w 877"/>
                <a:gd name="T33" fmla="*/ 15 h 159"/>
                <a:gd name="T34" fmla="*/ 877 w 877"/>
                <a:gd name="T35" fmla="*/ 0 h 159"/>
                <a:gd name="T36" fmla="*/ 837 w 877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7" y="159"/>
                  </a:lnTo>
                  <a:lnTo>
                    <a:pt x="877" y="145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5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dk2">
                <a:lumMod val="100000"/>
              </a:scheme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cs typeface="+mn-ea"/>
                <a:sym typeface="+mn-lt"/>
              </a:endParaRPr>
            </a:p>
          </p:txBody>
        </p:sp>
        <p:sp>
          <p:nvSpPr>
            <p:cNvPr id="26" name="Freeform 24"/>
            <p:cNvSpPr/>
            <p:nvPr/>
          </p:nvSpPr>
          <p:spPr bwMode="auto">
            <a:xfrm>
              <a:off x="6452219" y="5327931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5 h 159"/>
                <a:gd name="T6" fmla="*/ 837 w 878"/>
                <a:gd name="T7" fmla="*/ 15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0 h 159"/>
                <a:gd name="T14" fmla="*/ 837 w 878"/>
                <a:gd name="T15" fmla="*/ 130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0 h 159"/>
                <a:gd name="T30" fmla="*/ 878 w 878"/>
                <a:gd name="T31" fmla="*/ 31 h 159"/>
                <a:gd name="T32" fmla="*/ 878 w 878"/>
                <a:gd name="T33" fmla="*/ 15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0"/>
                  </a:lnTo>
                  <a:lnTo>
                    <a:pt x="878" y="31"/>
                  </a:lnTo>
                  <a:lnTo>
                    <a:pt x="878" y="15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dk2">
                <a:lumMod val="100000"/>
              </a:scheme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cs typeface="+mn-ea"/>
                <a:sym typeface="+mn-lt"/>
              </a:endParaRPr>
            </a:p>
          </p:txBody>
        </p:sp>
        <p:sp>
          <p:nvSpPr>
            <p:cNvPr id="27" name="Freeform 25"/>
            <p:cNvSpPr/>
            <p:nvPr/>
          </p:nvSpPr>
          <p:spPr bwMode="auto">
            <a:xfrm>
              <a:off x="6432964" y="4944310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7 h 159"/>
                <a:gd name="T6" fmla="*/ 837 w 878"/>
                <a:gd name="T7" fmla="*/ 17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1 h 159"/>
                <a:gd name="T14" fmla="*/ 837 w 878"/>
                <a:gd name="T15" fmla="*/ 131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1 h 159"/>
                <a:gd name="T30" fmla="*/ 878 w 878"/>
                <a:gd name="T31" fmla="*/ 31 h 159"/>
                <a:gd name="T32" fmla="*/ 878 w 878"/>
                <a:gd name="T33" fmla="*/ 17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837" y="17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7" y="131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1"/>
                  </a:lnTo>
                  <a:lnTo>
                    <a:pt x="878" y="31"/>
                  </a:lnTo>
                  <a:lnTo>
                    <a:pt x="878" y="17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dk2">
                <a:lumMod val="100000"/>
              </a:scheme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cs typeface="+mn-ea"/>
                <a:sym typeface="+mn-lt"/>
              </a:endParaRPr>
            </a:p>
          </p:txBody>
        </p:sp>
        <p:sp>
          <p:nvSpPr>
            <p:cNvPr id="28" name="Freeform 26"/>
            <p:cNvSpPr/>
            <p:nvPr/>
          </p:nvSpPr>
          <p:spPr bwMode="auto">
            <a:xfrm>
              <a:off x="6387789" y="5182777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dk2">
                <a:lumMod val="100000"/>
              </a:scheme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cs typeface="+mn-ea"/>
                <a:sym typeface="+mn-lt"/>
              </a:endParaRPr>
            </a:p>
          </p:txBody>
        </p:sp>
        <p:sp>
          <p:nvSpPr>
            <p:cNvPr id="29" name="Freeform 27"/>
            <p:cNvSpPr/>
            <p:nvPr/>
          </p:nvSpPr>
          <p:spPr bwMode="auto">
            <a:xfrm>
              <a:off x="6387789" y="5062063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6 h 158"/>
                <a:gd name="T6" fmla="*/ 837 w 877"/>
                <a:gd name="T7" fmla="*/ 16 h 158"/>
                <a:gd name="T8" fmla="*/ 837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6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837" y="16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6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dk2">
                <a:lumMod val="100000"/>
              </a:scheme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cs typeface="+mn-ea"/>
                <a:sym typeface="+mn-lt"/>
              </a:endParaRPr>
            </a:p>
          </p:txBody>
        </p:sp>
        <p:sp>
          <p:nvSpPr>
            <p:cNvPr id="30" name="Freeform 28"/>
            <p:cNvSpPr/>
            <p:nvPr/>
          </p:nvSpPr>
          <p:spPr bwMode="auto">
            <a:xfrm>
              <a:off x="6584043" y="5445683"/>
              <a:ext cx="649489" cy="117012"/>
            </a:xfrm>
            <a:custGeom>
              <a:avLst/>
              <a:gdLst>
                <a:gd name="T0" fmla="*/ 834 w 877"/>
                <a:gd name="T1" fmla="*/ 0 h 158"/>
                <a:gd name="T2" fmla="*/ 0 w 877"/>
                <a:gd name="T3" fmla="*/ 0 h 158"/>
                <a:gd name="T4" fmla="*/ 0 w 877"/>
                <a:gd name="T5" fmla="*/ 14 h 158"/>
                <a:gd name="T6" fmla="*/ 834 w 877"/>
                <a:gd name="T7" fmla="*/ 14 h 158"/>
                <a:gd name="T8" fmla="*/ 834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4 w 877"/>
                <a:gd name="T15" fmla="*/ 130 h 158"/>
                <a:gd name="T16" fmla="*/ 834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4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4 h 158"/>
                <a:gd name="T34" fmla="*/ 877 w 877"/>
                <a:gd name="T35" fmla="*/ 0 h 158"/>
                <a:gd name="T36" fmla="*/ 834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4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834" y="14"/>
                  </a:lnTo>
                  <a:lnTo>
                    <a:pt x="834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4" y="130"/>
                  </a:lnTo>
                  <a:lnTo>
                    <a:pt x="834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4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4"/>
                  </a:lnTo>
                  <a:lnTo>
                    <a:pt x="877" y="0"/>
                  </a:lnTo>
                  <a:lnTo>
                    <a:pt x="834" y="0"/>
                  </a:lnTo>
                  <a:close/>
                </a:path>
              </a:pathLst>
            </a:custGeom>
            <a:solidFill>
              <a:schemeClr val="dk2">
                <a:lumMod val="100000"/>
              </a:scheme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cs typeface="+mn-ea"/>
                <a:sym typeface="+mn-lt"/>
              </a:endParaRPr>
            </a:p>
          </p:txBody>
        </p:sp>
        <p:sp>
          <p:nvSpPr>
            <p:cNvPr id="31" name="Freeform 138"/>
            <p:cNvSpPr/>
            <p:nvPr/>
          </p:nvSpPr>
          <p:spPr bwMode="auto">
            <a:xfrm>
              <a:off x="3629126" y="3832699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1 w 452"/>
                <a:gd name="T3" fmla="*/ 372 h 452"/>
                <a:gd name="T4" fmla="*/ 81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1" y="372"/>
                  </a:cubicBezTo>
                  <a:cubicBezTo>
                    <a:pt x="0" y="291"/>
                    <a:pt x="0" y="161"/>
                    <a:pt x="81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cs typeface="+mn-ea"/>
                <a:sym typeface="+mn-lt"/>
              </a:endParaRPr>
            </a:p>
          </p:txBody>
        </p:sp>
        <p:sp>
          <p:nvSpPr>
            <p:cNvPr id="32" name="Freeform 139"/>
            <p:cNvSpPr/>
            <p:nvPr/>
          </p:nvSpPr>
          <p:spPr bwMode="auto">
            <a:xfrm>
              <a:off x="7198724" y="2353761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cs typeface="+mn-ea"/>
                <a:sym typeface="+mn-lt"/>
              </a:endParaRPr>
            </a:p>
          </p:txBody>
        </p:sp>
        <p:sp>
          <p:nvSpPr>
            <p:cNvPr id="33" name="Freeform 140"/>
            <p:cNvSpPr/>
            <p:nvPr/>
          </p:nvSpPr>
          <p:spPr bwMode="auto">
            <a:xfrm>
              <a:off x="5720526" y="1742782"/>
              <a:ext cx="791681" cy="791680"/>
            </a:xfrm>
            <a:custGeom>
              <a:avLst/>
              <a:gdLst>
                <a:gd name="T0" fmla="*/ 372 w 452"/>
                <a:gd name="T1" fmla="*/ 371 h 452"/>
                <a:gd name="T2" fmla="*/ 80 w 452"/>
                <a:gd name="T3" fmla="*/ 371 h 452"/>
                <a:gd name="T4" fmla="*/ 80 w 452"/>
                <a:gd name="T5" fmla="*/ 80 h 452"/>
                <a:gd name="T6" fmla="*/ 372 w 452"/>
                <a:gd name="T7" fmla="*/ 80 h 452"/>
                <a:gd name="T8" fmla="*/ 372 w 452"/>
                <a:gd name="T9" fmla="*/ 371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1"/>
                  </a:moveTo>
                  <a:cubicBezTo>
                    <a:pt x="291" y="452"/>
                    <a:pt x="161" y="452"/>
                    <a:pt x="80" y="371"/>
                  </a:cubicBezTo>
                  <a:cubicBezTo>
                    <a:pt x="0" y="291"/>
                    <a:pt x="0" y="160"/>
                    <a:pt x="80" y="80"/>
                  </a:cubicBezTo>
                  <a:cubicBezTo>
                    <a:pt x="161" y="0"/>
                    <a:pt x="291" y="0"/>
                    <a:pt x="372" y="80"/>
                  </a:cubicBezTo>
                  <a:cubicBezTo>
                    <a:pt x="452" y="160"/>
                    <a:pt x="452" y="291"/>
                    <a:pt x="372" y="371"/>
                  </a:cubicBezTo>
                  <a:close/>
                </a:path>
              </a:pathLst>
            </a:custGeom>
            <a:solidFill>
              <a:schemeClr val="dk2">
                <a:lumMod val="100000"/>
              </a:scheme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cs typeface="+mn-ea"/>
                <a:sym typeface="+mn-lt"/>
              </a:endParaRPr>
            </a:p>
          </p:txBody>
        </p:sp>
        <p:sp>
          <p:nvSpPr>
            <p:cNvPr id="34" name="Freeform 141"/>
            <p:cNvSpPr/>
            <p:nvPr/>
          </p:nvSpPr>
          <p:spPr bwMode="auto">
            <a:xfrm>
              <a:off x="4242327" y="2353761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 dirty="0">
                <a:cs typeface="+mn-ea"/>
                <a:sym typeface="+mn-lt"/>
              </a:endParaRPr>
            </a:p>
          </p:txBody>
        </p:sp>
        <p:sp>
          <p:nvSpPr>
            <p:cNvPr id="35" name="Freeform 142"/>
            <p:cNvSpPr/>
            <p:nvPr/>
          </p:nvSpPr>
          <p:spPr bwMode="auto">
            <a:xfrm>
              <a:off x="7811184" y="3832699"/>
              <a:ext cx="791681" cy="791680"/>
            </a:xfrm>
            <a:custGeom>
              <a:avLst/>
              <a:gdLst>
                <a:gd name="T0" fmla="*/ 371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1 w 452"/>
                <a:gd name="T7" fmla="*/ 81 h 452"/>
                <a:gd name="T8" fmla="*/ 371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1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1" y="81"/>
                  </a:cubicBezTo>
                  <a:cubicBezTo>
                    <a:pt x="452" y="161"/>
                    <a:pt x="452" y="291"/>
                    <a:pt x="371" y="37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cs typeface="+mn-ea"/>
                <a:sym typeface="+mn-lt"/>
              </a:endParaRPr>
            </a:p>
          </p:txBody>
        </p:sp>
        <p:sp>
          <p:nvSpPr>
            <p:cNvPr id="36" name="Freeform 143"/>
            <p:cNvSpPr/>
            <p:nvPr/>
          </p:nvSpPr>
          <p:spPr bwMode="auto">
            <a:xfrm>
              <a:off x="8086680" y="3042500"/>
              <a:ext cx="570247" cy="570987"/>
            </a:xfrm>
            <a:custGeom>
              <a:avLst/>
              <a:gdLst>
                <a:gd name="T0" fmla="*/ 268 w 326"/>
                <a:gd name="T1" fmla="*/ 268 h 326"/>
                <a:gd name="T2" fmla="*/ 58 w 326"/>
                <a:gd name="T3" fmla="*/ 268 h 326"/>
                <a:gd name="T4" fmla="*/ 58 w 326"/>
                <a:gd name="T5" fmla="*/ 58 h 326"/>
                <a:gd name="T6" fmla="*/ 268 w 326"/>
                <a:gd name="T7" fmla="*/ 58 h 326"/>
                <a:gd name="T8" fmla="*/ 268 w 326"/>
                <a:gd name="T9" fmla="*/ 268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6" h="326">
                  <a:moveTo>
                    <a:pt x="268" y="268"/>
                  </a:moveTo>
                  <a:cubicBezTo>
                    <a:pt x="210" y="326"/>
                    <a:pt x="116" y="326"/>
                    <a:pt x="58" y="268"/>
                  </a:cubicBezTo>
                  <a:cubicBezTo>
                    <a:pt x="0" y="210"/>
                    <a:pt x="0" y="116"/>
                    <a:pt x="58" y="58"/>
                  </a:cubicBezTo>
                  <a:cubicBezTo>
                    <a:pt x="116" y="0"/>
                    <a:pt x="210" y="0"/>
                    <a:pt x="268" y="58"/>
                  </a:cubicBezTo>
                  <a:cubicBezTo>
                    <a:pt x="326" y="116"/>
                    <a:pt x="326" y="210"/>
                    <a:pt x="268" y="268"/>
                  </a:cubicBezTo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cs typeface="+mn-ea"/>
                <a:sym typeface="+mn-lt"/>
              </a:endParaRPr>
            </a:p>
          </p:txBody>
        </p:sp>
        <p:sp>
          <p:nvSpPr>
            <p:cNvPr id="37" name="Freeform 144"/>
            <p:cNvSpPr/>
            <p:nvPr/>
          </p:nvSpPr>
          <p:spPr bwMode="auto">
            <a:xfrm>
              <a:off x="6757338" y="1733895"/>
              <a:ext cx="568766" cy="569506"/>
            </a:xfrm>
            <a:custGeom>
              <a:avLst/>
              <a:gdLst>
                <a:gd name="T0" fmla="*/ 268 w 325"/>
                <a:gd name="T1" fmla="*/ 268 h 325"/>
                <a:gd name="T2" fmla="*/ 58 w 325"/>
                <a:gd name="T3" fmla="*/ 268 h 325"/>
                <a:gd name="T4" fmla="*/ 58 w 325"/>
                <a:gd name="T5" fmla="*/ 58 h 325"/>
                <a:gd name="T6" fmla="*/ 268 w 325"/>
                <a:gd name="T7" fmla="*/ 58 h 325"/>
                <a:gd name="T8" fmla="*/ 268 w 325"/>
                <a:gd name="T9" fmla="*/ 268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5">
                  <a:moveTo>
                    <a:pt x="268" y="268"/>
                  </a:moveTo>
                  <a:cubicBezTo>
                    <a:pt x="210" y="325"/>
                    <a:pt x="116" y="325"/>
                    <a:pt x="58" y="268"/>
                  </a:cubicBezTo>
                  <a:cubicBezTo>
                    <a:pt x="0" y="210"/>
                    <a:pt x="0" y="116"/>
                    <a:pt x="58" y="58"/>
                  </a:cubicBezTo>
                  <a:cubicBezTo>
                    <a:pt x="116" y="0"/>
                    <a:pt x="210" y="0"/>
                    <a:pt x="268" y="58"/>
                  </a:cubicBezTo>
                  <a:cubicBezTo>
                    <a:pt x="325" y="116"/>
                    <a:pt x="325" y="210"/>
                    <a:pt x="268" y="26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cs typeface="+mn-ea"/>
                <a:sym typeface="+mn-lt"/>
              </a:endParaRPr>
            </a:p>
          </p:txBody>
        </p:sp>
        <p:sp>
          <p:nvSpPr>
            <p:cNvPr id="38" name="Freeform 145"/>
            <p:cNvSpPr/>
            <p:nvPr/>
          </p:nvSpPr>
          <p:spPr bwMode="auto">
            <a:xfrm>
              <a:off x="4890335" y="1723527"/>
              <a:ext cx="568766" cy="570987"/>
            </a:xfrm>
            <a:custGeom>
              <a:avLst/>
              <a:gdLst>
                <a:gd name="T0" fmla="*/ 267 w 325"/>
                <a:gd name="T1" fmla="*/ 268 h 326"/>
                <a:gd name="T2" fmla="*/ 57 w 325"/>
                <a:gd name="T3" fmla="*/ 268 h 326"/>
                <a:gd name="T4" fmla="*/ 57 w 325"/>
                <a:gd name="T5" fmla="*/ 58 h 326"/>
                <a:gd name="T6" fmla="*/ 267 w 325"/>
                <a:gd name="T7" fmla="*/ 58 h 326"/>
                <a:gd name="T8" fmla="*/ 267 w 325"/>
                <a:gd name="T9" fmla="*/ 268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6">
                  <a:moveTo>
                    <a:pt x="267" y="268"/>
                  </a:moveTo>
                  <a:cubicBezTo>
                    <a:pt x="209" y="326"/>
                    <a:pt x="115" y="326"/>
                    <a:pt x="57" y="268"/>
                  </a:cubicBezTo>
                  <a:cubicBezTo>
                    <a:pt x="0" y="210"/>
                    <a:pt x="0" y="116"/>
                    <a:pt x="57" y="58"/>
                  </a:cubicBezTo>
                  <a:cubicBezTo>
                    <a:pt x="115" y="0"/>
                    <a:pt x="209" y="0"/>
                    <a:pt x="267" y="58"/>
                  </a:cubicBezTo>
                  <a:cubicBezTo>
                    <a:pt x="325" y="116"/>
                    <a:pt x="325" y="210"/>
                    <a:pt x="267" y="26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cs typeface="+mn-ea"/>
                <a:sym typeface="+mn-lt"/>
              </a:endParaRPr>
            </a:p>
          </p:txBody>
        </p:sp>
        <p:sp>
          <p:nvSpPr>
            <p:cNvPr id="39" name="Freeform 146"/>
            <p:cNvSpPr/>
            <p:nvPr/>
          </p:nvSpPr>
          <p:spPr bwMode="auto">
            <a:xfrm>
              <a:off x="3534332" y="3009174"/>
              <a:ext cx="569506" cy="569506"/>
            </a:xfrm>
            <a:custGeom>
              <a:avLst/>
              <a:gdLst>
                <a:gd name="T0" fmla="*/ 267 w 325"/>
                <a:gd name="T1" fmla="*/ 267 h 325"/>
                <a:gd name="T2" fmla="*/ 58 w 325"/>
                <a:gd name="T3" fmla="*/ 267 h 325"/>
                <a:gd name="T4" fmla="*/ 58 w 325"/>
                <a:gd name="T5" fmla="*/ 58 h 325"/>
                <a:gd name="T6" fmla="*/ 267 w 325"/>
                <a:gd name="T7" fmla="*/ 58 h 325"/>
                <a:gd name="T8" fmla="*/ 267 w 325"/>
                <a:gd name="T9" fmla="*/ 267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5">
                  <a:moveTo>
                    <a:pt x="267" y="267"/>
                  </a:moveTo>
                  <a:cubicBezTo>
                    <a:pt x="210" y="325"/>
                    <a:pt x="116" y="325"/>
                    <a:pt x="58" y="267"/>
                  </a:cubicBezTo>
                  <a:cubicBezTo>
                    <a:pt x="0" y="209"/>
                    <a:pt x="0" y="116"/>
                    <a:pt x="58" y="58"/>
                  </a:cubicBezTo>
                  <a:cubicBezTo>
                    <a:pt x="116" y="0"/>
                    <a:pt x="210" y="0"/>
                    <a:pt x="267" y="58"/>
                  </a:cubicBezTo>
                  <a:cubicBezTo>
                    <a:pt x="325" y="116"/>
                    <a:pt x="325" y="209"/>
                    <a:pt x="267" y="267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cs typeface="+mn-ea"/>
                <a:sym typeface="+mn-lt"/>
              </a:endParaRPr>
            </a:p>
          </p:txBody>
        </p:sp>
        <p:sp>
          <p:nvSpPr>
            <p:cNvPr id="40" name="Freeform 147"/>
            <p:cNvSpPr>
              <a:spLocks noEditPoints="1"/>
            </p:cNvSpPr>
            <p:nvPr/>
          </p:nvSpPr>
          <p:spPr bwMode="auto">
            <a:xfrm>
              <a:off x="4513433" y="2573503"/>
              <a:ext cx="249468" cy="345530"/>
            </a:xfrm>
            <a:custGeom>
              <a:avLst/>
              <a:gdLst>
                <a:gd name="T0" fmla="*/ 62 w 81"/>
                <a:gd name="T1" fmla="*/ 37 h 112"/>
                <a:gd name="T2" fmla="*/ 74 w 81"/>
                <a:gd name="T3" fmla="*/ 36 h 112"/>
                <a:gd name="T4" fmla="*/ 69 w 81"/>
                <a:gd name="T5" fmla="*/ 43 h 112"/>
                <a:gd name="T6" fmla="*/ 69 w 81"/>
                <a:gd name="T7" fmla="*/ 100 h 112"/>
                <a:gd name="T8" fmla="*/ 12 w 81"/>
                <a:gd name="T9" fmla="*/ 100 h 112"/>
                <a:gd name="T10" fmla="*/ 12 w 81"/>
                <a:gd name="T11" fmla="*/ 43 h 112"/>
                <a:gd name="T12" fmla="*/ 36 w 81"/>
                <a:gd name="T13" fmla="*/ 27 h 112"/>
                <a:gd name="T14" fmla="*/ 29 w 81"/>
                <a:gd name="T15" fmla="*/ 21 h 112"/>
                <a:gd name="T16" fmla="*/ 22 w 81"/>
                <a:gd name="T17" fmla="*/ 12 h 112"/>
                <a:gd name="T18" fmla="*/ 41 w 81"/>
                <a:gd name="T19" fmla="*/ 0 h 112"/>
                <a:gd name="T20" fmla="*/ 59 w 81"/>
                <a:gd name="T21" fmla="*/ 12 h 112"/>
                <a:gd name="T22" fmla="*/ 52 w 81"/>
                <a:gd name="T23" fmla="*/ 21 h 112"/>
                <a:gd name="T24" fmla="*/ 45 w 81"/>
                <a:gd name="T25" fmla="*/ 27 h 112"/>
                <a:gd name="T26" fmla="*/ 29 w 81"/>
                <a:gd name="T27" fmla="*/ 15 h 112"/>
                <a:gd name="T28" fmla="*/ 52 w 81"/>
                <a:gd name="T29" fmla="*/ 14 h 112"/>
                <a:gd name="T30" fmla="*/ 53 w 81"/>
                <a:gd name="T31" fmla="*/ 12 h 112"/>
                <a:gd name="T32" fmla="*/ 41 w 81"/>
                <a:gd name="T33" fmla="*/ 5 h 112"/>
                <a:gd name="T34" fmla="*/ 28 w 81"/>
                <a:gd name="T35" fmla="*/ 12 h 112"/>
                <a:gd name="T36" fmla="*/ 20 w 81"/>
                <a:gd name="T37" fmla="*/ 53 h 112"/>
                <a:gd name="T38" fmla="*/ 27 w 81"/>
                <a:gd name="T39" fmla="*/ 56 h 112"/>
                <a:gd name="T40" fmla="*/ 20 w 81"/>
                <a:gd name="T41" fmla="*/ 53 h 112"/>
                <a:gd name="T42" fmla="*/ 27 w 81"/>
                <a:gd name="T43" fmla="*/ 87 h 112"/>
                <a:gd name="T44" fmla="*/ 20 w 81"/>
                <a:gd name="T45" fmla="*/ 90 h 112"/>
                <a:gd name="T46" fmla="*/ 61 w 81"/>
                <a:gd name="T47" fmla="*/ 90 h 112"/>
                <a:gd name="T48" fmla="*/ 54 w 81"/>
                <a:gd name="T49" fmla="*/ 87 h 112"/>
                <a:gd name="T50" fmla="*/ 61 w 81"/>
                <a:gd name="T51" fmla="*/ 90 h 112"/>
                <a:gd name="T52" fmla="*/ 61 w 81"/>
                <a:gd name="T53" fmla="*/ 70 h 112"/>
                <a:gd name="T54" fmla="*/ 68 w 81"/>
                <a:gd name="T55" fmla="*/ 73 h 112"/>
                <a:gd name="T56" fmla="*/ 42 w 81"/>
                <a:gd name="T57" fmla="*/ 99 h 112"/>
                <a:gd name="T58" fmla="*/ 39 w 81"/>
                <a:gd name="T59" fmla="*/ 92 h 112"/>
                <a:gd name="T60" fmla="*/ 42 w 81"/>
                <a:gd name="T61" fmla="*/ 99 h 112"/>
                <a:gd name="T62" fmla="*/ 20 w 81"/>
                <a:gd name="T63" fmla="*/ 73 h 112"/>
                <a:gd name="T64" fmla="*/ 13 w 81"/>
                <a:gd name="T65" fmla="*/ 70 h 112"/>
                <a:gd name="T66" fmla="*/ 39 w 81"/>
                <a:gd name="T67" fmla="*/ 44 h 112"/>
                <a:gd name="T68" fmla="*/ 42 w 81"/>
                <a:gd name="T69" fmla="*/ 51 h 112"/>
                <a:gd name="T70" fmla="*/ 39 w 81"/>
                <a:gd name="T71" fmla="*/ 44 h 112"/>
                <a:gd name="T72" fmla="*/ 45 w 81"/>
                <a:gd name="T73" fmla="*/ 68 h 112"/>
                <a:gd name="T74" fmla="*/ 54 w 81"/>
                <a:gd name="T75" fmla="*/ 49 h 112"/>
                <a:gd name="T76" fmla="*/ 38 w 81"/>
                <a:gd name="T77" fmla="*/ 67 h 112"/>
                <a:gd name="T78" fmla="*/ 43 w 81"/>
                <a:gd name="T79" fmla="*/ 78 h 112"/>
                <a:gd name="T80" fmla="*/ 58 w 81"/>
                <a:gd name="T81" fmla="*/ 82 h 112"/>
                <a:gd name="T82" fmla="*/ 46 w 81"/>
                <a:gd name="T83" fmla="*/ 73 h 112"/>
                <a:gd name="T84" fmla="*/ 61 w 81"/>
                <a:gd name="T85" fmla="*/ 51 h 112"/>
                <a:gd name="T86" fmla="*/ 20 w 81"/>
                <a:gd name="T87" fmla="*/ 51 h 112"/>
                <a:gd name="T88" fmla="*/ 20 w 81"/>
                <a:gd name="T89" fmla="*/ 92 h 112"/>
                <a:gd name="T90" fmla="*/ 61 w 81"/>
                <a:gd name="T91" fmla="*/ 92 h 112"/>
                <a:gd name="T92" fmla="*/ 61 w 81"/>
                <a:gd name="T93" fmla="*/ 5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1" h="112">
                  <a:moveTo>
                    <a:pt x="45" y="31"/>
                  </a:moveTo>
                  <a:cubicBezTo>
                    <a:pt x="51" y="32"/>
                    <a:pt x="57" y="34"/>
                    <a:pt x="62" y="37"/>
                  </a:cubicBezTo>
                  <a:cubicBezTo>
                    <a:pt x="68" y="31"/>
                    <a:pt x="68" y="31"/>
                    <a:pt x="68" y="31"/>
                  </a:cubicBezTo>
                  <a:cubicBezTo>
                    <a:pt x="74" y="36"/>
                    <a:pt x="74" y="36"/>
                    <a:pt x="74" y="36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3"/>
                    <a:pt x="69" y="43"/>
                    <a:pt x="69" y="43"/>
                  </a:cubicBezTo>
                  <a:cubicBezTo>
                    <a:pt x="77" y="50"/>
                    <a:pt x="81" y="60"/>
                    <a:pt x="81" y="72"/>
                  </a:cubicBezTo>
                  <a:cubicBezTo>
                    <a:pt x="81" y="83"/>
                    <a:pt x="77" y="93"/>
                    <a:pt x="69" y="100"/>
                  </a:cubicBezTo>
                  <a:cubicBezTo>
                    <a:pt x="62" y="108"/>
                    <a:pt x="52" y="112"/>
                    <a:pt x="41" y="112"/>
                  </a:cubicBezTo>
                  <a:cubicBezTo>
                    <a:pt x="29" y="112"/>
                    <a:pt x="19" y="108"/>
                    <a:pt x="12" y="100"/>
                  </a:cubicBezTo>
                  <a:cubicBezTo>
                    <a:pt x="5" y="93"/>
                    <a:pt x="0" y="83"/>
                    <a:pt x="0" y="72"/>
                  </a:cubicBezTo>
                  <a:cubicBezTo>
                    <a:pt x="0" y="60"/>
                    <a:pt x="5" y="50"/>
                    <a:pt x="12" y="43"/>
                  </a:cubicBezTo>
                  <a:cubicBezTo>
                    <a:pt x="18" y="37"/>
                    <a:pt x="27" y="32"/>
                    <a:pt x="36" y="31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9" y="21"/>
                    <a:pt x="29" y="21"/>
                    <a:pt x="28" y="21"/>
                  </a:cubicBezTo>
                  <a:cubicBezTo>
                    <a:pt x="25" y="19"/>
                    <a:pt x="22" y="15"/>
                    <a:pt x="22" y="12"/>
                  </a:cubicBezTo>
                  <a:cubicBezTo>
                    <a:pt x="22" y="8"/>
                    <a:pt x="25" y="5"/>
                    <a:pt x="28" y="3"/>
                  </a:cubicBezTo>
                  <a:cubicBezTo>
                    <a:pt x="32" y="1"/>
                    <a:pt x="36" y="0"/>
                    <a:pt x="41" y="0"/>
                  </a:cubicBezTo>
                  <a:cubicBezTo>
                    <a:pt x="45" y="0"/>
                    <a:pt x="50" y="1"/>
                    <a:pt x="53" y="3"/>
                  </a:cubicBezTo>
                  <a:cubicBezTo>
                    <a:pt x="57" y="5"/>
                    <a:pt x="59" y="8"/>
                    <a:pt x="59" y="12"/>
                  </a:cubicBezTo>
                  <a:cubicBezTo>
                    <a:pt x="59" y="15"/>
                    <a:pt x="57" y="19"/>
                    <a:pt x="53" y="21"/>
                  </a:cubicBezTo>
                  <a:cubicBezTo>
                    <a:pt x="53" y="21"/>
                    <a:pt x="52" y="21"/>
                    <a:pt x="52" y="21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31"/>
                    <a:pt x="45" y="31"/>
                    <a:pt x="45" y="31"/>
                  </a:cubicBezTo>
                  <a:close/>
                  <a:moveTo>
                    <a:pt x="29" y="15"/>
                  </a:moveTo>
                  <a:cubicBezTo>
                    <a:pt x="29" y="14"/>
                    <a:pt x="29" y="14"/>
                    <a:pt x="29" y="14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3" y="14"/>
                    <a:pt x="53" y="13"/>
                    <a:pt x="53" y="12"/>
                  </a:cubicBezTo>
                  <a:cubicBezTo>
                    <a:pt x="53" y="10"/>
                    <a:pt x="52" y="9"/>
                    <a:pt x="50" y="8"/>
                  </a:cubicBezTo>
                  <a:cubicBezTo>
                    <a:pt x="48" y="6"/>
                    <a:pt x="44" y="5"/>
                    <a:pt x="41" y="5"/>
                  </a:cubicBezTo>
                  <a:cubicBezTo>
                    <a:pt x="37" y="5"/>
                    <a:pt x="33" y="6"/>
                    <a:pt x="31" y="8"/>
                  </a:cubicBezTo>
                  <a:cubicBezTo>
                    <a:pt x="29" y="9"/>
                    <a:pt x="28" y="10"/>
                    <a:pt x="28" y="12"/>
                  </a:cubicBezTo>
                  <a:cubicBezTo>
                    <a:pt x="28" y="13"/>
                    <a:pt x="28" y="14"/>
                    <a:pt x="29" y="15"/>
                  </a:cubicBezTo>
                  <a:close/>
                  <a:moveTo>
                    <a:pt x="20" y="53"/>
                  </a:moveTo>
                  <a:cubicBezTo>
                    <a:pt x="25" y="58"/>
                    <a:pt x="25" y="58"/>
                    <a:pt x="25" y="58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2" y="51"/>
                    <a:pt x="22" y="51"/>
                    <a:pt x="22" y="51"/>
                  </a:cubicBezTo>
                  <a:cubicBezTo>
                    <a:pt x="20" y="53"/>
                    <a:pt x="20" y="53"/>
                    <a:pt x="20" y="53"/>
                  </a:cubicBezTo>
                  <a:close/>
                  <a:moveTo>
                    <a:pt x="22" y="92"/>
                  </a:moveTo>
                  <a:cubicBezTo>
                    <a:pt x="27" y="87"/>
                    <a:pt x="27" y="87"/>
                    <a:pt x="27" y="87"/>
                  </a:cubicBezTo>
                  <a:cubicBezTo>
                    <a:pt x="25" y="85"/>
                    <a:pt x="25" y="85"/>
                    <a:pt x="25" y="85"/>
                  </a:cubicBezTo>
                  <a:cubicBezTo>
                    <a:pt x="20" y="90"/>
                    <a:pt x="20" y="90"/>
                    <a:pt x="20" y="90"/>
                  </a:cubicBezTo>
                  <a:cubicBezTo>
                    <a:pt x="22" y="92"/>
                    <a:pt x="22" y="92"/>
                    <a:pt x="22" y="92"/>
                  </a:cubicBezTo>
                  <a:close/>
                  <a:moveTo>
                    <a:pt x="61" y="90"/>
                  </a:moveTo>
                  <a:cubicBezTo>
                    <a:pt x="56" y="85"/>
                    <a:pt x="56" y="85"/>
                    <a:pt x="56" y="85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1" y="90"/>
                    <a:pt x="61" y="90"/>
                    <a:pt x="61" y="90"/>
                  </a:cubicBezTo>
                  <a:close/>
                  <a:moveTo>
                    <a:pt x="68" y="70"/>
                  </a:moveTo>
                  <a:cubicBezTo>
                    <a:pt x="61" y="70"/>
                    <a:pt x="61" y="70"/>
                    <a:pt x="61" y="70"/>
                  </a:cubicBezTo>
                  <a:cubicBezTo>
                    <a:pt x="61" y="73"/>
                    <a:pt x="61" y="73"/>
                    <a:pt x="61" y="73"/>
                  </a:cubicBezTo>
                  <a:cubicBezTo>
                    <a:pt x="68" y="73"/>
                    <a:pt x="68" y="73"/>
                    <a:pt x="68" y="73"/>
                  </a:cubicBezTo>
                  <a:cubicBezTo>
                    <a:pt x="68" y="70"/>
                    <a:pt x="68" y="70"/>
                    <a:pt x="68" y="70"/>
                  </a:cubicBezTo>
                  <a:close/>
                  <a:moveTo>
                    <a:pt x="42" y="99"/>
                  </a:moveTo>
                  <a:cubicBezTo>
                    <a:pt x="42" y="92"/>
                    <a:pt x="42" y="92"/>
                    <a:pt x="42" y="92"/>
                  </a:cubicBezTo>
                  <a:cubicBezTo>
                    <a:pt x="39" y="92"/>
                    <a:pt x="39" y="92"/>
                    <a:pt x="39" y="92"/>
                  </a:cubicBezTo>
                  <a:cubicBezTo>
                    <a:pt x="39" y="99"/>
                    <a:pt x="39" y="99"/>
                    <a:pt x="39" y="99"/>
                  </a:cubicBezTo>
                  <a:cubicBezTo>
                    <a:pt x="42" y="99"/>
                    <a:pt x="42" y="99"/>
                    <a:pt x="42" y="99"/>
                  </a:cubicBezTo>
                  <a:close/>
                  <a:moveTo>
                    <a:pt x="13" y="73"/>
                  </a:moveTo>
                  <a:cubicBezTo>
                    <a:pt x="20" y="73"/>
                    <a:pt x="20" y="73"/>
                    <a:pt x="20" y="73"/>
                  </a:cubicBezTo>
                  <a:cubicBezTo>
                    <a:pt x="20" y="70"/>
                    <a:pt x="20" y="70"/>
                    <a:pt x="20" y="70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3" y="73"/>
                    <a:pt x="13" y="73"/>
                    <a:pt x="13" y="73"/>
                  </a:cubicBezTo>
                  <a:close/>
                  <a:moveTo>
                    <a:pt x="39" y="44"/>
                  </a:moveTo>
                  <a:cubicBezTo>
                    <a:pt x="39" y="51"/>
                    <a:pt x="39" y="51"/>
                    <a:pt x="39" y="51"/>
                  </a:cubicBezTo>
                  <a:cubicBezTo>
                    <a:pt x="42" y="51"/>
                    <a:pt x="42" y="51"/>
                    <a:pt x="42" y="51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39" y="44"/>
                    <a:pt x="39" y="44"/>
                    <a:pt x="39" y="44"/>
                  </a:cubicBezTo>
                  <a:close/>
                  <a:moveTo>
                    <a:pt x="46" y="70"/>
                  </a:moveTo>
                  <a:cubicBezTo>
                    <a:pt x="45" y="69"/>
                    <a:pt x="45" y="69"/>
                    <a:pt x="45" y="68"/>
                  </a:cubicBezTo>
                  <a:cubicBezTo>
                    <a:pt x="49" y="63"/>
                    <a:pt x="53" y="57"/>
                    <a:pt x="57" y="51"/>
                  </a:cubicBezTo>
                  <a:cubicBezTo>
                    <a:pt x="56" y="50"/>
                    <a:pt x="55" y="49"/>
                    <a:pt x="54" y="49"/>
                  </a:cubicBezTo>
                  <a:cubicBezTo>
                    <a:pt x="49" y="54"/>
                    <a:pt x="45" y="60"/>
                    <a:pt x="41" y="67"/>
                  </a:cubicBezTo>
                  <a:cubicBezTo>
                    <a:pt x="40" y="66"/>
                    <a:pt x="39" y="66"/>
                    <a:pt x="38" y="67"/>
                  </a:cubicBezTo>
                  <a:cubicBezTo>
                    <a:pt x="35" y="68"/>
                    <a:pt x="33" y="72"/>
                    <a:pt x="35" y="75"/>
                  </a:cubicBezTo>
                  <a:cubicBezTo>
                    <a:pt x="36" y="78"/>
                    <a:pt x="40" y="79"/>
                    <a:pt x="43" y="78"/>
                  </a:cubicBezTo>
                  <a:cubicBezTo>
                    <a:pt x="43" y="78"/>
                    <a:pt x="43" y="77"/>
                    <a:pt x="44" y="77"/>
                  </a:cubicBezTo>
                  <a:cubicBezTo>
                    <a:pt x="48" y="79"/>
                    <a:pt x="53" y="81"/>
                    <a:pt x="58" y="82"/>
                  </a:cubicBezTo>
                  <a:cubicBezTo>
                    <a:pt x="58" y="80"/>
                    <a:pt x="59" y="79"/>
                    <a:pt x="59" y="78"/>
                  </a:cubicBezTo>
                  <a:cubicBezTo>
                    <a:pt x="55" y="76"/>
                    <a:pt x="51" y="74"/>
                    <a:pt x="46" y="73"/>
                  </a:cubicBezTo>
                  <a:cubicBezTo>
                    <a:pt x="46" y="72"/>
                    <a:pt x="46" y="71"/>
                    <a:pt x="46" y="70"/>
                  </a:cubicBezTo>
                  <a:close/>
                  <a:moveTo>
                    <a:pt x="61" y="51"/>
                  </a:moveTo>
                  <a:cubicBezTo>
                    <a:pt x="56" y="45"/>
                    <a:pt x="49" y="42"/>
                    <a:pt x="41" y="42"/>
                  </a:cubicBezTo>
                  <a:cubicBezTo>
                    <a:pt x="32" y="42"/>
                    <a:pt x="25" y="45"/>
                    <a:pt x="20" y="51"/>
                  </a:cubicBezTo>
                  <a:cubicBezTo>
                    <a:pt x="14" y="56"/>
                    <a:pt x="11" y="63"/>
                    <a:pt x="11" y="72"/>
                  </a:cubicBezTo>
                  <a:cubicBezTo>
                    <a:pt x="11" y="80"/>
                    <a:pt x="14" y="87"/>
                    <a:pt x="20" y="92"/>
                  </a:cubicBezTo>
                  <a:cubicBezTo>
                    <a:pt x="25" y="98"/>
                    <a:pt x="32" y="101"/>
                    <a:pt x="41" y="101"/>
                  </a:cubicBezTo>
                  <a:cubicBezTo>
                    <a:pt x="49" y="101"/>
                    <a:pt x="56" y="98"/>
                    <a:pt x="61" y="92"/>
                  </a:cubicBezTo>
                  <a:cubicBezTo>
                    <a:pt x="67" y="87"/>
                    <a:pt x="70" y="80"/>
                    <a:pt x="70" y="72"/>
                  </a:cubicBezTo>
                  <a:cubicBezTo>
                    <a:pt x="70" y="63"/>
                    <a:pt x="67" y="56"/>
                    <a:pt x="61" y="5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5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41" name="Freeform 148"/>
            <p:cNvSpPr>
              <a:spLocks noEditPoints="1"/>
            </p:cNvSpPr>
            <p:nvPr/>
          </p:nvSpPr>
          <p:spPr bwMode="auto">
            <a:xfrm>
              <a:off x="8088833" y="4114063"/>
              <a:ext cx="237999" cy="265241"/>
            </a:xfrm>
            <a:custGeom>
              <a:avLst/>
              <a:gdLst>
                <a:gd name="T0" fmla="*/ 13 w 77"/>
                <a:gd name="T1" fmla="*/ 8 h 86"/>
                <a:gd name="T2" fmla="*/ 38 w 77"/>
                <a:gd name="T3" fmla="*/ 1 h 86"/>
                <a:gd name="T4" fmla="*/ 59 w 77"/>
                <a:gd name="T5" fmla="*/ 13 h 86"/>
                <a:gd name="T6" fmla="*/ 66 w 77"/>
                <a:gd name="T7" fmla="*/ 38 h 86"/>
                <a:gd name="T8" fmla="*/ 58 w 77"/>
                <a:gd name="T9" fmla="*/ 55 h 86"/>
                <a:gd name="T10" fmla="*/ 64 w 77"/>
                <a:gd name="T11" fmla="*/ 59 h 86"/>
                <a:gd name="T12" fmla="*/ 74 w 77"/>
                <a:gd name="T13" fmla="*/ 72 h 86"/>
                <a:gd name="T14" fmla="*/ 73 w 77"/>
                <a:gd name="T15" fmla="*/ 84 h 86"/>
                <a:gd name="T16" fmla="*/ 73 w 77"/>
                <a:gd name="T17" fmla="*/ 84 h 86"/>
                <a:gd name="T18" fmla="*/ 62 w 77"/>
                <a:gd name="T19" fmla="*/ 82 h 86"/>
                <a:gd name="T20" fmla="*/ 51 w 77"/>
                <a:gd name="T21" fmla="*/ 68 h 86"/>
                <a:gd name="T22" fmla="*/ 49 w 77"/>
                <a:gd name="T23" fmla="*/ 63 h 86"/>
                <a:gd name="T24" fmla="*/ 30 w 77"/>
                <a:gd name="T25" fmla="*/ 66 h 86"/>
                <a:gd name="T26" fmla="*/ 8 w 77"/>
                <a:gd name="T27" fmla="*/ 54 h 86"/>
                <a:gd name="T28" fmla="*/ 1 w 77"/>
                <a:gd name="T29" fmla="*/ 30 h 86"/>
                <a:gd name="T30" fmla="*/ 13 w 77"/>
                <a:gd name="T31" fmla="*/ 8 h 86"/>
                <a:gd name="T32" fmla="*/ 30 w 77"/>
                <a:gd name="T33" fmla="*/ 49 h 86"/>
                <a:gd name="T34" fmla="*/ 38 w 77"/>
                <a:gd name="T35" fmla="*/ 49 h 86"/>
                <a:gd name="T36" fmla="*/ 38 w 77"/>
                <a:gd name="T37" fmla="*/ 40 h 86"/>
                <a:gd name="T38" fmla="*/ 47 w 77"/>
                <a:gd name="T39" fmla="*/ 40 h 86"/>
                <a:gd name="T40" fmla="*/ 47 w 77"/>
                <a:gd name="T41" fmla="*/ 32 h 86"/>
                <a:gd name="T42" fmla="*/ 38 w 77"/>
                <a:gd name="T43" fmla="*/ 32 h 86"/>
                <a:gd name="T44" fmla="*/ 38 w 77"/>
                <a:gd name="T45" fmla="*/ 23 h 86"/>
                <a:gd name="T46" fmla="*/ 30 w 77"/>
                <a:gd name="T47" fmla="*/ 23 h 86"/>
                <a:gd name="T48" fmla="*/ 30 w 77"/>
                <a:gd name="T49" fmla="*/ 32 h 86"/>
                <a:gd name="T50" fmla="*/ 21 w 77"/>
                <a:gd name="T51" fmla="*/ 32 h 86"/>
                <a:gd name="T52" fmla="*/ 21 w 77"/>
                <a:gd name="T53" fmla="*/ 40 h 86"/>
                <a:gd name="T54" fmla="*/ 30 w 77"/>
                <a:gd name="T55" fmla="*/ 40 h 86"/>
                <a:gd name="T56" fmla="*/ 30 w 77"/>
                <a:gd name="T57" fmla="*/ 49 h 86"/>
                <a:gd name="T58" fmla="*/ 18 w 77"/>
                <a:gd name="T59" fmla="*/ 36 h 86"/>
                <a:gd name="T60" fmla="*/ 43 w 77"/>
                <a:gd name="T61" fmla="*/ 19 h 86"/>
                <a:gd name="T62" fmla="*/ 18 w 77"/>
                <a:gd name="T63" fmla="*/ 36 h 86"/>
                <a:gd name="T64" fmla="*/ 36 w 77"/>
                <a:gd name="T65" fmla="*/ 12 h 86"/>
                <a:gd name="T66" fmla="*/ 20 w 77"/>
                <a:gd name="T67" fmla="*/ 16 h 86"/>
                <a:gd name="T68" fmla="*/ 12 w 77"/>
                <a:gd name="T69" fmla="*/ 31 h 86"/>
                <a:gd name="T70" fmla="*/ 16 w 77"/>
                <a:gd name="T71" fmla="*/ 47 h 86"/>
                <a:gd name="T72" fmla="*/ 31 w 77"/>
                <a:gd name="T73" fmla="*/ 55 h 86"/>
                <a:gd name="T74" fmla="*/ 47 w 77"/>
                <a:gd name="T75" fmla="*/ 51 h 86"/>
                <a:gd name="T76" fmla="*/ 55 w 77"/>
                <a:gd name="T77" fmla="*/ 36 h 86"/>
                <a:gd name="T78" fmla="*/ 51 w 77"/>
                <a:gd name="T79" fmla="*/ 20 h 86"/>
                <a:gd name="T80" fmla="*/ 36 w 77"/>
                <a:gd name="T81" fmla="*/ 1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7" h="86">
                  <a:moveTo>
                    <a:pt x="13" y="8"/>
                  </a:moveTo>
                  <a:cubicBezTo>
                    <a:pt x="20" y="2"/>
                    <a:pt x="29" y="0"/>
                    <a:pt x="38" y="1"/>
                  </a:cubicBezTo>
                  <a:cubicBezTo>
                    <a:pt x="46" y="2"/>
                    <a:pt x="54" y="6"/>
                    <a:pt x="59" y="13"/>
                  </a:cubicBezTo>
                  <a:cubicBezTo>
                    <a:pt x="65" y="21"/>
                    <a:pt x="67" y="29"/>
                    <a:pt x="66" y="38"/>
                  </a:cubicBezTo>
                  <a:cubicBezTo>
                    <a:pt x="65" y="44"/>
                    <a:pt x="63" y="50"/>
                    <a:pt x="58" y="55"/>
                  </a:cubicBezTo>
                  <a:cubicBezTo>
                    <a:pt x="60" y="56"/>
                    <a:pt x="62" y="57"/>
                    <a:pt x="64" y="59"/>
                  </a:cubicBezTo>
                  <a:cubicBezTo>
                    <a:pt x="74" y="72"/>
                    <a:pt x="74" y="72"/>
                    <a:pt x="74" y="72"/>
                  </a:cubicBezTo>
                  <a:cubicBezTo>
                    <a:pt x="77" y="76"/>
                    <a:pt x="76" y="81"/>
                    <a:pt x="73" y="84"/>
                  </a:cubicBezTo>
                  <a:cubicBezTo>
                    <a:pt x="73" y="84"/>
                    <a:pt x="73" y="84"/>
                    <a:pt x="73" y="84"/>
                  </a:cubicBezTo>
                  <a:cubicBezTo>
                    <a:pt x="69" y="86"/>
                    <a:pt x="64" y="86"/>
                    <a:pt x="62" y="82"/>
                  </a:cubicBezTo>
                  <a:cubicBezTo>
                    <a:pt x="51" y="68"/>
                    <a:pt x="51" y="68"/>
                    <a:pt x="51" y="68"/>
                  </a:cubicBezTo>
                  <a:cubicBezTo>
                    <a:pt x="50" y="67"/>
                    <a:pt x="49" y="65"/>
                    <a:pt x="49" y="63"/>
                  </a:cubicBezTo>
                  <a:cubicBezTo>
                    <a:pt x="43" y="66"/>
                    <a:pt x="36" y="67"/>
                    <a:pt x="30" y="66"/>
                  </a:cubicBezTo>
                  <a:cubicBezTo>
                    <a:pt x="21" y="65"/>
                    <a:pt x="13" y="61"/>
                    <a:pt x="8" y="54"/>
                  </a:cubicBezTo>
                  <a:cubicBezTo>
                    <a:pt x="2" y="47"/>
                    <a:pt x="0" y="38"/>
                    <a:pt x="1" y="30"/>
                  </a:cubicBezTo>
                  <a:cubicBezTo>
                    <a:pt x="2" y="21"/>
                    <a:pt x="6" y="13"/>
                    <a:pt x="13" y="8"/>
                  </a:cubicBezTo>
                  <a:close/>
                  <a:moveTo>
                    <a:pt x="30" y="49"/>
                  </a:moveTo>
                  <a:cubicBezTo>
                    <a:pt x="38" y="49"/>
                    <a:pt x="38" y="49"/>
                    <a:pt x="38" y="49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9"/>
                    <a:pt x="30" y="49"/>
                    <a:pt x="30" y="49"/>
                  </a:cubicBezTo>
                  <a:close/>
                  <a:moveTo>
                    <a:pt x="18" y="36"/>
                  </a:moveTo>
                  <a:cubicBezTo>
                    <a:pt x="22" y="26"/>
                    <a:pt x="31" y="21"/>
                    <a:pt x="43" y="19"/>
                  </a:cubicBezTo>
                  <a:cubicBezTo>
                    <a:pt x="31" y="11"/>
                    <a:pt x="16" y="22"/>
                    <a:pt x="18" y="36"/>
                  </a:cubicBezTo>
                  <a:close/>
                  <a:moveTo>
                    <a:pt x="36" y="12"/>
                  </a:moveTo>
                  <a:cubicBezTo>
                    <a:pt x="31" y="11"/>
                    <a:pt x="25" y="13"/>
                    <a:pt x="20" y="16"/>
                  </a:cubicBezTo>
                  <a:cubicBezTo>
                    <a:pt x="15" y="20"/>
                    <a:pt x="13" y="25"/>
                    <a:pt x="12" y="31"/>
                  </a:cubicBezTo>
                  <a:cubicBezTo>
                    <a:pt x="11" y="37"/>
                    <a:pt x="13" y="42"/>
                    <a:pt x="16" y="47"/>
                  </a:cubicBezTo>
                  <a:cubicBezTo>
                    <a:pt x="20" y="52"/>
                    <a:pt x="25" y="55"/>
                    <a:pt x="31" y="55"/>
                  </a:cubicBezTo>
                  <a:cubicBezTo>
                    <a:pt x="36" y="56"/>
                    <a:pt x="42" y="55"/>
                    <a:pt x="47" y="51"/>
                  </a:cubicBezTo>
                  <a:cubicBezTo>
                    <a:pt x="52" y="47"/>
                    <a:pt x="55" y="42"/>
                    <a:pt x="55" y="36"/>
                  </a:cubicBezTo>
                  <a:cubicBezTo>
                    <a:pt x="56" y="31"/>
                    <a:pt x="54" y="25"/>
                    <a:pt x="51" y="20"/>
                  </a:cubicBezTo>
                  <a:cubicBezTo>
                    <a:pt x="47" y="15"/>
                    <a:pt x="42" y="13"/>
                    <a:pt x="36" y="1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5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42" name="Freeform 149"/>
            <p:cNvSpPr>
              <a:spLocks noEditPoints="1"/>
            </p:cNvSpPr>
            <p:nvPr/>
          </p:nvSpPr>
          <p:spPr bwMode="auto">
            <a:xfrm>
              <a:off x="3684009" y="3154356"/>
              <a:ext cx="299649" cy="299650"/>
            </a:xfrm>
            <a:custGeom>
              <a:avLst/>
              <a:gdLst>
                <a:gd name="T0" fmla="*/ 42 w 97"/>
                <a:gd name="T1" fmla="*/ 14 h 97"/>
                <a:gd name="T2" fmla="*/ 55 w 97"/>
                <a:gd name="T3" fmla="*/ 14 h 97"/>
                <a:gd name="T4" fmla="*/ 48 w 97"/>
                <a:gd name="T5" fmla="*/ 0 h 97"/>
                <a:gd name="T6" fmla="*/ 42 w 97"/>
                <a:gd name="T7" fmla="*/ 14 h 97"/>
                <a:gd name="T8" fmla="*/ 49 w 97"/>
                <a:gd name="T9" fmla="*/ 18 h 97"/>
                <a:gd name="T10" fmla="*/ 79 w 97"/>
                <a:gd name="T11" fmla="*/ 48 h 97"/>
                <a:gd name="T12" fmla="*/ 49 w 97"/>
                <a:gd name="T13" fmla="*/ 79 h 97"/>
                <a:gd name="T14" fmla="*/ 18 w 97"/>
                <a:gd name="T15" fmla="*/ 48 h 97"/>
                <a:gd name="T16" fmla="*/ 49 w 97"/>
                <a:gd name="T17" fmla="*/ 18 h 97"/>
                <a:gd name="T18" fmla="*/ 60 w 97"/>
                <a:gd name="T19" fmla="*/ 15 h 97"/>
                <a:gd name="T20" fmla="*/ 71 w 97"/>
                <a:gd name="T21" fmla="*/ 22 h 97"/>
                <a:gd name="T22" fmla="*/ 73 w 97"/>
                <a:gd name="T23" fmla="*/ 6 h 97"/>
                <a:gd name="T24" fmla="*/ 60 w 97"/>
                <a:gd name="T25" fmla="*/ 15 h 97"/>
                <a:gd name="T26" fmla="*/ 75 w 97"/>
                <a:gd name="T27" fmla="*/ 25 h 97"/>
                <a:gd name="T28" fmla="*/ 81 w 97"/>
                <a:gd name="T29" fmla="*/ 36 h 97"/>
                <a:gd name="T30" fmla="*/ 91 w 97"/>
                <a:gd name="T31" fmla="*/ 24 h 97"/>
                <a:gd name="T32" fmla="*/ 75 w 97"/>
                <a:gd name="T33" fmla="*/ 25 h 97"/>
                <a:gd name="T34" fmla="*/ 83 w 97"/>
                <a:gd name="T35" fmla="*/ 42 h 97"/>
                <a:gd name="T36" fmla="*/ 83 w 97"/>
                <a:gd name="T37" fmla="*/ 54 h 97"/>
                <a:gd name="T38" fmla="*/ 97 w 97"/>
                <a:gd name="T39" fmla="*/ 48 h 97"/>
                <a:gd name="T40" fmla="*/ 83 w 97"/>
                <a:gd name="T41" fmla="*/ 42 h 97"/>
                <a:gd name="T42" fmla="*/ 82 w 97"/>
                <a:gd name="T43" fmla="*/ 60 h 97"/>
                <a:gd name="T44" fmla="*/ 75 w 97"/>
                <a:gd name="T45" fmla="*/ 71 h 97"/>
                <a:gd name="T46" fmla="*/ 91 w 97"/>
                <a:gd name="T47" fmla="*/ 72 h 97"/>
                <a:gd name="T48" fmla="*/ 82 w 97"/>
                <a:gd name="T49" fmla="*/ 60 h 97"/>
                <a:gd name="T50" fmla="*/ 72 w 97"/>
                <a:gd name="T51" fmla="*/ 75 h 97"/>
                <a:gd name="T52" fmla="*/ 61 w 97"/>
                <a:gd name="T53" fmla="*/ 81 h 97"/>
                <a:gd name="T54" fmla="*/ 73 w 97"/>
                <a:gd name="T55" fmla="*/ 90 h 97"/>
                <a:gd name="T56" fmla="*/ 72 w 97"/>
                <a:gd name="T57" fmla="*/ 75 h 97"/>
                <a:gd name="T58" fmla="*/ 55 w 97"/>
                <a:gd name="T59" fmla="*/ 83 h 97"/>
                <a:gd name="T60" fmla="*/ 43 w 97"/>
                <a:gd name="T61" fmla="*/ 83 h 97"/>
                <a:gd name="T62" fmla="*/ 49 w 97"/>
                <a:gd name="T63" fmla="*/ 97 h 97"/>
                <a:gd name="T64" fmla="*/ 55 w 97"/>
                <a:gd name="T65" fmla="*/ 83 h 97"/>
                <a:gd name="T66" fmla="*/ 37 w 97"/>
                <a:gd name="T67" fmla="*/ 81 h 97"/>
                <a:gd name="T68" fmla="*/ 26 w 97"/>
                <a:gd name="T69" fmla="*/ 75 h 97"/>
                <a:gd name="T70" fmla="*/ 25 w 97"/>
                <a:gd name="T71" fmla="*/ 91 h 97"/>
                <a:gd name="T72" fmla="*/ 37 w 97"/>
                <a:gd name="T73" fmla="*/ 81 h 97"/>
                <a:gd name="T74" fmla="*/ 22 w 97"/>
                <a:gd name="T75" fmla="*/ 71 h 97"/>
                <a:gd name="T76" fmla="*/ 16 w 97"/>
                <a:gd name="T77" fmla="*/ 60 h 97"/>
                <a:gd name="T78" fmla="*/ 7 w 97"/>
                <a:gd name="T79" fmla="*/ 73 h 97"/>
                <a:gd name="T80" fmla="*/ 22 w 97"/>
                <a:gd name="T81" fmla="*/ 71 h 97"/>
                <a:gd name="T82" fmla="*/ 14 w 97"/>
                <a:gd name="T83" fmla="*/ 55 h 97"/>
                <a:gd name="T84" fmla="*/ 14 w 97"/>
                <a:gd name="T85" fmla="*/ 42 h 97"/>
                <a:gd name="T86" fmla="*/ 0 w 97"/>
                <a:gd name="T87" fmla="*/ 49 h 97"/>
                <a:gd name="T88" fmla="*/ 14 w 97"/>
                <a:gd name="T89" fmla="*/ 55 h 97"/>
                <a:gd name="T90" fmla="*/ 15 w 97"/>
                <a:gd name="T91" fmla="*/ 37 h 97"/>
                <a:gd name="T92" fmla="*/ 22 w 97"/>
                <a:gd name="T93" fmla="*/ 26 h 97"/>
                <a:gd name="T94" fmla="*/ 6 w 97"/>
                <a:gd name="T95" fmla="*/ 24 h 97"/>
                <a:gd name="T96" fmla="*/ 15 w 97"/>
                <a:gd name="T97" fmla="*/ 37 h 97"/>
                <a:gd name="T98" fmla="*/ 26 w 97"/>
                <a:gd name="T99" fmla="*/ 22 h 97"/>
                <a:gd name="T100" fmla="*/ 37 w 97"/>
                <a:gd name="T101" fmla="*/ 16 h 97"/>
                <a:gd name="T102" fmla="*/ 24 w 97"/>
                <a:gd name="T103" fmla="*/ 6 h 97"/>
                <a:gd name="T104" fmla="*/ 26 w 97"/>
                <a:gd name="T105" fmla="*/ 22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7" h="97">
                  <a:moveTo>
                    <a:pt x="42" y="14"/>
                  </a:moveTo>
                  <a:cubicBezTo>
                    <a:pt x="55" y="14"/>
                    <a:pt x="55" y="14"/>
                    <a:pt x="55" y="14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2" y="14"/>
                    <a:pt x="42" y="14"/>
                    <a:pt x="42" y="14"/>
                  </a:cubicBezTo>
                  <a:close/>
                  <a:moveTo>
                    <a:pt x="49" y="18"/>
                  </a:moveTo>
                  <a:cubicBezTo>
                    <a:pt x="65" y="18"/>
                    <a:pt x="79" y="31"/>
                    <a:pt x="79" y="48"/>
                  </a:cubicBezTo>
                  <a:cubicBezTo>
                    <a:pt x="79" y="65"/>
                    <a:pt x="65" y="79"/>
                    <a:pt x="49" y="79"/>
                  </a:cubicBezTo>
                  <a:cubicBezTo>
                    <a:pt x="32" y="79"/>
                    <a:pt x="18" y="65"/>
                    <a:pt x="18" y="48"/>
                  </a:cubicBezTo>
                  <a:cubicBezTo>
                    <a:pt x="18" y="31"/>
                    <a:pt x="32" y="18"/>
                    <a:pt x="49" y="18"/>
                  </a:cubicBezTo>
                  <a:close/>
                  <a:moveTo>
                    <a:pt x="60" y="15"/>
                  </a:moveTo>
                  <a:cubicBezTo>
                    <a:pt x="71" y="22"/>
                    <a:pt x="71" y="22"/>
                    <a:pt x="71" y="22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60" y="15"/>
                    <a:pt x="60" y="15"/>
                    <a:pt x="60" y="15"/>
                  </a:cubicBezTo>
                  <a:close/>
                  <a:moveTo>
                    <a:pt x="75" y="25"/>
                  </a:moveTo>
                  <a:cubicBezTo>
                    <a:pt x="81" y="36"/>
                    <a:pt x="81" y="36"/>
                    <a:pt x="81" y="36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75" y="25"/>
                    <a:pt x="75" y="25"/>
                    <a:pt x="75" y="25"/>
                  </a:cubicBezTo>
                  <a:close/>
                  <a:moveTo>
                    <a:pt x="83" y="42"/>
                  </a:moveTo>
                  <a:cubicBezTo>
                    <a:pt x="83" y="54"/>
                    <a:pt x="83" y="54"/>
                    <a:pt x="83" y="54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83" y="42"/>
                    <a:pt x="83" y="42"/>
                    <a:pt x="83" y="42"/>
                  </a:cubicBezTo>
                  <a:close/>
                  <a:moveTo>
                    <a:pt x="82" y="60"/>
                  </a:moveTo>
                  <a:cubicBezTo>
                    <a:pt x="75" y="71"/>
                    <a:pt x="75" y="71"/>
                    <a:pt x="75" y="71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82" y="60"/>
                    <a:pt x="82" y="60"/>
                    <a:pt x="82" y="60"/>
                  </a:cubicBezTo>
                  <a:close/>
                  <a:moveTo>
                    <a:pt x="72" y="75"/>
                  </a:moveTo>
                  <a:cubicBezTo>
                    <a:pt x="61" y="81"/>
                    <a:pt x="61" y="81"/>
                    <a:pt x="61" y="81"/>
                  </a:cubicBezTo>
                  <a:cubicBezTo>
                    <a:pt x="73" y="90"/>
                    <a:pt x="73" y="90"/>
                    <a:pt x="73" y="90"/>
                  </a:cubicBezTo>
                  <a:cubicBezTo>
                    <a:pt x="72" y="75"/>
                    <a:pt x="72" y="75"/>
                    <a:pt x="72" y="75"/>
                  </a:cubicBezTo>
                  <a:close/>
                  <a:moveTo>
                    <a:pt x="55" y="83"/>
                  </a:moveTo>
                  <a:cubicBezTo>
                    <a:pt x="43" y="83"/>
                    <a:pt x="43" y="83"/>
                    <a:pt x="43" y="83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5" y="83"/>
                    <a:pt x="55" y="83"/>
                    <a:pt x="55" y="83"/>
                  </a:cubicBezTo>
                  <a:close/>
                  <a:moveTo>
                    <a:pt x="37" y="81"/>
                  </a:moveTo>
                  <a:cubicBezTo>
                    <a:pt x="26" y="75"/>
                    <a:pt x="26" y="75"/>
                    <a:pt x="26" y="75"/>
                  </a:cubicBezTo>
                  <a:cubicBezTo>
                    <a:pt x="25" y="91"/>
                    <a:pt x="25" y="91"/>
                    <a:pt x="25" y="91"/>
                  </a:cubicBezTo>
                  <a:cubicBezTo>
                    <a:pt x="37" y="81"/>
                    <a:pt x="37" y="81"/>
                    <a:pt x="37" y="81"/>
                  </a:cubicBezTo>
                  <a:close/>
                  <a:moveTo>
                    <a:pt x="22" y="71"/>
                  </a:moveTo>
                  <a:cubicBezTo>
                    <a:pt x="16" y="60"/>
                    <a:pt x="16" y="60"/>
                    <a:pt x="16" y="60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22" y="71"/>
                    <a:pt x="22" y="71"/>
                    <a:pt x="22" y="71"/>
                  </a:cubicBezTo>
                  <a:close/>
                  <a:moveTo>
                    <a:pt x="14" y="55"/>
                  </a:moveTo>
                  <a:cubicBezTo>
                    <a:pt x="14" y="42"/>
                    <a:pt x="14" y="42"/>
                    <a:pt x="14" y="42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14" y="55"/>
                    <a:pt x="14" y="55"/>
                    <a:pt x="14" y="55"/>
                  </a:cubicBezTo>
                  <a:close/>
                  <a:moveTo>
                    <a:pt x="15" y="37"/>
                  </a:moveTo>
                  <a:cubicBezTo>
                    <a:pt x="22" y="26"/>
                    <a:pt x="22" y="26"/>
                    <a:pt x="22" y="26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5" y="37"/>
                    <a:pt x="15" y="37"/>
                    <a:pt x="15" y="37"/>
                  </a:cubicBezTo>
                  <a:close/>
                  <a:moveTo>
                    <a:pt x="26" y="22"/>
                  </a:moveTo>
                  <a:cubicBezTo>
                    <a:pt x="37" y="16"/>
                    <a:pt x="37" y="16"/>
                    <a:pt x="37" y="16"/>
                  </a:cubicBezTo>
                  <a:cubicBezTo>
                    <a:pt x="24" y="6"/>
                    <a:pt x="24" y="6"/>
                    <a:pt x="24" y="6"/>
                  </a:cubicBezTo>
                  <a:lnTo>
                    <a:pt x="26" y="2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5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43" name="Freeform 150"/>
            <p:cNvSpPr>
              <a:spLocks noEditPoints="1"/>
            </p:cNvSpPr>
            <p:nvPr/>
          </p:nvSpPr>
          <p:spPr bwMode="auto">
            <a:xfrm>
              <a:off x="5030106" y="1859022"/>
              <a:ext cx="245168" cy="299650"/>
            </a:xfrm>
            <a:custGeom>
              <a:avLst/>
              <a:gdLst>
                <a:gd name="T0" fmla="*/ 36 w 79"/>
                <a:gd name="T1" fmla="*/ 27 h 97"/>
                <a:gd name="T2" fmla="*/ 40 w 79"/>
                <a:gd name="T3" fmla="*/ 1 h 97"/>
                <a:gd name="T4" fmla="*/ 46 w 79"/>
                <a:gd name="T5" fmla="*/ 5 h 97"/>
                <a:gd name="T6" fmla="*/ 41 w 79"/>
                <a:gd name="T7" fmla="*/ 27 h 97"/>
                <a:gd name="T8" fmla="*/ 39 w 79"/>
                <a:gd name="T9" fmla="*/ 27 h 97"/>
                <a:gd name="T10" fmla="*/ 36 w 79"/>
                <a:gd name="T11" fmla="*/ 27 h 97"/>
                <a:gd name="T12" fmla="*/ 38 w 79"/>
                <a:gd name="T13" fmla="*/ 67 h 97"/>
                <a:gd name="T14" fmla="*/ 34 w 79"/>
                <a:gd name="T15" fmla="*/ 58 h 97"/>
                <a:gd name="T16" fmla="*/ 29 w 79"/>
                <a:gd name="T17" fmla="*/ 64 h 97"/>
                <a:gd name="T18" fmla="*/ 38 w 79"/>
                <a:gd name="T19" fmla="*/ 67 h 97"/>
                <a:gd name="T20" fmla="*/ 41 w 79"/>
                <a:gd name="T21" fmla="*/ 67 h 97"/>
                <a:gd name="T22" fmla="*/ 46 w 79"/>
                <a:gd name="T23" fmla="*/ 58 h 97"/>
                <a:gd name="T24" fmla="*/ 50 w 79"/>
                <a:gd name="T25" fmla="*/ 64 h 97"/>
                <a:gd name="T26" fmla="*/ 41 w 79"/>
                <a:gd name="T27" fmla="*/ 67 h 97"/>
                <a:gd name="T28" fmla="*/ 40 w 79"/>
                <a:gd name="T29" fmla="*/ 94 h 97"/>
                <a:gd name="T30" fmla="*/ 25 w 79"/>
                <a:gd name="T31" fmla="*/ 96 h 97"/>
                <a:gd name="T32" fmla="*/ 16 w 79"/>
                <a:gd name="T33" fmla="*/ 89 h 97"/>
                <a:gd name="T34" fmla="*/ 10 w 79"/>
                <a:gd name="T35" fmla="*/ 81 h 97"/>
                <a:gd name="T36" fmla="*/ 5 w 79"/>
                <a:gd name="T37" fmla="*/ 72 h 97"/>
                <a:gd name="T38" fmla="*/ 0 w 79"/>
                <a:gd name="T39" fmla="*/ 55 h 97"/>
                <a:gd name="T40" fmla="*/ 7 w 79"/>
                <a:gd name="T41" fmla="*/ 37 h 97"/>
                <a:gd name="T42" fmla="*/ 22 w 79"/>
                <a:gd name="T43" fmla="*/ 30 h 97"/>
                <a:gd name="T44" fmla="*/ 40 w 79"/>
                <a:gd name="T45" fmla="*/ 31 h 97"/>
                <a:gd name="T46" fmla="*/ 57 w 79"/>
                <a:gd name="T47" fmla="*/ 30 h 97"/>
                <a:gd name="T48" fmla="*/ 72 w 79"/>
                <a:gd name="T49" fmla="*/ 37 h 97"/>
                <a:gd name="T50" fmla="*/ 79 w 79"/>
                <a:gd name="T51" fmla="*/ 55 h 97"/>
                <a:gd name="T52" fmla="*/ 74 w 79"/>
                <a:gd name="T53" fmla="*/ 72 h 97"/>
                <a:gd name="T54" fmla="*/ 69 w 79"/>
                <a:gd name="T55" fmla="*/ 81 h 97"/>
                <a:gd name="T56" fmla="*/ 63 w 79"/>
                <a:gd name="T57" fmla="*/ 89 h 97"/>
                <a:gd name="T58" fmla="*/ 54 w 79"/>
                <a:gd name="T59" fmla="*/ 96 h 97"/>
                <a:gd name="T60" fmla="*/ 40 w 79"/>
                <a:gd name="T61" fmla="*/ 94 h 97"/>
                <a:gd name="T62" fmla="*/ 29 w 79"/>
                <a:gd name="T63" fmla="*/ 86 h 97"/>
                <a:gd name="T64" fmla="*/ 24 w 79"/>
                <a:gd name="T65" fmla="*/ 82 h 97"/>
                <a:gd name="T66" fmla="*/ 19 w 79"/>
                <a:gd name="T67" fmla="*/ 75 h 97"/>
                <a:gd name="T68" fmla="*/ 15 w 79"/>
                <a:gd name="T69" fmla="*/ 68 h 97"/>
                <a:gd name="T70" fmla="*/ 11 w 79"/>
                <a:gd name="T71" fmla="*/ 56 h 97"/>
                <a:gd name="T72" fmla="*/ 16 w 79"/>
                <a:gd name="T73" fmla="*/ 45 h 97"/>
                <a:gd name="T74" fmla="*/ 25 w 79"/>
                <a:gd name="T75" fmla="*/ 40 h 97"/>
                <a:gd name="T76" fmla="*/ 39 w 79"/>
                <a:gd name="T77" fmla="*/ 41 h 97"/>
                <a:gd name="T78" fmla="*/ 40 w 79"/>
                <a:gd name="T79" fmla="*/ 41 h 97"/>
                <a:gd name="T80" fmla="*/ 40 w 79"/>
                <a:gd name="T81" fmla="*/ 41 h 97"/>
                <a:gd name="T82" fmla="*/ 54 w 79"/>
                <a:gd name="T83" fmla="*/ 40 h 97"/>
                <a:gd name="T84" fmla="*/ 63 w 79"/>
                <a:gd name="T85" fmla="*/ 45 h 97"/>
                <a:gd name="T86" fmla="*/ 68 w 79"/>
                <a:gd name="T87" fmla="*/ 56 h 97"/>
                <a:gd name="T88" fmla="*/ 64 w 79"/>
                <a:gd name="T89" fmla="*/ 68 h 97"/>
                <a:gd name="T90" fmla="*/ 60 w 79"/>
                <a:gd name="T91" fmla="*/ 75 h 97"/>
                <a:gd name="T92" fmla="*/ 55 w 79"/>
                <a:gd name="T93" fmla="*/ 82 h 97"/>
                <a:gd name="T94" fmla="*/ 50 w 79"/>
                <a:gd name="T95" fmla="*/ 86 h 97"/>
                <a:gd name="T96" fmla="*/ 41 w 79"/>
                <a:gd name="T97" fmla="*/ 83 h 97"/>
                <a:gd name="T98" fmla="*/ 40 w 79"/>
                <a:gd name="T99" fmla="*/ 83 h 97"/>
                <a:gd name="T100" fmla="*/ 38 w 79"/>
                <a:gd name="T101" fmla="*/ 83 h 97"/>
                <a:gd name="T102" fmla="*/ 29 w 79"/>
                <a:gd name="T103" fmla="*/ 86 h 97"/>
                <a:gd name="T104" fmla="*/ 43 w 79"/>
                <a:gd name="T105" fmla="*/ 15 h 97"/>
                <a:gd name="T106" fmla="*/ 45 w 79"/>
                <a:gd name="T107" fmla="*/ 13 h 97"/>
                <a:gd name="T108" fmla="*/ 65 w 79"/>
                <a:gd name="T109" fmla="*/ 10 h 97"/>
                <a:gd name="T110" fmla="*/ 44 w 79"/>
                <a:gd name="T111" fmla="*/ 20 h 97"/>
                <a:gd name="T112" fmla="*/ 59 w 79"/>
                <a:gd name="T113" fmla="*/ 23 h 97"/>
                <a:gd name="T114" fmla="*/ 78 w 79"/>
                <a:gd name="T115" fmla="*/ 11 h 97"/>
                <a:gd name="T116" fmla="*/ 54 w 79"/>
                <a:gd name="T117" fmla="*/ 3 h 97"/>
                <a:gd name="T118" fmla="*/ 43 w 79"/>
                <a:gd name="T119" fmla="*/ 1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9" h="97">
                  <a:moveTo>
                    <a:pt x="36" y="27"/>
                  </a:moveTo>
                  <a:cubicBezTo>
                    <a:pt x="33" y="18"/>
                    <a:pt x="30" y="8"/>
                    <a:pt x="40" y="1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38" y="11"/>
                    <a:pt x="39" y="20"/>
                    <a:pt x="41" y="27"/>
                  </a:cubicBezTo>
                  <a:cubicBezTo>
                    <a:pt x="40" y="27"/>
                    <a:pt x="40" y="27"/>
                    <a:pt x="39" y="27"/>
                  </a:cubicBezTo>
                  <a:cubicBezTo>
                    <a:pt x="38" y="27"/>
                    <a:pt x="37" y="27"/>
                    <a:pt x="36" y="27"/>
                  </a:cubicBezTo>
                  <a:close/>
                  <a:moveTo>
                    <a:pt x="38" y="67"/>
                  </a:moveTo>
                  <a:cubicBezTo>
                    <a:pt x="38" y="67"/>
                    <a:pt x="38" y="59"/>
                    <a:pt x="34" y="58"/>
                  </a:cubicBezTo>
                  <a:cubicBezTo>
                    <a:pt x="30" y="58"/>
                    <a:pt x="28" y="62"/>
                    <a:pt x="29" y="64"/>
                  </a:cubicBezTo>
                  <a:cubicBezTo>
                    <a:pt x="30" y="66"/>
                    <a:pt x="38" y="67"/>
                    <a:pt x="38" y="67"/>
                  </a:cubicBezTo>
                  <a:close/>
                  <a:moveTo>
                    <a:pt x="41" y="67"/>
                  </a:moveTo>
                  <a:cubicBezTo>
                    <a:pt x="41" y="67"/>
                    <a:pt x="42" y="59"/>
                    <a:pt x="46" y="58"/>
                  </a:cubicBezTo>
                  <a:cubicBezTo>
                    <a:pt x="50" y="58"/>
                    <a:pt x="52" y="62"/>
                    <a:pt x="50" y="64"/>
                  </a:cubicBezTo>
                  <a:cubicBezTo>
                    <a:pt x="49" y="66"/>
                    <a:pt x="41" y="67"/>
                    <a:pt x="41" y="67"/>
                  </a:cubicBezTo>
                  <a:close/>
                  <a:moveTo>
                    <a:pt x="40" y="94"/>
                  </a:moveTo>
                  <a:cubicBezTo>
                    <a:pt x="33" y="97"/>
                    <a:pt x="29" y="97"/>
                    <a:pt x="25" y="96"/>
                  </a:cubicBezTo>
                  <a:cubicBezTo>
                    <a:pt x="21" y="95"/>
                    <a:pt x="19" y="93"/>
                    <a:pt x="16" y="89"/>
                  </a:cubicBezTo>
                  <a:cubicBezTo>
                    <a:pt x="14" y="86"/>
                    <a:pt x="12" y="83"/>
                    <a:pt x="10" y="81"/>
                  </a:cubicBezTo>
                  <a:cubicBezTo>
                    <a:pt x="8" y="78"/>
                    <a:pt x="7" y="75"/>
                    <a:pt x="5" y="72"/>
                  </a:cubicBezTo>
                  <a:cubicBezTo>
                    <a:pt x="3" y="67"/>
                    <a:pt x="0" y="61"/>
                    <a:pt x="0" y="55"/>
                  </a:cubicBezTo>
                  <a:cubicBezTo>
                    <a:pt x="0" y="48"/>
                    <a:pt x="1" y="42"/>
                    <a:pt x="7" y="37"/>
                  </a:cubicBezTo>
                  <a:cubicBezTo>
                    <a:pt x="11" y="33"/>
                    <a:pt x="16" y="31"/>
                    <a:pt x="22" y="30"/>
                  </a:cubicBezTo>
                  <a:cubicBezTo>
                    <a:pt x="27" y="29"/>
                    <a:pt x="33" y="29"/>
                    <a:pt x="40" y="31"/>
                  </a:cubicBezTo>
                  <a:cubicBezTo>
                    <a:pt x="46" y="29"/>
                    <a:pt x="52" y="29"/>
                    <a:pt x="57" y="30"/>
                  </a:cubicBezTo>
                  <a:cubicBezTo>
                    <a:pt x="63" y="31"/>
                    <a:pt x="68" y="33"/>
                    <a:pt x="72" y="37"/>
                  </a:cubicBezTo>
                  <a:cubicBezTo>
                    <a:pt x="78" y="42"/>
                    <a:pt x="79" y="48"/>
                    <a:pt x="79" y="55"/>
                  </a:cubicBezTo>
                  <a:cubicBezTo>
                    <a:pt x="79" y="61"/>
                    <a:pt x="76" y="67"/>
                    <a:pt x="74" y="72"/>
                  </a:cubicBezTo>
                  <a:cubicBezTo>
                    <a:pt x="72" y="75"/>
                    <a:pt x="71" y="78"/>
                    <a:pt x="69" y="81"/>
                  </a:cubicBezTo>
                  <a:cubicBezTo>
                    <a:pt x="67" y="83"/>
                    <a:pt x="65" y="86"/>
                    <a:pt x="63" y="89"/>
                  </a:cubicBezTo>
                  <a:cubicBezTo>
                    <a:pt x="60" y="93"/>
                    <a:pt x="58" y="95"/>
                    <a:pt x="54" y="96"/>
                  </a:cubicBezTo>
                  <a:cubicBezTo>
                    <a:pt x="50" y="97"/>
                    <a:pt x="46" y="97"/>
                    <a:pt x="40" y="94"/>
                  </a:cubicBezTo>
                  <a:close/>
                  <a:moveTo>
                    <a:pt x="29" y="86"/>
                  </a:moveTo>
                  <a:cubicBezTo>
                    <a:pt x="27" y="86"/>
                    <a:pt x="26" y="84"/>
                    <a:pt x="24" y="82"/>
                  </a:cubicBezTo>
                  <a:cubicBezTo>
                    <a:pt x="22" y="80"/>
                    <a:pt x="21" y="77"/>
                    <a:pt x="19" y="75"/>
                  </a:cubicBezTo>
                  <a:cubicBezTo>
                    <a:pt x="18" y="73"/>
                    <a:pt x="17" y="71"/>
                    <a:pt x="15" y="68"/>
                  </a:cubicBezTo>
                  <a:cubicBezTo>
                    <a:pt x="13" y="64"/>
                    <a:pt x="12" y="60"/>
                    <a:pt x="11" y="56"/>
                  </a:cubicBezTo>
                  <a:cubicBezTo>
                    <a:pt x="11" y="52"/>
                    <a:pt x="12" y="48"/>
                    <a:pt x="16" y="45"/>
                  </a:cubicBezTo>
                  <a:cubicBezTo>
                    <a:pt x="18" y="42"/>
                    <a:pt x="21" y="41"/>
                    <a:pt x="25" y="40"/>
                  </a:cubicBezTo>
                  <a:cubicBezTo>
                    <a:pt x="29" y="40"/>
                    <a:pt x="34" y="40"/>
                    <a:pt x="39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5" y="40"/>
                    <a:pt x="50" y="40"/>
                    <a:pt x="54" y="40"/>
                  </a:cubicBezTo>
                  <a:cubicBezTo>
                    <a:pt x="58" y="41"/>
                    <a:pt x="61" y="42"/>
                    <a:pt x="63" y="45"/>
                  </a:cubicBezTo>
                  <a:cubicBezTo>
                    <a:pt x="67" y="48"/>
                    <a:pt x="68" y="52"/>
                    <a:pt x="68" y="56"/>
                  </a:cubicBezTo>
                  <a:cubicBezTo>
                    <a:pt x="67" y="60"/>
                    <a:pt x="66" y="64"/>
                    <a:pt x="64" y="68"/>
                  </a:cubicBezTo>
                  <a:cubicBezTo>
                    <a:pt x="62" y="71"/>
                    <a:pt x="61" y="73"/>
                    <a:pt x="60" y="75"/>
                  </a:cubicBezTo>
                  <a:cubicBezTo>
                    <a:pt x="58" y="77"/>
                    <a:pt x="57" y="80"/>
                    <a:pt x="55" y="82"/>
                  </a:cubicBezTo>
                  <a:cubicBezTo>
                    <a:pt x="53" y="84"/>
                    <a:pt x="52" y="86"/>
                    <a:pt x="50" y="86"/>
                  </a:cubicBezTo>
                  <a:cubicBezTo>
                    <a:pt x="48" y="87"/>
                    <a:pt x="45" y="86"/>
                    <a:pt x="41" y="83"/>
                  </a:cubicBezTo>
                  <a:cubicBezTo>
                    <a:pt x="40" y="83"/>
                    <a:pt x="40" y="83"/>
                    <a:pt x="40" y="83"/>
                  </a:cubicBezTo>
                  <a:cubicBezTo>
                    <a:pt x="38" y="83"/>
                    <a:pt x="38" y="83"/>
                    <a:pt x="38" y="83"/>
                  </a:cubicBezTo>
                  <a:cubicBezTo>
                    <a:pt x="34" y="86"/>
                    <a:pt x="31" y="87"/>
                    <a:pt x="29" y="86"/>
                  </a:cubicBezTo>
                  <a:close/>
                  <a:moveTo>
                    <a:pt x="43" y="15"/>
                  </a:moveTo>
                  <a:cubicBezTo>
                    <a:pt x="44" y="14"/>
                    <a:pt x="44" y="14"/>
                    <a:pt x="45" y="13"/>
                  </a:cubicBezTo>
                  <a:cubicBezTo>
                    <a:pt x="52" y="11"/>
                    <a:pt x="65" y="10"/>
                    <a:pt x="65" y="10"/>
                  </a:cubicBezTo>
                  <a:cubicBezTo>
                    <a:pt x="58" y="12"/>
                    <a:pt x="49" y="15"/>
                    <a:pt x="44" y="20"/>
                  </a:cubicBezTo>
                  <a:cubicBezTo>
                    <a:pt x="47" y="22"/>
                    <a:pt x="51" y="25"/>
                    <a:pt x="59" y="23"/>
                  </a:cubicBezTo>
                  <a:cubicBezTo>
                    <a:pt x="68" y="22"/>
                    <a:pt x="78" y="11"/>
                    <a:pt x="78" y="11"/>
                  </a:cubicBezTo>
                  <a:cubicBezTo>
                    <a:pt x="78" y="11"/>
                    <a:pt x="62" y="0"/>
                    <a:pt x="54" y="3"/>
                  </a:cubicBezTo>
                  <a:cubicBezTo>
                    <a:pt x="48" y="5"/>
                    <a:pt x="44" y="11"/>
                    <a:pt x="43" y="15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5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44" name="Freeform 151"/>
            <p:cNvSpPr>
              <a:spLocks noEditPoints="1"/>
            </p:cNvSpPr>
            <p:nvPr/>
          </p:nvSpPr>
          <p:spPr bwMode="auto">
            <a:xfrm>
              <a:off x="7453812" y="2537454"/>
              <a:ext cx="310531" cy="388598"/>
            </a:xfrm>
            <a:custGeom>
              <a:avLst/>
              <a:gdLst>
                <a:gd name="T0" fmla="*/ 49 w 83"/>
                <a:gd name="T1" fmla="*/ 71 h 104"/>
                <a:gd name="T2" fmla="*/ 43 w 83"/>
                <a:gd name="T3" fmla="*/ 71 h 104"/>
                <a:gd name="T4" fmla="*/ 60 w 83"/>
                <a:gd name="T5" fmla="*/ 99 h 104"/>
                <a:gd name="T6" fmla="*/ 69 w 83"/>
                <a:gd name="T7" fmla="*/ 104 h 104"/>
                <a:gd name="T8" fmla="*/ 77 w 83"/>
                <a:gd name="T9" fmla="*/ 69 h 104"/>
                <a:gd name="T10" fmla="*/ 78 w 83"/>
                <a:gd name="T11" fmla="*/ 27 h 104"/>
                <a:gd name="T12" fmla="*/ 52 w 83"/>
                <a:gd name="T13" fmla="*/ 35 h 104"/>
                <a:gd name="T14" fmla="*/ 32 w 83"/>
                <a:gd name="T15" fmla="*/ 38 h 104"/>
                <a:gd name="T16" fmla="*/ 24 w 83"/>
                <a:gd name="T17" fmla="*/ 37 h 104"/>
                <a:gd name="T18" fmla="*/ 8 w 83"/>
                <a:gd name="T19" fmla="*/ 54 h 104"/>
                <a:gd name="T20" fmla="*/ 12 w 83"/>
                <a:gd name="T21" fmla="*/ 90 h 104"/>
                <a:gd name="T22" fmla="*/ 20 w 83"/>
                <a:gd name="T23" fmla="*/ 104 h 104"/>
                <a:gd name="T24" fmla="*/ 41 w 83"/>
                <a:gd name="T25" fmla="*/ 104 h 104"/>
                <a:gd name="T26" fmla="*/ 42 w 83"/>
                <a:gd name="T27" fmla="*/ 0 h 104"/>
                <a:gd name="T28" fmla="*/ 59 w 83"/>
                <a:gd name="T29" fmla="*/ 17 h 104"/>
                <a:gd name="T30" fmla="*/ 42 w 83"/>
                <a:gd name="T31" fmla="*/ 35 h 104"/>
                <a:gd name="T32" fmla="*/ 25 w 83"/>
                <a:gd name="T33" fmla="*/ 17 h 104"/>
                <a:gd name="T34" fmla="*/ 42 w 83"/>
                <a:gd name="T35" fmla="*/ 0 h 104"/>
                <a:gd name="T36" fmla="*/ 52 w 83"/>
                <a:gd name="T37" fmla="*/ 17 h 104"/>
                <a:gd name="T38" fmla="*/ 42 w 83"/>
                <a:gd name="T39" fmla="*/ 27 h 104"/>
                <a:gd name="T40" fmla="*/ 32 w 83"/>
                <a:gd name="T41" fmla="*/ 17 h 104"/>
                <a:gd name="T42" fmla="*/ 42 w 83"/>
                <a:gd name="T43" fmla="*/ 8 h 104"/>
                <a:gd name="T44" fmla="*/ 41 w 83"/>
                <a:gd name="T45" fmla="*/ 57 h 104"/>
                <a:gd name="T46" fmla="*/ 41 w 83"/>
                <a:gd name="T47" fmla="*/ 85 h 104"/>
                <a:gd name="T48" fmla="*/ 41 w 83"/>
                <a:gd name="T49" fmla="*/ 57 h 104"/>
                <a:gd name="T50" fmla="*/ 21 w 83"/>
                <a:gd name="T51" fmla="*/ 54 h 104"/>
                <a:gd name="T52" fmla="*/ 29 w 83"/>
                <a:gd name="T53" fmla="*/ 48 h 104"/>
                <a:gd name="T54" fmla="*/ 33 w 83"/>
                <a:gd name="T55" fmla="*/ 53 h 104"/>
                <a:gd name="T56" fmla="*/ 27 w 83"/>
                <a:gd name="T57" fmla="*/ 54 h 104"/>
                <a:gd name="T58" fmla="*/ 25 w 83"/>
                <a:gd name="T59" fmla="*/ 57 h 104"/>
                <a:gd name="T60" fmla="*/ 62 w 83"/>
                <a:gd name="T61" fmla="*/ 57 h 104"/>
                <a:gd name="T62" fmla="*/ 58 w 83"/>
                <a:gd name="T63" fmla="*/ 55 h 104"/>
                <a:gd name="T64" fmla="*/ 54 w 83"/>
                <a:gd name="T65" fmla="*/ 53 h 104"/>
                <a:gd name="T66" fmla="*/ 49 w 83"/>
                <a:gd name="T67" fmla="*/ 49 h 104"/>
                <a:gd name="T68" fmla="*/ 59 w 83"/>
                <a:gd name="T69" fmla="*/ 50 h 104"/>
                <a:gd name="T70" fmla="*/ 62 w 83"/>
                <a:gd name="T71" fmla="*/ 57 h 104"/>
                <a:gd name="T72" fmla="*/ 39 w 83"/>
                <a:gd name="T73" fmla="*/ 71 h 104"/>
                <a:gd name="T74" fmla="*/ 33 w 83"/>
                <a:gd name="T75" fmla="*/ 71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3" h="104">
                  <a:moveTo>
                    <a:pt x="46" y="66"/>
                  </a:moveTo>
                  <a:cubicBezTo>
                    <a:pt x="48" y="66"/>
                    <a:pt x="49" y="69"/>
                    <a:pt x="49" y="71"/>
                  </a:cubicBezTo>
                  <a:cubicBezTo>
                    <a:pt x="49" y="74"/>
                    <a:pt x="48" y="76"/>
                    <a:pt x="46" y="76"/>
                  </a:cubicBezTo>
                  <a:cubicBezTo>
                    <a:pt x="45" y="76"/>
                    <a:pt x="43" y="74"/>
                    <a:pt x="43" y="71"/>
                  </a:cubicBezTo>
                  <a:cubicBezTo>
                    <a:pt x="43" y="69"/>
                    <a:pt x="45" y="66"/>
                    <a:pt x="46" y="66"/>
                  </a:cubicBezTo>
                  <a:close/>
                  <a:moveTo>
                    <a:pt x="60" y="99"/>
                  </a:moveTo>
                  <a:cubicBezTo>
                    <a:pt x="62" y="104"/>
                    <a:pt x="62" y="104"/>
                    <a:pt x="62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74" y="85"/>
                    <a:pt x="77" y="77"/>
                    <a:pt x="77" y="69"/>
                  </a:cubicBezTo>
                  <a:cubicBezTo>
                    <a:pt x="77" y="64"/>
                    <a:pt x="76" y="59"/>
                    <a:pt x="74" y="54"/>
                  </a:cubicBezTo>
                  <a:cubicBezTo>
                    <a:pt x="80" y="48"/>
                    <a:pt x="83" y="37"/>
                    <a:pt x="78" y="27"/>
                  </a:cubicBezTo>
                  <a:cubicBezTo>
                    <a:pt x="70" y="28"/>
                    <a:pt x="63" y="32"/>
                    <a:pt x="58" y="37"/>
                  </a:cubicBezTo>
                  <a:cubicBezTo>
                    <a:pt x="57" y="36"/>
                    <a:pt x="54" y="36"/>
                    <a:pt x="52" y="35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4" y="37"/>
                    <a:pt x="40" y="37"/>
                    <a:pt x="32" y="38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29" y="35"/>
                    <a:pt x="26" y="36"/>
                    <a:pt x="24" y="37"/>
                  </a:cubicBezTo>
                  <a:cubicBezTo>
                    <a:pt x="20" y="32"/>
                    <a:pt x="12" y="28"/>
                    <a:pt x="5" y="27"/>
                  </a:cubicBezTo>
                  <a:cubicBezTo>
                    <a:pt x="0" y="37"/>
                    <a:pt x="3" y="48"/>
                    <a:pt x="8" y="54"/>
                  </a:cubicBezTo>
                  <a:cubicBezTo>
                    <a:pt x="6" y="59"/>
                    <a:pt x="5" y="63"/>
                    <a:pt x="5" y="69"/>
                  </a:cubicBezTo>
                  <a:cubicBezTo>
                    <a:pt x="5" y="77"/>
                    <a:pt x="8" y="84"/>
                    <a:pt x="12" y="90"/>
                  </a:cubicBezTo>
                  <a:cubicBezTo>
                    <a:pt x="13" y="104"/>
                    <a:pt x="13" y="104"/>
                    <a:pt x="13" y="104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22" y="99"/>
                    <a:pt x="22" y="99"/>
                    <a:pt x="22" y="99"/>
                  </a:cubicBezTo>
                  <a:cubicBezTo>
                    <a:pt x="27" y="102"/>
                    <a:pt x="34" y="104"/>
                    <a:pt x="41" y="104"/>
                  </a:cubicBezTo>
                  <a:cubicBezTo>
                    <a:pt x="48" y="104"/>
                    <a:pt x="55" y="102"/>
                    <a:pt x="60" y="99"/>
                  </a:cubicBezTo>
                  <a:close/>
                  <a:moveTo>
                    <a:pt x="42" y="0"/>
                  </a:moveTo>
                  <a:cubicBezTo>
                    <a:pt x="47" y="0"/>
                    <a:pt x="51" y="2"/>
                    <a:pt x="54" y="5"/>
                  </a:cubicBezTo>
                  <a:cubicBezTo>
                    <a:pt x="57" y="8"/>
                    <a:pt x="59" y="13"/>
                    <a:pt x="59" y="17"/>
                  </a:cubicBezTo>
                  <a:cubicBezTo>
                    <a:pt x="59" y="22"/>
                    <a:pt x="57" y="26"/>
                    <a:pt x="54" y="30"/>
                  </a:cubicBezTo>
                  <a:cubicBezTo>
                    <a:pt x="51" y="33"/>
                    <a:pt x="47" y="35"/>
                    <a:pt x="42" y="35"/>
                  </a:cubicBezTo>
                  <a:cubicBezTo>
                    <a:pt x="37" y="35"/>
                    <a:pt x="33" y="33"/>
                    <a:pt x="30" y="30"/>
                  </a:cubicBezTo>
                  <a:cubicBezTo>
                    <a:pt x="27" y="26"/>
                    <a:pt x="25" y="22"/>
                    <a:pt x="25" y="17"/>
                  </a:cubicBezTo>
                  <a:cubicBezTo>
                    <a:pt x="25" y="13"/>
                    <a:pt x="27" y="8"/>
                    <a:pt x="30" y="5"/>
                  </a:cubicBezTo>
                  <a:cubicBezTo>
                    <a:pt x="33" y="2"/>
                    <a:pt x="37" y="0"/>
                    <a:pt x="42" y="0"/>
                  </a:cubicBezTo>
                  <a:close/>
                  <a:moveTo>
                    <a:pt x="49" y="10"/>
                  </a:moveTo>
                  <a:cubicBezTo>
                    <a:pt x="51" y="12"/>
                    <a:pt x="52" y="15"/>
                    <a:pt x="52" y="17"/>
                  </a:cubicBezTo>
                  <a:cubicBezTo>
                    <a:pt x="52" y="20"/>
                    <a:pt x="51" y="23"/>
                    <a:pt x="49" y="24"/>
                  </a:cubicBezTo>
                  <a:cubicBezTo>
                    <a:pt x="47" y="26"/>
                    <a:pt x="45" y="27"/>
                    <a:pt x="42" y="27"/>
                  </a:cubicBezTo>
                  <a:cubicBezTo>
                    <a:pt x="39" y="27"/>
                    <a:pt x="37" y="26"/>
                    <a:pt x="35" y="24"/>
                  </a:cubicBezTo>
                  <a:cubicBezTo>
                    <a:pt x="33" y="23"/>
                    <a:pt x="32" y="20"/>
                    <a:pt x="32" y="17"/>
                  </a:cubicBezTo>
                  <a:cubicBezTo>
                    <a:pt x="32" y="15"/>
                    <a:pt x="33" y="12"/>
                    <a:pt x="35" y="10"/>
                  </a:cubicBezTo>
                  <a:cubicBezTo>
                    <a:pt x="37" y="9"/>
                    <a:pt x="39" y="8"/>
                    <a:pt x="42" y="8"/>
                  </a:cubicBezTo>
                  <a:cubicBezTo>
                    <a:pt x="45" y="8"/>
                    <a:pt x="47" y="9"/>
                    <a:pt x="49" y="10"/>
                  </a:cubicBezTo>
                  <a:close/>
                  <a:moveTo>
                    <a:pt x="41" y="57"/>
                  </a:moveTo>
                  <a:cubicBezTo>
                    <a:pt x="33" y="57"/>
                    <a:pt x="27" y="64"/>
                    <a:pt x="27" y="71"/>
                  </a:cubicBezTo>
                  <a:cubicBezTo>
                    <a:pt x="27" y="79"/>
                    <a:pt x="33" y="85"/>
                    <a:pt x="41" y="85"/>
                  </a:cubicBezTo>
                  <a:cubicBezTo>
                    <a:pt x="49" y="85"/>
                    <a:pt x="55" y="79"/>
                    <a:pt x="55" y="71"/>
                  </a:cubicBezTo>
                  <a:cubicBezTo>
                    <a:pt x="55" y="64"/>
                    <a:pt x="49" y="57"/>
                    <a:pt x="41" y="57"/>
                  </a:cubicBezTo>
                  <a:close/>
                  <a:moveTo>
                    <a:pt x="21" y="57"/>
                  </a:moveTo>
                  <a:cubicBezTo>
                    <a:pt x="21" y="56"/>
                    <a:pt x="21" y="55"/>
                    <a:pt x="21" y="54"/>
                  </a:cubicBezTo>
                  <a:cubicBezTo>
                    <a:pt x="22" y="52"/>
                    <a:pt x="23" y="51"/>
                    <a:pt x="24" y="50"/>
                  </a:cubicBezTo>
                  <a:cubicBezTo>
                    <a:pt x="26" y="49"/>
                    <a:pt x="27" y="49"/>
                    <a:pt x="29" y="48"/>
                  </a:cubicBezTo>
                  <a:cubicBezTo>
                    <a:pt x="31" y="48"/>
                    <a:pt x="32" y="49"/>
                    <a:pt x="34" y="49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1" y="53"/>
                    <a:pt x="30" y="53"/>
                    <a:pt x="29" y="53"/>
                  </a:cubicBezTo>
                  <a:cubicBezTo>
                    <a:pt x="28" y="53"/>
                    <a:pt x="27" y="53"/>
                    <a:pt x="27" y="54"/>
                  </a:cubicBezTo>
                  <a:cubicBezTo>
                    <a:pt x="26" y="54"/>
                    <a:pt x="26" y="54"/>
                    <a:pt x="25" y="55"/>
                  </a:cubicBezTo>
                  <a:cubicBezTo>
                    <a:pt x="25" y="56"/>
                    <a:pt x="25" y="56"/>
                    <a:pt x="25" y="57"/>
                  </a:cubicBezTo>
                  <a:cubicBezTo>
                    <a:pt x="21" y="57"/>
                    <a:pt x="21" y="57"/>
                    <a:pt x="21" y="57"/>
                  </a:cubicBezTo>
                  <a:close/>
                  <a:moveTo>
                    <a:pt x="62" y="57"/>
                  </a:moveTo>
                  <a:cubicBezTo>
                    <a:pt x="58" y="57"/>
                    <a:pt x="58" y="57"/>
                    <a:pt x="58" y="57"/>
                  </a:cubicBezTo>
                  <a:cubicBezTo>
                    <a:pt x="58" y="56"/>
                    <a:pt x="58" y="56"/>
                    <a:pt x="58" y="55"/>
                  </a:cubicBezTo>
                  <a:cubicBezTo>
                    <a:pt x="57" y="54"/>
                    <a:pt x="57" y="54"/>
                    <a:pt x="56" y="54"/>
                  </a:cubicBezTo>
                  <a:cubicBezTo>
                    <a:pt x="56" y="53"/>
                    <a:pt x="55" y="53"/>
                    <a:pt x="54" y="53"/>
                  </a:cubicBezTo>
                  <a:cubicBezTo>
                    <a:pt x="53" y="53"/>
                    <a:pt x="51" y="53"/>
                    <a:pt x="50" y="53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50" y="49"/>
                    <a:pt x="52" y="48"/>
                    <a:pt x="54" y="48"/>
                  </a:cubicBezTo>
                  <a:cubicBezTo>
                    <a:pt x="56" y="49"/>
                    <a:pt x="57" y="49"/>
                    <a:pt x="59" y="50"/>
                  </a:cubicBezTo>
                  <a:cubicBezTo>
                    <a:pt x="60" y="51"/>
                    <a:pt x="61" y="52"/>
                    <a:pt x="62" y="54"/>
                  </a:cubicBezTo>
                  <a:cubicBezTo>
                    <a:pt x="62" y="55"/>
                    <a:pt x="62" y="56"/>
                    <a:pt x="62" y="57"/>
                  </a:cubicBezTo>
                  <a:close/>
                  <a:moveTo>
                    <a:pt x="36" y="66"/>
                  </a:moveTo>
                  <a:cubicBezTo>
                    <a:pt x="37" y="66"/>
                    <a:pt x="39" y="69"/>
                    <a:pt x="39" y="71"/>
                  </a:cubicBezTo>
                  <a:cubicBezTo>
                    <a:pt x="39" y="74"/>
                    <a:pt x="37" y="76"/>
                    <a:pt x="36" y="76"/>
                  </a:cubicBezTo>
                  <a:cubicBezTo>
                    <a:pt x="34" y="76"/>
                    <a:pt x="33" y="74"/>
                    <a:pt x="33" y="71"/>
                  </a:cubicBezTo>
                  <a:cubicBezTo>
                    <a:pt x="33" y="69"/>
                    <a:pt x="34" y="66"/>
                    <a:pt x="36" y="6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5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45" name="Freeform 152"/>
            <p:cNvSpPr>
              <a:spLocks noEditPoints="1"/>
            </p:cNvSpPr>
            <p:nvPr/>
          </p:nvSpPr>
          <p:spPr bwMode="auto">
            <a:xfrm>
              <a:off x="5944618" y="1978825"/>
              <a:ext cx="343494" cy="329615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5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46" name="Freeform 153"/>
            <p:cNvSpPr>
              <a:spLocks noEditPoints="1"/>
            </p:cNvSpPr>
            <p:nvPr/>
          </p:nvSpPr>
          <p:spPr bwMode="auto">
            <a:xfrm>
              <a:off x="6875882" y="1890215"/>
              <a:ext cx="253770" cy="2480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5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47" name="Freeform 154"/>
            <p:cNvSpPr>
              <a:spLocks noEditPoints="1"/>
            </p:cNvSpPr>
            <p:nvPr/>
          </p:nvSpPr>
          <p:spPr bwMode="auto">
            <a:xfrm>
              <a:off x="8262006" y="3187331"/>
              <a:ext cx="237999" cy="288180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5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48" name="Freeform 155"/>
            <p:cNvSpPr>
              <a:spLocks noEditPoints="1"/>
            </p:cNvSpPr>
            <p:nvPr/>
          </p:nvSpPr>
          <p:spPr bwMode="auto">
            <a:xfrm>
              <a:off x="3855843" y="4017374"/>
              <a:ext cx="338245" cy="424345"/>
            </a:xfrm>
            <a:custGeom>
              <a:avLst/>
              <a:gdLst>
                <a:gd name="T0" fmla="*/ 228 w 228"/>
                <a:gd name="T1" fmla="*/ 76 h 286"/>
                <a:gd name="T2" fmla="*/ 186 w 228"/>
                <a:gd name="T3" fmla="*/ 103 h 286"/>
                <a:gd name="T4" fmla="*/ 0 w 228"/>
                <a:gd name="T5" fmla="*/ 76 h 286"/>
                <a:gd name="T6" fmla="*/ 65 w 228"/>
                <a:gd name="T7" fmla="*/ 278 h 286"/>
                <a:gd name="T8" fmla="*/ 72 w 228"/>
                <a:gd name="T9" fmla="*/ 282 h 286"/>
                <a:gd name="T10" fmla="*/ 153 w 228"/>
                <a:gd name="T11" fmla="*/ 282 h 286"/>
                <a:gd name="T12" fmla="*/ 160 w 228"/>
                <a:gd name="T13" fmla="*/ 278 h 286"/>
                <a:gd name="T14" fmla="*/ 212 w 228"/>
                <a:gd name="T15" fmla="*/ 147 h 286"/>
                <a:gd name="T16" fmla="*/ 165 w 228"/>
                <a:gd name="T17" fmla="*/ 169 h 286"/>
                <a:gd name="T18" fmla="*/ 176 w 228"/>
                <a:gd name="T19" fmla="*/ 174 h 286"/>
                <a:gd name="T20" fmla="*/ 180 w 228"/>
                <a:gd name="T21" fmla="*/ 191 h 286"/>
                <a:gd name="T22" fmla="*/ 176 w 228"/>
                <a:gd name="T23" fmla="*/ 201 h 286"/>
                <a:gd name="T24" fmla="*/ 148 w 228"/>
                <a:gd name="T25" fmla="*/ 206 h 286"/>
                <a:gd name="T26" fmla="*/ 137 w 228"/>
                <a:gd name="T27" fmla="*/ 201 h 286"/>
                <a:gd name="T28" fmla="*/ 133 w 228"/>
                <a:gd name="T29" fmla="*/ 184 h 286"/>
                <a:gd name="T30" fmla="*/ 137 w 228"/>
                <a:gd name="T31" fmla="*/ 174 h 286"/>
                <a:gd name="T32" fmla="*/ 165 w 228"/>
                <a:gd name="T33" fmla="*/ 178 h 286"/>
                <a:gd name="T34" fmla="*/ 172 w 228"/>
                <a:gd name="T35" fmla="*/ 184 h 286"/>
                <a:gd name="T36" fmla="*/ 170 w 228"/>
                <a:gd name="T37" fmla="*/ 195 h 286"/>
                <a:gd name="T38" fmla="*/ 165 w 228"/>
                <a:gd name="T39" fmla="*/ 197 h 286"/>
                <a:gd name="T40" fmla="*/ 143 w 228"/>
                <a:gd name="T41" fmla="*/ 195 h 286"/>
                <a:gd name="T42" fmla="*/ 141 w 228"/>
                <a:gd name="T43" fmla="*/ 191 h 286"/>
                <a:gd name="T44" fmla="*/ 143 w 228"/>
                <a:gd name="T45" fmla="*/ 180 h 286"/>
                <a:gd name="T46" fmla="*/ 148 w 228"/>
                <a:gd name="T47" fmla="*/ 178 h 286"/>
                <a:gd name="T48" fmla="*/ 60 w 228"/>
                <a:gd name="T49" fmla="*/ 170 h 286"/>
                <a:gd name="T50" fmla="*/ 96 w 228"/>
                <a:gd name="T51" fmla="*/ 183 h 286"/>
                <a:gd name="T52" fmla="*/ 82 w 228"/>
                <a:gd name="T53" fmla="*/ 205 h 286"/>
                <a:gd name="T54" fmla="*/ 46 w 228"/>
                <a:gd name="T55" fmla="*/ 192 h 286"/>
                <a:gd name="T56" fmla="*/ 60 w 228"/>
                <a:gd name="T57" fmla="*/ 170 h 286"/>
                <a:gd name="T58" fmla="*/ 39 w 228"/>
                <a:gd name="T59" fmla="*/ 139 h 286"/>
                <a:gd name="T60" fmla="*/ 120 w 228"/>
                <a:gd name="T61" fmla="*/ 157 h 286"/>
                <a:gd name="T62" fmla="*/ 114 w 228"/>
                <a:gd name="T63" fmla="*/ 158 h 286"/>
                <a:gd name="T64" fmla="*/ 139 w 228"/>
                <a:gd name="T65" fmla="*/ 158 h 286"/>
                <a:gd name="T66" fmla="*/ 186 w 228"/>
                <a:gd name="T67" fmla="*/ 140 h 286"/>
                <a:gd name="T68" fmla="*/ 139 w 228"/>
                <a:gd name="T69" fmla="*/ 158 h 286"/>
                <a:gd name="T70" fmla="*/ 145 w 228"/>
                <a:gd name="T71" fmla="*/ 257 h 286"/>
                <a:gd name="T72" fmla="*/ 119 w 228"/>
                <a:gd name="T73" fmla="*/ 258 h 286"/>
                <a:gd name="T74" fmla="*/ 97 w 228"/>
                <a:gd name="T75" fmla="*/ 258 h 286"/>
                <a:gd name="T76" fmla="*/ 80 w 228"/>
                <a:gd name="T77" fmla="*/ 256 h 286"/>
                <a:gd name="T78" fmla="*/ 97 w 228"/>
                <a:gd name="T79" fmla="*/ 217 h 286"/>
                <a:gd name="T80" fmla="*/ 100 w 228"/>
                <a:gd name="T81" fmla="*/ 215 h 286"/>
                <a:gd name="T82" fmla="*/ 119 w 228"/>
                <a:gd name="T83" fmla="*/ 199 h 286"/>
                <a:gd name="T84" fmla="*/ 129 w 228"/>
                <a:gd name="T85" fmla="*/ 217 h 286"/>
                <a:gd name="T86" fmla="*/ 169 w 228"/>
                <a:gd name="T87" fmla="*/ 217 h 286"/>
                <a:gd name="T88" fmla="*/ 187 w 228"/>
                <a:gd name="T89" fmla="*/ 166 h 286"/>
                <a:gd name="T90" fmla="*/ 134 w 228"/>
                <a:gd name="T91" fmla="*/ 209 h 286"/>
                <a:gd name="T92" fmla="*/ 124 w 228"/>
                <a:gd name="T93" fmla="*/ 191 h 286"/>
                <a:gd name="T94" fmla="*/ 107 w 228"/>
                <a:gd name="T95" fmla="*/ 191 h 286"/>
                <a:gd name="T96" fmla="*/ 103 w 228"/>
                <a:gd name="T97" fmla="*/ 193 h 286"/>
                <a:gd name="T98" fmla="*/ 41 w 228"/>
                <a:gd name="T99" fmla="*/ 209 h 286"/>
                <a:gd name="T100" fmla="*/ 114 w 228"/>
                <a:gd name="T101" fmla="*/ 166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28" h="286">
                  <a:moveTo>
                    <a:pt x="212" y="147"/>
                  </a:moveTo>
                  <a:cubicBezTo>
                    <a:pt x="228" y="76"/>
                    <a:pt x="228" y="76"/>
                    <a:pt x="228" y="76"/>
                  </a:cubicBezTo>
                  <a:cubicBezTo>
                    <a:pt x="221" y="77"/>
                    <a:pt x="213" y="78"/>
                    <a:pt x="206" y="77"/>
                  </a:cubicBezTo>
                  <a:cubicBezTo>
                    <a:pt x="186" y="103"/>
                    <a:pt x="186" y="103"/>
                    <a:pt x="186" y="103"/>
                  </a:cubicBezTo>
                  <a:cubicBezTo>
                    <a:pt x="184" y="74"/>
                    <a:pt x="184" y="74"/>
                    <a:pt x="184" y="74"/>
                  </a:cubicBezTo>
                  <a:cubicBezTo>
                    <a:pt x="123" y="57"/>
                    <a:pt x="64" y="0"/>
                    <a:pt x="0" y="76"/>
                  </a:cubicBezTo>
                  <a:cubicBezTo>
                    <a:pt x="5" y="102"/>
                    <a:pt x="19" y="187"/>
                    <a:pt x="27" y="211"/>
                  </a:cubicBezTo>
                  <a:cubicBezTo>
                    <a:pt x="35" y="238"/>
                    <a:pt x="48" y="260"/>
                    <a:pt x="65" y="278"/>
                  </a:cubicBezTo>
                  <a:cubicBezTo>
                    <a:pt x="68" y="281"/>
                    <a:pt x="68" y="281"/>
                    <a:pt x="68" y="281"/>
                  </a:cubicBezTo>
                  <a:cubicBezTo>
                    <a:pt x="72" y="282"/>
                    <a:pt x="72" y="282"/>
                    <a:pt x="72" y="282"/>
                  </a:cubicBezTo>
                  <a:cubicBezTo>
                    <a:pt x="80" y="283"/>
                    <a:pt x="87" y="284"/>
                    <a:pt x="95" y="284"/>
                  </a:cubicBezTo>
                  <a:cubicBezTo>
                    <a:pt x="114" y="286"/>
                    <a:pt x="132" y="285"/>
                    <a:pt x="153" y="282"/>
                  </a:cubicBezTo>
                  <a:cubicBezTo>
                    <a:pt x="158" y="281"/>
                    <a:pt x="158" y="281"/>
                    <a:pt x="158" y="281"/>
                  </a:cubicBezTo>
                  <a:cubicBezTo>
                    <a:pt x="160" y="278"/>
                    <a:pt x="160" y="278"/>
                    <a:pt x="160" y="278"/>
                  </a:cubicBezTo>
                  <a:cubicBezTo>
                    <a:pt x="177" y="261"/>
                    <a:pt x="190" y="238"/>
                    <a:pt x="199" y="211"/>
                  </a:cubicBezTo>
                  <a:cubicBezTo>
                    <a:pt x="206" y="192"/>
                    <a:pt x="210" y="170"/>
                    <a:pt x="212" y="147"/>
                  </a:cubicBezTo>
                  <a:close/>
                  <a:moveTo>
                    <a:pt x="148" y="169"/>
                  </a:moveTo>
                  <a:cubicBezTo>
                    <a:pt x="165" y="169"/>
                    <a:pt x="165" y="169"/>
                    <a:pt x="165" y="169"/>
                  </a:cubicBezTo>
                  <a:cubicBezTo>
                    <a:pt x="169" y="169"/>
                    <a:pt x="173" y="171"/>
                    <a:pt x="176" y="174"/>
                  </a:cubicBezTo>
                  <a:cubicBezTo>
                    <a:pt x="176" y="174"/>
                    <a:pt x="176" y="174"/>
                    <a:pt x="176" y="174"/>
                  </a:cubicBezTo>
                  <a:cubicBezTo>
                    <a:pt x="179" y="177"/>
                    <a:pt x="180" y="180"/>
                    <a:pt x="180" y="184"/>
                  </a:cubicBezTo>
                  <a:cubicBezTo>
                    <a:pt x="180" y="191"/>
                    <a:pt x="180" y="191"/>
                    <a:pt x="180" y="191"/>
                  </a:cubicBezTo>
                  <a:cubicBezTo>
                    <a:pt x="180" y="195"/>
                    <a:pt x="179" y="199"/>
                    <a:pt x="176" y="201"/>
                  </a:cubicBezTo>
                  <a:cubicBezTo>
                    <a:pt x="176" y="201"/>
                    <a:pt x="176" y="201"/>
                    <a:pt x="176" y="201"/>
                  </a:cubicBezTo>
                  <a:cubicBezTo>
                    <a:pt x="173" y="204"/>
                    <a:pt x="169" y="206"/>
                    <a:pt x="165" y="206"/>
                  </a:cubicBezTo>
                  <a:cubicBezTo>
                    <a:pt x="148" y="206"/>
                    <a:pt x="148" y="206"/>
                    <a:pt x="148" y="206"/>
                  </a:cubicBezTo>
                  <a:cubicBezTo>
                    <a:pt x="144" y="206"/>
                    <a:pt x="140" y="204"/>
                    <a:pt x="137" y="201"/>
                  </a:cubicBezTo>
                  <a:cubicBezTo>
                    <a:pt x="137" y="201"/>
                    <a:pt x="137" y="201"/>
                    <a:pt x="137" y="201"/>
                  </a:cubicBezTo>
                  <a:cubicBezTo>
                    <a:pt x="135" y="198"/>
                    <a:pt x="133" y="195"/>
                    <a:pt x="133" y="191"/>
                  </a:cubicBezTo>
                  <a:cubicBezTo>
                    <a:pt x="133" y="184"/>
                    <a:pt x="133" y="184"/>
                    <a:pt x="133" y="184"/>
                  </a:cubicBezTo>
                  <a:cubicBezTo>
                    <a:pt x="133" y="180"/>
                    <a:pt x="135" y="177"/>
                    <a:pt x="137" y="174"/>
                  </a:cubicBezTo>
                  <a:cubicBezTo>
                    <a:pt x="137" y="174"/>
                    <a:pt x="137" y="174"/>
                    <a:pt x="137" y="174"/>
                  </a:cubicBezTo>
                  <a:cubicBezTo>
                    <a:pt x="140" y="171"/>
                    <a:pt x="144" y="169"/>
                    <a:pt x="148" y="169"/>
                  </a:cubicBezTo>
                  <a:close/>
                  <a:moveTo>
                    <a:pt x="165" y="178"/>
                  </a:moveTo>
                  <a:cubicBezTo>
                    <a:pt x="167" y="178"/>
                    <a:pt x="169" y="179"/>
                    <a:pt x="170" y="180"/>
                  </a:cubicBezTo>
                  <a:cubicBezTo>
                    <a:pt x="171" y="181"/>
                    <a:pt x="172" y="183"/>
                    <a:pt x="172" y="184"/>
                  </a:cubicBezTo>
                  <a:cubicBezTo>
                    <a:pt x="172" y="191"/>
                    <a:pt x="172" y="191"/>
                    <a:pt x="172" y="191"/>
                  </a:cubicBezTo>
                  <a:cubicBezTo>
                    <a:pt x="172" y="192"/>
                    <a:pt x="171" y="194"/>
                    <a:pt x="170" y="195"/>
                  </a:cubicBezTo>
                  <a:cubicBezTo>
                    <a:pt x="170" y="195"/>
                    <a:pt x="170" y="195"/>
                    <a:pt x="170" y="195"/>
                  </a:cubicBezTo>
                  <a:cubicBezTo>
                    <a:pt x="169" y="196"/>
                    <a:pt x="167" y="197"/>
                    <a:pt x="165" y="197"/>
                  </a:cubicBezTo>
                  <a:cubicBezTo>
                    <a:pt x="148" y="197"/>
                    <a:pt x="148" y="197"/>
                    <a:pt x="148" y="197"/>
                  </a:cubicBezTo>
                  <a:cubicBezTo>
                    <a:pt x="146" y="197"/>
                    <a:pt x="144" y="196"/>
                    <a:pt x="143" y="195"/>
                  </a:cubicBezTo>
                  <a:cubicBezTo>
                    <a:pt x="143" y="195"/>
                    <a:pt x="143" y="195"/>
                    <a:pt x="143" y="195"/>
                  </a:cubicBezTo>
                  <a:cubicBezTo>
                    <a:pt x="142" y="194"/>
                    <a:pt x="141" y="192"/>
                    <a:pt x="141" y="191"/>
                  </a:cubicBezTo>
                  <a:cubicBezTo>
                    <a:pt x="141" y="184"/>
                    <a:pt x="141" y="184"/>
                    <a:pt x="141" y="184"/>
                  </a:cubicBezTo>
                  <a:cubicBezTo>
                    <a:pt x="141" y="183"/>
                    <a:pt x="142" y="181"/>
                    <a:pt x="143" y="180"/>
                  </a:cubicBezTo>
                  <a:cubicBezTo>
                    <a:pt x="143" y="180"/>
                    <a:pt x="143" y="180"/>
                    <a:pt x="143" y="180"/>
                  </a:cubicBezTo>
                  <a:cubicBezTo>
                    <a:pt x="144" y="179"/>
                    <a:pt x="146" y="178"/>
                    <a:pt x="148" y="178"/>
                  </a:cubicBezTo>
                  <a:cubicBezTo>
                    <a:pt x="165" y="178"/>
                    <a:pt x="165" y="178"/>
                    <a:pt x="165" y="178"/>
                  </a:cubicBezTo>
                  <a:close/>
                  <a:moveTo>
                    <a:pt x="60" y="170"/>
                  </a:moveTo>
                  <a:cubicBezTo>
                    <a:pt x="82" y="170"/>
                    <a:pt x="82" y="170"/>
                    <a:pt x="82" y="170"/>
                  </a:cubicBezTo>
                  <a:cubicBezTo>
                    <a:pt x="90" y="170"/>
                    <a:pt x="96" y="176"/>
                    <a:pt x="96" y="183"/>
                  </a:cubicBezTo>
                  <a:cubicBezTo>
                    <a:pt x="96" y="192"/>
                    <a:pt x="96" y="192"/>
                    <a:pt x="96" y="192"/>
                  </a:cubicBezTo>
                  <a:cubicBezTo>
                    <a:pt x="96" y="199"/>
                    <a:pt x="90" y="205"/>
                    <a:pt x="82" y="205"/>
                  </a:cubicBezTo>
                  <a:cubicBezTo>
                    <a:pt x="60" y="205"/>
                    <a:pt x="60" y="205"/>
                    <a:pt x="60" y="205"/>
                  </a:cubicBezTo>
                  <a:cubicBezTo>
                    <a:pt x="52" y="205"/>
                    <a:pt x="46" y="199"/>
                    <a:pt x="46" y="192"/>
                  </a:cubicBezTo>
                  <a:cubicBezTo>
                    <a:pt x="46" y="183"/>
                    <a:pt x="46" y="183"/>
                    <a:pt x="46" y="183"/>
                  </a:cubicBezTo>
                  <a:cubicBezTo>
                    <a:pt x="46" y="176"/>
                    <a:pt x="52" y="170"/>
                    <a:pt x="60" y="170"/>
                  </a:cubicBezTo>
                  <a:close/>
                  <a:moveTo>
                    <a:pt x="41" y="158"/>
                  </a:moveTo>
                  <a:cubicBezTo>
                    <a:pt x="40" y="151"/>
                    <a:pt x="40" y="145"/>
                    <a:pt x="39" y="139"/>
                  </a:cubicBezTo>
                  <a:cubicBezTo>
                    <a:pt x="69" y="154"/>
                    <a:pt x="105" y="151"/>
                    <a:pt x="133" y="143"/>
                  </a:cubicBezTo>
                  <a:cubicBezTo>
                    <a:pt x="129" y="148"/>
                    <a:pt x="125" y="153"/>
                    <a:pt x="120" y="157"/>
                  </a:cubicBezTo>
                  <a:cubicBezTo>
                    <a:pt x="121" y="158"/>
                    <a:pt x="121" y="158"/>
                    <a:pt x="121" y="158"/>
                  </a:cubicBezTo>
                  <a:cubicBezTo>
                    <a:pt x="114" y="158"/>
                    <a:pt x="114" y="158"/>
                    <a:pt x="114" y="158"/>
                  </a:cubicBezTo>
                  <a:cubicBezTo>
                    <a:pt x="41" y="158"/>
                    <a:pt x="41" y="158"/>
                    <a:pt x="41" y="158"/>
                  </a:cubicBezTo>
                  <a:close/>
                  <a:moveTo>
                    <a:pt x="139" y="158"/>
                  </a:moveTo>
                  <a:cubicBezTo>
                    <a:pt x="151" y="153"/>
                    <a:pt x="164" y="145"/>
                    <a:pt x="169" y="134"/>
                  </a:cubicBezTo>
                  <a:cubicBezTo>
                    <a:pt x="173" y="133"/>
                    <a:pt x="183" y="140"/>
                    <a:pt x="186" y="140"/>
                  </a:cubicBezTo>
                  <a:cubicBezTo>
                    <a:pt x="186" y="145"/>
                    <a:pt x="185" y="151"/>
                    <a:pt x="185" y="158"/>
                  </a:cubicBezTo>
                  <a:cubicBezTo>
                    <a:pt x="139" y="158"/>
                    <a:pt x="139" y="158"/>
                    <a:pt x="139" y="158"/>
                  </a:cubicBezTo>
                  <a:close/>
                  <a:moveTo>
                    <a:pt x="169" y="217"/>
                  </a:moveTo>
                  <a:cubicBezTo>
                    <a:pt x="163" y="232"/>
                    <a:pt x="155" y="246"/>
                    <a:pt x="145" y="257"/>
                  </a:cubicBezTo>
                  <a:cubicBezTo>
                    <a:pt x="136" y="258"/>
                    <a:pt x="128" y="258"/>
                    <a:pt x="119" y="258"/>
                  </a:cubicBezTo>
                  <a:cubicBezTo>
                    <a:pt x="119" y="258"/>
                    <a:pt x="119" y="258"/>
                    <a:pt x="119" y="258"/>
                  </a:cubicBezTo>
                  <a:cubicBezTo>
                    <a:pt x="115" y="258"/>
                    <a:pt x="111" y="258"/>
                    <a:pt x="107" y="258"/>
                  </a:cubicBezTo>
                  <a:cubicBezTo>
                    <a:pt x="104" y="258"/>
                    <a:pt x="100" y="258"/>
                    <a:pt x="97" y="258"/>
                  </a:cubicBezTo>
                  <a:cubicBezTo>
                    <a:pt x="95" y="258"/>
                    <a:pt x="95" y="258"/>
                    <a:pt x="95" y="258"/>
                  </a:cubicBezTo>
                  <a:cubicBezTo>
                    <a:pt x="90" y="257"/>
                    <a:pt x="85" y="257"/>
                    <a:pt x="80" y="256"/>
                  </a:cubicBezTo>
                  <a:cubicBezTo>
                    <a:pt x="70" y="245"/>
                    <a:pt x="63" y="232"/>
                    <a:pt x="57" y="217"/>
                  </a:cubicBezTo>
                  <a:cubicBezTo>
                    <a:pt x="97" y="217"/>
                    <a:pt x="97" y="217"/>
                    <a:pt x="97" y="217"/>
                  </a:cubicBezTo>
                  <a:cubicBezTo>
                    <a:pt x="99" y="217"/>
                    <a:pt x="99" y="217"/>
                    <a:pt x="99" y="217"/>
                  </a:cubicBezTo>
                  <a:cubicBezTo>
                    <a:pt x="100" y="215"/>
                    <a:pt x="100" y="215"/>
                    <a:pt x="100" y="215"/>
                  </a:cubicBezTo>
                  <a:cubicBezTo>
                    <a:pt x="109" y="199"/>
                    <a:pt x="109" y="199"/>
                    <a:pt x="109" y="199"/>
                  </a:cubicBezTo>
                  <a:cubicBezTo>
                    <a:pt x="119" y="199"/>
                    <a:pt x="119" y="199"/>
                    <a:pt x="119" y="199"/>
                  </a:cubicBezTo>
                  <a:cubicBezTo>
                    <a:pt x="128" y="215"/>
                    <a:pt x="128" y="215"/>
                    <a:pt x="128" y="215"/>
                  </a:cubicBezTo>
                  <a:cubicBezTo>
                    <a:pt x="129" y="217"/>
                    <a:pt x="129" y="217"/>
                    <a:pt x="129" y="217"/>
                  </a:cubicBezTo>
                  <a:cubicBezTo>
                    <a:pt x="132" y="217"/>
                    <a:pt x="132" y="217"/>
                    <a:pt x="132" y="217"/>
                  </a:cubicBezTo>
                  <a:cubicBezTo>
                    <a:pt x="169" y="217"/>
                    <a:pt x="169" y="217"/>
                    <a:pt x="169" y="217"/>
                  </a:cubicBezTo>
                  <a:close/>
                  <a:moveTo>
                    <a:pt x="114" y="166"/>
                  </a:moveTo>
                  <a:cubicBezTo>
                    <a:pt x="187" y="166"/>
                    <a:pt x="187" y="166"/>
                    <a:pt x="187" y="166"/>
                  </a:cubicBezTo>
                  <a:cubicBezTo>
                    <a:pt x="187" y="209"/>
                    <a:pt x="187" y="209"/>
                    <a:pt x="187" y="209"/>
                  </a:cubicBezTo>
                  <a:cubicBezTo>
                    <a:pt x="134" y="209"/>
                    <a:pt x="134" y="209"/>
                    <a:pt x="134" y="209"/>
                  </a:cubicBezTo>
                  <a:cubicBezTo>
                    <a:pt x="125" y="193"/>
                    <a:pt x="125" y="193"/>
                    <a:pt x="125" y="193"/>
                  </a:cubicBezTo>
                  <a:cubicBezTo>
                    <a:pt x="124" y="191"/>
                    <a:pt x="124" y="191"/>
                    <a:pt x="124" y="191"/>
                  </a:cubicBezTo>
                  <a:cubicBezTo>
                    <a:pt x="121" y="191"/>
                    <a:pt x="121" y="191"/>
                    <a:pt x="121" y="191"/>
                  </a:cubicBezTo>
                  <a:cubicBezTo>
                    <a:pt x="107" y="191"/>
                    <a:pt x="107" y="191"/>
                    <a:pt x="107" y="191"/>
                  </a:cubicBezTo>
                  <a:cubicBezTo>
                    <a:pt x="105" y="191"/>
                    <a:pt x="105" y="191"/>
                    <a:pt x="105" y="191"/>
                  </a:cubicBezTo>
                  <a:cubicBezTo>
                    <a:pt x="103" y="193"/>
                    <a:pt x="103" y="193"/>
                    <a:pt x="103" y="193"/>
                  </a:cubicBezTo>
                  <a:cubicBezTo>
                    <a:pt x="94" y="209"/>
                    <a:pt x="94" y="209"/>
                    <a:pt x="94" y="209"/>
                  </a:cubicBezTo>
                  <a:cubicBezTo>
                    <a:pt x="41" y="209"/>
                    <a:pt x="41" y="209"/>
                    <a:pt x="41" y="209"/>
                  </a:cubicBezTo>
                  <a:cubicBezTo>
                    <a:pt x="41" y="166"/>
                    <a:pt x="41" y="166"/>
                    <a:pt x="41" y="166"/>
                  </a:cubicBezTo>
                  <a:lnTo>
                    <a:pt x="114" y="16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5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9" name="Rectangle 157"/>
          <p:cNvSpPr/>
          <p:nvPr/>
        </p:nvSpPr>
        <p:spPr>
          <a:xfrm>
            <a:off x="6664542" y="3047367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50" dirty="0">
              <a:cs typeface="+mn-ea"/>
              <a:sym typeface="+mn-lt"/>
            </a:endParaRPr>
          </a:p>
        </p:txBody>
      </p:sp>
      <p:sp>
        <p:nvSpPr>
          <p:cNvPr id="50" name="Rectangle 158"/>
          <p:cNvSpPr/>
          <p:nvPr/>
        </p:nvSpPr>
        <p:spPr>
          <a:xfrm>
            <a:off x="6664543" y="3047367"/>
            <a:ext cx="2133784" cy="34577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50" dirty="0">
              <a:cs typeface="+mn-ea"/>
              <a:sym typeface="+mn-lt"/>
            </a:endParaRPr>
          </a:p>
        </p:txBody>
      </p:sp>
      <p:sp>
        <p:nvSpPr>
          <p:cNvPr id="51" name="Content Placeholder 2"/>
          <p:cNvSpPr txBox="1"/>
          <p:nvPr/>
        </p:nvSpPr>
        <p:spPr>
          <a:xfrm>
            <a:off x="6808861" y="3067799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>
                <a:solidFill>
                  <a:schemeClr val="bg1"/>
                </a:solidFill>
                <a:cs typeface="+mn-ea"/>
                <a:sym typeface="+mn-lt"/>
              </a:rPr>
              <a:t>50%</a:t>
            </a:r>
            <a:endParaRPr 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2" name="Rectangle 160"/>
          <p:cNvSpPr/>
          <p:nvPr/>
        </p:nvSpPr>
        <p:spPr>
          <a:xfrm>
            <a:off x="6664542" y="4608040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50" dirty="0">
              <a:cs typeface="+mn-ea"/>
              <a:sym typeface="+mn-lt"/>
            </a:endParaRPr>
          </a:p>
        </p:txBody>
      </p:sp>
      <p:sp>
        <p:nvSpPr>
          <p:cNvPr id="53" name="Rectangle 161"/>
          <p:cNvSpPr/>
          <p:nvPr/>
        </p:nvSpPr>
        <p:spPr>
          <a:xfrm>
            <a:off x="6664543" y="4608040"/>
            <a:ext cx="1757232" cy="345777"/>
          </a:xfrm>
          <a:prstGeom prst="rect">
            <a:avLst/>
          </a:prstGeom>
          <a:solidFill>
            <a:schemeClr val="dk2">
              <a:lumMod val="10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50" dirty="0">
              <a:cs typeface="+mn-ea"/>
              <a:sym typeface="+mn-lt"/>
            </a:endParaRPr>
          </a:p>
        </p:txBody>
      </p:sp>
      <p:sp>
        <p:nvSpPr>
          <p:cNvPr id="54" name="Content Placeholder 2"/>
          <p:cNvSpPr txBox="1"/>
          <p:nvPr/>
        </p:nvSpPr>
        <p:spPr>
          <a:xfrm>
            <a:off x="6808861" y="4629891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cs typeface="+mn-ea"/>
                <a:sym typeface="+mn-lt"/>
              </a:rPr>
              <a:t>45%</a:t>
            </a:r>
            <a:endParaRPr 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5" name="Rectangle 163"/>
          <p:cNvSpPr/>
          <p:nvPr/>
        </p:nvSpPr>
        <p:spPr>
          <a:xfrm>
            <a:off x="6664542" y="4084738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50" dirty="0">
              <a:cs typeface="+mn-ea"/>
              <a:sym typeface="+mn-lt"/>
            </a:endParaRPr>
          </a:p>
        </p:txBody>
      </p:sp>
      <p:sp>
        <p:nvSpPr>
          <p:cNvPr id="56" name="Rectangle 164"/>
          <p:cNvSpPr/>
          <p:nvPr/>
        </p:nvSpPr>
        <p:spPr>
          <a:xfrm>
            <a:off x="6664543" y="4084738"/>
            <a:ext cx="3179757" cy="34577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50" dirty="0">
              <a:cs typeface="+mn-ea"/>
              <a:sym typeface="+mn-lt"/>
            </a:endParaRPr>
          </a:p>
        </p:txBody>
      </p:sp>
      <p:sp>
        <p:nvSpPr>
          <p:cNvPr id="57" name="Content Placeholder 2"/>
          <p:cNvSpPr txBox="1"/>
          <p:nvPr/>
        </p:nvSpPr>
        <p:spPr>
          <a:xfrm>
            <a:off x="6808861" y="4105170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cs typeface="+mn-ea"/>
                <a:sym typeface="+mn-lt"/>
              </a:rPr>
              <a:t>75%</a:t>
            </a:r>
            <a:endParaRPr 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8" name="Rectangle 166"/>
          <p:cNvSpPr/>
          <p:nvPr/>
        </p:nvSpPr>
        <p:spPr>
          <a:xfrm>
            <a:off x="6664542" y="3561949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50" dirty="0">
              <a:cs typeface="+mn-ea"/>
              <a:sym typeface="+mn-lt"/>
            </a:endParaRPr>
          </a:p>
        </p:txBody>
      </p:sp>
      <p:sp>
        <p:nvSpPr>
          <p:cNvPr id="59" name="Rectangle 167"/>
          <p:cNvSpPr/>
          <p:nvPr/>
        </p:nvSpPr>
        <p:spPr>
          <a:xfrm>
            <a:off x="6664543" y="3561949"/>
            <a:ext cx="2510335" cy="345777"/>
          </a:xfrm>
          <a:prstGeom prst="rect">
            <a:avLst/>
          </a:prstGeom>
          <a:solidFill>
            <a:schemeClr val="accent3">
              <a:lumMod val="10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50" dirty="0">
              <a:cs typeface="+mn-ea"/>
              <a:sym typeface="+mn-lt"/>
            </a:endParaRPr>
          </a:p>
        </p:txBody>
      </p:sp>
      <p:sp>
        <p:nvSpPr>
          <p:cNvPr id="60" name="Content Placeholder 2"/>
          <p:cNvSpPr txBox="1"/>
          <p:nvPr/>
        </p:nvSpPr>
        <p:spPr>
          <a:xfrm>
            <a:off x="6808861" y="3582382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cs typeface="+mn-ea"/>
                <a:sym typeface="+mn-lt"/>
              </a:rPr>
              <a:t>62%</a:t>
            </a:r>
            <a:endParaRPr 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61" name="Group 169"/>
          <p:cNvGrpSpPr/>
          <p:nvPr/>
        </p:nvGrpSpPr>
        <p:grpSpPr>
          <a:xfrm>
            <a:off x="6137416" y="3544971"/>
            <a:ext cx="349723" cy="350321"/>
            <a:chOff x="7275629" y="3973834"/>
            <a:chExt cx="464344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62" name="AutoShape 37"/>
            <p:cNvSpPr/>
            <p:nvPr/>
          </p:nvSpPr>
          <p:spPr bwMode="auto">
            <a:xfrm>
              <a:off x="7275629" y="4017490"/>
              <a:ext cx="423069" cy="421482"/>
            </a:xfrm>
            <a:custGeom>
              <a:avLst/>
              <a:gdLst>
                <a:gd name="T0" fmla="+- 0 10849 98"/>
                <a:gd name="T1" fmla="*/ T0 w 21502"/>
                <a:gd name="T2" fmla="*/ 10800 h 21600"/>
                <a:gd name="T3" fmla="+- 0 10849 98"/>
                <a:gd name="T4" fmla="*/ T3 w 21502"/>
                <a:gd name="T5" fmla="*/ 10800 h 21600"/>
                <a:gd name="T6" fmla="+- 0 10849 98"/>
                <a:gd name="T7" fmla="*/ T6 w 21502"/>
                <a:gd name="T8" fmla="*/ 10800 h 21600"/>
                <a:gd name="T9" fmla="+- 0 10849 98"/>
                <a:gd name="T10" fmla="*/ T9 w 2150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02" h="21600">
                  <a:moveTo>
                    <a:pt x="19917" y="7880"/>
                  </a:moveTo>
                  <a:lnTo>
                    <a:pt x="18875" y="8932"/>
                  </a:lnTo>
                  <a:cubicBezTo>
                    <a:pt x="18730" y="9079"/>
                    <a:pt x="18497" y="9079"/>
                    <a:pt x="18353" y="8932"/>
                  </a:cubicBezTo>
                  <a:lnTo>
                    <a:pt x="17048" y="7617"/>
                  </a:lnTo>
                  <a:lnTo>
                    <a:pt x="15991" y="10290"/>
                  </a:lnTo>
                  <a:lnTo>
                    <a:pt x="16080" y="10064"/>
                  </a:lnTo>
                  <a:cubicBezTo>
                    <a:pt x="13859" y="7826"/>
                    <a:pt x="11601" y="7544"/>
                    <a:pt x="9565" y="7291"/>
                  </a:cubicBezTo>
                  <a:cubicBezTo>
                    <a:pt x="8910" y="7210"/>
                    <a:pt x="8276" y="7126"/>
                    <a:pt x="7652" y="6990"/>
                  </a:cubicBezTo>
                  <a:lnTo>
                    <a:pt x="13918" y="4456"/>
                  </a:lnTo>
                  <a:lnTo>
                    <a:pt x="12652" y="3179"/>
                  </a:lnTo>
                  <a:cubicBezTo>
                    <a:pt x="12508" y="3033"/>
                    <a:pt x="12508" y="2798"/>
                    <a:pt x="12652" y="2652"/>
                  </a:cubicBezTo>
                  <a:lnTo>
                    <a:pt x="13695" y="1598"/>
                  </a:lnTo>
                  <a:cubicBezTo>
                    <a:pt x="13840" y="1453"/>
                    <a:pt x="14073" y="1453"/>
                    <a:pt x="14217" y="1598"/>
                  </a:cubicBezTo>
                  <a:lnTo>
                    <a:pt x="19917" y="7353"/>
                  </a:lnTo>
                  <a:cubicBezTo>
                    <a:pt x="20062" y="7499"/>
                    <a:pt x="20062" y="7734"/>
                    <a:pt x="19917" y="7880"/>
                  </a:cubicBezTo>
                  <a:moveTo>
                    <a:pt x="12292" y="19639"/>
                  </a:moveTo>
                  <a:cubicBezTo>
                    <a:pt x="12200" y="19872"/>
                    <a:pt x="11999" y="20044"/>
                    <a:pt x="11756" y="20095"/>
                  </a:cubicBezTo>
                  <a:cubicBezTo>
                    <a:pt x="11700" y="20106"/>
                    <a:pt x="11643" y="20111"/>
                    <a:pt x="11587" y="20110"/>
                  </a:cubicBezTo>
                  <a:cubicBezTo>
                    <a:pt x="11400" y="20105"/>
                    <a:pt x="11219" y="20030"/>
                    <a:pt x="11084" y="19892"/>
                  </a:cubicBezTo>
                  <a:lnTo>
                    <a:pt x="1692" y="10517"/>
                  </a:lnTo>
                  <a:cubicBezTo>
                    <a:pt x="1519" y="10343"/>
                    <a:pt x="1443" y="10094"/>
                    <a:pt x="1488" y="9852"/>
                  </a:cubicBezTo>
                  <a:cubicBezTo>
                    <a:pt x="1533" y="9610"/>
                    <a:pt x="1695" y="9407"/>
                    <a:pt x="1917" y="9308"/>
                  </a:cubicBezTo>
                  <a:lnTo>
                    <a:pt x="6505" y="7453"/>
                  </a:lnTo>
                  <a:cubicBezTo>
                    <a:pt x="9597" y="8490"/>
                    <a:pt x="12689" y="7491"/>
                    <a:pt x="15781" y="10821"/>
                  </a:cubicBezTo>
                  <a:cubicBezTo>
                    <a:pt x="15781" y="10821"/>
                    <a:pt x="12292" y="19639"/>
                    <a:pt x="12292" y="19639"/>
                  </a:cubicBezTo>
                  <a:close/>
                  <a:moveTo>
                    <a:pt x="15260" y="545"/>
                  </a:moveTo>
                  <a:cubicBezTo>
                    <a:pt x="14912" y="193"/>
                    <a:pt x="14449" y="0"/>
                    <a:pt x="13956" y="0"/>
                  </a:cubicBezTo>
                  <a:cubicBezTo>
                    <a:pt x="13463" y="0"/>
                    <a:pt x="13000" y="193"/>
                    <a:pt x="12651" y="546"/>
                  </a:cubicBezTo>
                  <a:lnTo>
                    <a:pt x="11610" y="1598"/>
                  </a:lnTo>
                  <a:cubicBezTo>
                    <a:pt x="11261" y="1949"/>
                    <a:pt x="11068" y="2417"/>
                    <a:pt x="11068" y="2915"/>
                  </a:cubicBezTo>
                  <a:cubicBezTo>
                    <a:pt x="11068" y="3265"/>
                    <a:pt x="11164" y="3601"/>
                    <a:pt x="11342" y="3893"/>
                  </a:cubicBezTo>
                  <a:lnTo>
                    <a:pt x="1324" y="7944"/>
                  </a:lnTo>
                  <a:cubicBezTo>
                    <a:pt x="654" y="8241"/>
                    <a:pt x="173" y="8851"/>
                    <a:pt x="38" y="9575"/>
                  </a:cubicBezTo>
                  <a:cubicBezTo>
                    <a:pt x="-98" y="10302"/>
                    <a:pt x="130" y="11048"/>
                    <a:pt x="654" y="11576"/>
                  </a:cubicBezTo>
                  <a:lnTo>
                    <a:pt x="10041" y="20946"/>
                  </a:lnTo>
                  <a:cubicBezTo>
                    <a:pt x="10445" y="21354"/>
                    <a:pt x="10982" y="21586"/>
                    <a:pt x="11549" y="21599"/>
                  </a:cubicBezTo>
                  <a:cubicBezTo>
                    <a:pt x="11562" y="21599"/>
                    <a:pt x="11593" y="21599"/>
                    <a:pt x="11605" y="21599"/>
                  </a:cubicBezTo>
                  <a:cubicBezTo>
                    <a:pt x="11754" y="21599"/>
                    <a:pt x="11906" y="21584"/>
                    <a:pt x="12056" y="21553"/>
                  </a:cubicBezTo>
                  <a:cubicBezTo>
                    <a:pt x="12789" y="21399"/>
                    <a:pt x="13390" y="20888"/>
                    <a:pt x="13662" y="20191"/>
                  </a:cubicBezTo>
                  <a:lnTo>
                    <a:pt x="17604" y="10229"/>
                  </a:lnTo>
                  <a:cubicBezTo>
                    <a:pt x="17902" y="10426"/>
                    <a:pt x="18250" y="10532"/>
                    <a:pt x="18613" y="10532"/>
                  </a:cubicBezTo>
                  <a:cubicBezTo>
                    <a:pt x="19107" y="10532"/>
                    <a:pt x="19570" y="10338"/>
                    <a:pt x="19918" y="9986"/>
                  </a:cubicBezTo>
                  <a:lnTo>
                    <a:pt x="20957" y="8937"/>
                  </a:lnTo>
                  <a:cubicBezTo>
                    <a:pt x="21308" y="8585"/>
                    <a:pt x="21502" y="8116"/>
                    <a:pt x="21502" y="7617"/>
                  </a:cubicBezTo>
                  <a:cubicBezTo>
                    <a:pt x="21502" y="7117"/>
                    <a:pt x="21308" y="6648"/>
                    <a:pt x="20961" y="6300"/>
                  </a:cubicBezTo>
                  <a:cubicBezTo>
                    <a:pt x="20961" y="6300"/>
                    <a:pt x="15260" y="545"/>
                    <a:pt x="15260" y="54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300" hangingPunct="0">
                <a:lnSpc>
                  <a:spcPct val="120000"/>
                </a:lnSpc>
              </a:pPr>
              <a:endParaRPr lang="en-US" sz="95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63" name="AutoShape 38"/>
            <p:cNvSpPr/>
            <p:nvPr/>
          </p:nvSpPr>
          <p:spPr bwMode="auto">
            <a:xfrm>
              <a:off x="7478829" y="4206403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4320"/>
                  </a:moveTo>
                  <a:cubicBezTo>
                    <a:pt x="14381" y="4320"/>
                    <a:pt x="17279" y="7222"/>
                    <a:pt x="17279" y="10800"/>
                  </a:cubicBezTo>
                  <a:cubicBezTo>
                    <a:pt x="17279" y="14377"/>
                    <a:pt x="14381" y="17279"/>
                    <a:pt x="10800" y="17279"/>
                  </a:cubicBezTo>
                  <a:cubicBezTo>
                    <a:pt x="7218" y="17279"/>
                    <a:pt x="4319" y="14377"/>
                    <a:pt x="4319" y="10800"/>
                  </a:cubicBezTo>
                  <a:cubicBezTo>
                    <a:pt x="4319" y="7222"/>
                    <a:pt x="7218" y="4320"/>
                    <a:pt x="10800" y="4320"/>
                  </a:cubicBezTo>
                  <a:moveTo>
                    <a:pt x="10800" y="21599"/>
                  </a:move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300" hangingPunct="0">
                <a:lnSpc>
                  <a:spcPct val="120000"/>
                </a:lnSpc>
              </a:pPr>
              <a:endParaRPr lang="en-US" sz="95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64" name="AutoShape 39"/>
            <p:cNvSpPr/>
            <p:nvPr/>
          </p:nvSpPr>
          <p:spPr bwMode="auto">
            <a:xfrm>
              <a:off x="7667742" y="3973834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7279"/>
                  </a:moveTo>
                  <a:cubicBezTo>
                    <a:pt x="7218" y="17279"/>
                    <a:pt x="4320" y="14377"/>
                    <a:pt x="4320" y="10800"/>
                  </a:cubicBezTo>
                  <a:cubicBezTo>
                    <a:pt x="4320" y="7222"/>
                    <a:pt x="7218" y="4320"/>
                    <a:pt x="10800" y="4320"/>
                  </a:cubicBezTo>
                  <a:cubicBezTo>
                    <a:pt x="14381" y="4320"/>
                    <a:pt x="17280" y="7222"/>
                    <a:pt x="17280" y="10800"/>
                  </a:cubicBezTo>
                  <a:cubicBezTo>
                    <a:pt x="17280" y="14377"/>
                    <a:pt x="14381" y="17279"/>
                    <a:pt x="10800" y="17279"/>
                  </a:cubicBezTo>
                  <a:moveTo>
                    <a:pt x="10800" y="0"/>
                  </a:move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300" hangingPunct="0">
                <a:lnSpc>
                  <a:spcPct val="120000"/>
                </a:lnSpc>
              </a:pPr>
              <a:endParaRPr lang="en-US" sz="95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65" name="AutoShape 40"/>
            <p:cNvSpPr/>
            <p:nvPr/>
          </p:nvSpPr>
          <p:spPr bwMode="auto">
            <a:xfrm>
              <a:off x="7391517" y="4192115"/>
              <a:ext cx="57944" cy="579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5400"/>
                  </a:moveTo>
                  <a:cubicBezTo>
                    <a:pt x="13779" y="5400"/>
                    <a:pt x="16199" y="7815"/>
                    <a:pt x="16199" y="10800"/>
                  </a:cubicBezTo>
                  <a:cubicBezTo>
                    <a:pt x="16199" y="13784"/>
                    <a:pt x="13779" y="16200"/>
                    <a:pt x="10800" y="16200"/>
                  </a:cubicBezTo>
                  <a:cubicBezTo>
                    <a:pt x="7820" y="16200"/>
                    <a:pt x="5399" y="13784"/>
                    <a:pt x="5399" y="10800"/>
                  </a:cubicBezTo>
                  <a:cubicBezTo>
                    <a:pt x="5399" y="7815"/>
                    <a:pt x="7820" y="5400"/>
                    <a:pt x="10800" y="5400"/>
                  </a:cubicBezTo>
                  <a:moveTo>
                    <a:pt x="0" y="10800"/>
                  </a:moveTo>
                  <a:cubicBezTo>
                    <a:pt x="0" y="16753"/>
                    <a:pt x="4843" y="21599"/>
                    <a:pt x="10800" y="21599"/>
                  </a:cubicBezTo>
                  <a:cubicBezTo>
                    <a:pt x="16756" y="21599"/>
                    <a:pt x="21600" y="16753"/>
                    <a:pt x="21600" y="10800"/>
                  </a:cubicBezTo>
                  <a:cubicBezTo>
                    <a:pt x="21600" y="4846"/>
                    <a:pt x="16756" y="0"/>
                    <a:pt x="10800" y="0"/>
                  </a:cubicBezTo>
                  <a:cubicBezTo>
                    <a:pt x="4843" y="0"/>
                    <a:pt x="0" y="4846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300" hangingPunct="0">
                <a:lnSpc>
                  <a:spcPct val="120000"/>
                </a:lnSpc>
              </a:pPr>
              <a:endParaRPr lang="en-US" sz="95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66" name="AutoShape 41"/>
            <p:cNvSpPr/>
            <p:nvPr/>
          </p:nvSpPr>
          <p:spPr bwMode="auto">
            <a:xfrm>
              <a:off x="7449460" y="4293715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300" hangingPunct="0">
                <a:lnSpc>
                  <a:spcPct val="120000"/>
                </a:lnSpc>
              </a:pPr>
              <a:endParaRPr lang="en-US" sz="95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67" name="AutoShape 42"/>
            <p:cNvSpPr/>
            <p:nvPr/>
          </p:nvSpPr>
          <p:spPr bwMode="auto">
            <a:xfrm>
              <a:off x="7682029" y="4075434"/>
              <a:ext cx="28575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300" hangingPunct="0">
                <a:lnSpc>
                  <a:spcPct val="120000"/>
                </a:lnSpc>
              </a:pPr>
              <a:endParaRPr lang="en-US" sz="95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</p:grpSp>
      <p:grpSp>
        <p:nvGrpSpPr>
          <p:cNvPr id="68" name="Group 176"/>
          <p:cNvGrpSpPr/>
          <p:nvPr/>
        </p:nvGrpSpPr>
        <p:grpSpPr>
          <a:xfrm>
            <a:off x="6167840" y="4617188"/>
            <a:ext cx="297181" cy="339553"/>
            <a:chOff x="9162373" y="3045147"/>
            <a:chExt cx="406400" cy="464344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69" name="AutoShape 48"/>
            <p:cNvSpPr/>
            <p:nvPr/>
          </p:nvSpPr>
          <p:spPr bwMode="auto">
            <a:xfrm>
              <a:off x="9162373" y="3045147"/>
              <a:ext cx="406400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425"/>
                  </a:moveTo>
                  <a:cubicBezTo>
                    <a:pt x="5687" y="7425"/>
                    <a:pt x="1542" y="6064"/>
                    <a:pt x="1542" y="4387"/>
                  </a:cubicBezTo>
                  <a:cubicBezTo>
                    <a:pt x="1542" y="2709"/>
                    <a:pt x="5687" y="1350"/>
                    <a:pt x="10800" y="1350"/>
                  </a:cubicBezTo>
                  <a:cubicBezTo>
                    <a:pt x="15912" y="1350"/>
                    <a:pt x="20057" y="2709"/>
                    <a:pt x="20057" y="4387"/>
                  </a:cubicBezTo>
                  <a:cubicBezTo>
                    <a:pt x="20057" y="6064"/>
                    <a:pt x="15912" y="7425"/>
                    <a:pt x="10800" y="7425"/>
                  </a:cubicBezTo>
                  <a:moveTo>
                    <a:pt x="20057" y="9112"/>
                  </a:moveTo>
                  <a:lnTo>
                    <a:pt x="20054" y="9112"/>
                  </a:lnTo>
                  <a:cubicBezTo>
                    <a:pt x="20054" y="9119"/>
                    <a:pt x="20057" y="9127"/>
                    <a:pt x="20057" y="9133"/>
                  </a:cubicBezTo>
                  <a:cubicBezTo>
                    <a:pt x="20057" y="10800"/>
                    <a:pt x="15912" y="12150"/>
                    <a:pt x="10800" y="12150"/>
                  </a:cubicBezTo>
                  <a:cubicBezTo>
                    <a:pt x="5687" y="12150"/>
                    <a:pt x="1542" y="10800"/>
                    <a:pt x="1542" y="9133"/>
                  </a:cubicBezTo>
                  <a:cubicBezTo>
                    <a:pt x="1542" y="9127"/>
                    <a:pt x="1545" y="9119"/>
                    <a:pt x="1545" y="9112"/>
                  </a:cubicBezTo>
                  <a:lnTo>
                    <a:pt x="1542" y="9112"/>
                  </a:lnTo>
                  <a:lnTo>
                    <a:pt x="1542" y="6793"/>
                  </a:lnTo>
                  <a:cubicBezTo>
                    <a:pt x="3564" y="8140"/>
                    <a:pt x="7271" y="8774"/>
                    <a:pt x="10800" y="8774"/>
                  </a:cubicBezTo>
                  <a:cubicBezTo>
                    <a:pt x="14328" y="8774"/>
                    <a:pt x="18035" y="8140"/>
                    <a:pt x="20057" y="6793"/>
                  </a:cubicBezTo>
                  <a:cubicBezTo>
                    <a:pt x="20057" y="6793"/>
                    <a:pt x="20057" y="9112"/>
                    <a:pt x="20057" y="9112"/>
                  </a:cubicBezTo>
                  <a:close/>
                  <a:moveTo>
                    <a:pt x="20057" y="13162"/>
                  </a:moveTo>
                  <a:lnTo>
                    <a:pt x="20054" y="13162"/>
                  </a:lnTo>
                  <a:cubicBezTo>
                    <a:pt x="20054" y="13169"/>
                    <a:pt x="20057" y="13177"/>
                    <a:pt x="20057" y="13183"/>
                  </a:cubicBezTo>
                  <a:cubicBezTo>
                    <a:pt x="20057" y="14850"/>
                    <a:pt x="15912" y="16200"/>
                    <a:pt x="10800" y="16200"/>
                  </a:cubicBezTo>
                  <a:cubicBezTo>
                    <a:pt x="5687" y="16200"/>
                    <a:pt x="1542" y="14850"/>
                    <a:pt x="1542" y="13183"/>
                  </a:cubicBezTo>
                  <a:cubicBezTo>
                    <a:pt x="1542" y="13177"/>
                    <a:pt x="1545" y="13169"/>
                    <a:pt x="1545" y="13162"/>
                  </a:cubicBezTo>
                  <a:lnTo>
                    <a:pt x="1542" y="13162"/>
                  </a:lnTo>
                  <a:lnTo>
                    <a:pt x="1542" y="10640"/>
                  </a:lnTo>
                  <a:cubicBezTo>
                    <a:pt x="3136" y="12077"/>
                    <a:pt x="6982" y="12825"/>
                    <a:pt x="10800" y="12825"/>
                  </a:cubicBezTo>
                  <a:cubicBezTo>
                    <a:pt x="14617" y="12825"/>
                    <a:pt x="18463" y="12077"/>
                    <a:pt x="20057" y="10640"/>
                  </a:cubicBezTo>
                  <a:cubicBezTo>
                    <a:pt x="20057" y="10640"/>
                    <a:pt x="20057" y="13162"/>
                    <a:pt x="20057" y="13162"/>
                  </a:cubicBezTo>
                  <a:close/>
                  <a:moveTo>
                    <a:pt x="20057" y="17212"/>
                  </a:moveTo>
                  <a:cubicBezTo>
                    <a:pt x="20057" y="18889"/>
                    <a:pt x="15912" y="20249"/>
                    <a:pt x="10800" y="20249"/>
                  </a:cubicBezTo>
                  <a:cubicBezTo>
                    <a:pt x="5687" y="20249"/>
                    <a:pt x="1542" y="18889"/>
                    <a:pt x="1542" y="17212"/>
                  </a:cubicBezTo>
                  <a:lnTo>
                    <a:pt x="1542" y="14690"/>
                  </a:lnTo>
                  <a:cubicBezTo>
                    <a:pt x="3136" y="16127"/>
                    <a:pt x="6982" y="16875"/>
                    <a:pt x="10800" y="16875"/>
                  </a:cubicBezTo>
                  <a:cubicBezTo>
                    <a:pt x="14617" y="16875"/>
                    <a:pt x="18463" y="16127"/>
                    <a:pt x="20057" y="14690"/>
                  </a:cubicBezTo>
                  <a:cubicBezTo>
                    <a:pt x="20057" y="14690"/>
                    <a:pt x="20057" y="17212"/>
                    <a:pt x="20057" y="17212"/>
                  </a:cubicBezTo>
                  <a:close/>
                  <a:moveTo>
                    <a:pt x="10800" y="0"/>
                  </a:moveTo>
                  <a:cubicBezTo>
                    <a:pt x="5598" y="0"/>
                    <a:pt x="0" y="1372"/>
                    <a:pt x="0" y="4387"/>
                  </a:cubicBezTo>
                  <a:lnTo>
                    <a:pt x="0" y="17212"/>
                  </a:lnTo>
                  <a:cubicBezTo>
                    <a:pt x="0" y="20226"/>
                    <a:pt x="5598" y="21599"/>
                    <a:pt x="10800" y="21599"/>
                  </a:cubicBezTo>
                  <a:cubicBezTo>
                    <a:pt x="16001" y="21599"/>
                    <a:pt x="21599" y="20226"/>
                    <a:pt x="21599" y="17212"/>
                  </a:cubicBezTo>
                  <a:lnTo>
                    <a:pt x="21599" y="4387"/>
                  </a:lnTo>
                  <a:cubicBezTo>
                    <a:pt x="21599" y="1372"/>
                    <a:pt x="1600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300" hangingPunct="0">
                <a:lnSpc>
                  <a:spcPct val="120000"/>
                </a:lnSpc>
              </a:pPr>
              <a:endParaRPr lang="en-US" sz="95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70" name="AutoShape 49"/>
            <p:cNvSpPr/>
            <p:nvPr/>
          </p:nvSpPr>
          <p:spPr bwMode="auto">
            <a:xfrm>
              <a:off x="9481460" y="3407890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300" hangingPunct="0">
                <a:lnSpc>
                  <a:spcPct val="120000"/>
                </a:lnSpc>
              </a:pPr>
              <a:endParaRPr lang="en-US" sz="95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71" name="AutoShape 50"/>
            <p:cNvSpPr/>
            <p:nvPr/>
          </p:nvSpPr>
          <p:spPr bwMode="auto">
            <a:xfrm>
              <a:off x="9481460" y="3320578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300" hangingPunct="0">
                <a:lnSpc>
                  <a:spcPct val="120000"/>
                </a:lnSpc>
              </a:pPr>
              <a:endParaRPr lang="en-US" sz="95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72" name="AutoShape 51"/>
            <p:cNvSpPr/>
            <p:nvPr/>
          </p:nvSpPr>
          <p:spPr bwMode="auto">
            <a:xfrm>
              <a:off x="9481460" y="3233265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300" hangingPunct="0">
                <a:lnSpc>
                  <a:spcPct val="120000"/>
                </a:lnSpc>
              </a:pPr>
              <a:endParaRPr lang="en-US" sz="95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</p:grpSp>
      <p:grpSp>
        <p:nvGrpSpPr>
          <p:cNvPr id="73" name="Group 181"/>
          <p:cNvGrpSpPr/>
          <p:nvPr/>
        </p:nvGrpSpPr>
        <p:grpSpPr>
          <a:xfrm>
            <a:off x="6200719" y="3041896"/>
            <a:ext cx="240322" cy="350321"/>
            <a:chOff x="3582988" y="3510757"/>
            <a:chExt cx="319088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74" name="AutoShape 113"/>
            <p:cNvSpPr/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300" hangingPunct="0">
                <a:lnSpc>
                  <a:spcPct val="120000"/>
                </a:lnSpc>
              </a:pPr>
              <a:endParaRPr lang="en-US" sz="95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75" name="AutoShape 114"/>
            <p:cNvSpPr/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300" hangingPunct="0">
                <a:lnSpc>
                  <a:spcPct val="120000"/>
                </a:lnSpc>
              </a:pPr>
              <a:endParaRPr lang="en-US" sz="95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</p:grpSp>
      <p:grpSp>
        <p:nvGrpSpPr>
          <p:cNvPr id="76" name="Group 184"/>
          <p:cNvGrpSpPr/>
          <p:nvPr/>
        </p:nvGrpSpPr>
        <p:grpSpPr>
          <a:xfrm>
            <a:off x="6181530" y="4081078"/>
            <a:ext cx="262440" cy="350321"/>
            <a:chOff x="2639219" y="3510757"/>
            <a:chExt cx="348456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77" name="AutoShape 115"/>
            <p:cNvSpPr/>
            <p:nvPr/>
          </p:nvSpPr>
          <p:spPr bwMode="auto">
            <a:xfrm>
              <a:off x="2639219" y="3510757"/>
              <a:ext cx="348456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800" y="12825"/>
                  </a:moveTo>
                  <a:lnTo>
                    <a:pt x="19800" y="13500"/>
                  </a:lnTo>
                  <a:lnTo>
                    <a:pt x="19800" y="14850"/>
                  </a:lnTo>
                  <a:lnTo>
                    <a:pt x="19800" y="15525"/>
                  </a:lnTo>
                  <a:cubicBezTo>
                    <a:pt x="19800" y="18129"/>
                    <a:pt x="16972" y="20249"/>
                    <a:pt x="13499" y="20249"/>
                  </a:cubicBezTo>
                  <a:lnTo>
                    <a:pt x="8099" y="20249"/>
                  </a:lnTo>
                  <a:cubicBezTo>
                    <a:pt x="4627" y="20249"/>
                    <a:pt x="1800" y="18129"/>
                    <a:pt x="1800" y="15525"/>
                  </a:cubicBezTo>
                  <a:lnTo>
                    <a:pt x="1800" y="14850"/>
                  </a:lnTo>
                  <a:lnTo>
                    <a:pt x="1800" y="13500"/>
                  </a:lnTo>
                  <a:lnTo>
                    <a:pt x="1800" y="12825"/>
                  </a:lnTo>
                  <a:lnTo>
                    <a:pt x="1800" y="10800"/>
                  </a:lnTo>
                  <a:cubicBezTo>
                    <a:pt x="1800" y="10427"/>
                    <a:pt x="2203" y="10124"/>
                    <a:pt x="2699" y="10124"/>
                  </a:cubicBezTo>
                  <a:lnTo>
                    <a:pt x="4499" y="10124"/>
                  </a:lnTo>
                  <a:lnTo>
                    <a:pt x="17100" y="10124"/>
                  </a:lnTo>
                  <a:lnTo>
                    <a:pt x="18899" y="10124"/>
                  </a:lnTo>
                  <a:cubicBezTo>
                    <a:pt x="19396" y="10124"/>
                    <a:pt x="19800" y="10427"/>
                    <a:pt x="19800" y="10800"/>
                  </a:cubicBezTo>
                  <a:cubicBezTo>
                    <a:pt x="19800" y="10800"/>
                    <a:pt x="19800" y="12825"/>
                    <a:pt x="19800" y="12825"/>
                  </a:cubicBezTo>
                  <a:close/>
                  <a:moveTo>
                    <a:pt x="14400" y="6075"/>
                  </a:moveTo>
                  <a:lnTo>
                    <a:pt x="14400" y="6076"/>
                  </a:lnTo>
                  <a:lnTo>
                    <a:pt x="14400" y="8774"/>
                  </a:lnTo>
                  <a:lnTo>
                    <a:pt x="7200" y="8774"/>
                  </a:lnTo>
                  <a:lnTo>
                    <a:pt x="7200" y="6076"/>
                  </a:lnTo>
                  <a:lnTo>
                    <a:pt x="7200" y="6075"/>
                  </a:lnTo>
                  <a:cubicBezTo>
                    <a:pt x="7200" y="4583"/>
                    <a:pt x="8811" y="3375"/>
                    <a:pt x="10800" y="3375"/>
                  </a:cubicBezTo>
                  <a:cubicBezTo>
                    <a:pt x="12788" y="3375"/>
                    <a:pt x="14400" y="4583"/>
                    <a:pt x="14400" y="6075"/>
                  </a:cubicBezTo>
                  <a:moveTo>
                    <a:pt x="4499" y="6075"/>
                  </a:moveTo>
                  <a:cubicBezTo>
                    <a:pt x="4499" y="3465"/>
                    <a:pt x="7320" y="1350"/>
                    <a:pt x="10800" y="1350"/>
                  </a:cubicBezTo>
                  <a:cubicBezTo>
                    <a:pt x="14279" y="1350"/>
                    <a:pt x="17100" y="3465"/>
                    <a:pt x="17100" y="6075"/>
                  </a:cubicBezTo>
                  <a:lnTo>
                    <a:pt x="17100" y="8774"/>
                  </a:lnTo>
                  <a:lnTo>
                    <a:pt x="15299" y="8774"/>
                  </a:lnTo>
                  <a:lnTo>
                    <a:pt x="15299" y="6076"/>
                  </a:lnTo>
                  <a:cubicBezTo>
                    <a:pt x="15299" y="4212"/>
                    <a:pt x="13285" y="2701"/>
                    <a:pt x="10800" y="2701"/>
                  </a:cubicBezTo>
                  <a:cubicBezTo>
                    <a:pt x="8314" y="2701"/>
                    <a:pt x="6299" y="4212"/>
                    <a:pt x="6299" y="6076"/>
                  </a:cubicBezTo>
                  <a:lnTo>
                    <a:pt x="6299" y="8774"/>
                  </a:lnTo>
                  <a:lnTo>
                    <a:pt x="4499" y="8774"/>
                  </a:lnTo>
                  <a:cubicBezTo>
                    <a:pt x="4499" y="8774"/>
                    <a:pt x="4499" y="6075"/>
                    <a:pt x="4499" y="6075"/>
                  </a:cubicBezTo>
                  <a:close/>
                  <a:moveTo>
                    <a:pt x="18899" y="8774"/>
                  </a:moveTo>
                  <a:lnTo>
                    <a:pt x="18899" y="6075"/>
                  </a:lnTo>
                  <a:cubicBezTo>
                    <a:pt x="18899" y="2719"/>
                    <a:pt x="15274" y="0"/>
                    <a:pt x="10800" y="0"/>
                  </a:cubicBezTo>
                  <a:cubicBezTo>
                    <a:pt x="6325" y="0"/>
                    <a:pt x="2699" y="2719"/>
                    <a:pt x="2699" y="6075"/>
                  </a:cubicBezTo>
                  <a:lnTo>
                    <a:pt x="2699" y="8774"/>
                  </a:lnTo>
                  <a:cubicBezTo>
                    <a:pt x="1208" y="8774"/>
                    <a:pt x="0" y="9681"/>
                    <a:pt x="0" y="10800"/>
                  </a:cubicBezTo>
                  <a:lnTo>
                    <a:pt x="0" y="12825"/>
                  </a:lnTo>
                  <a:lnTo>
                    <a:pt x="0" y="13500"/>
                  </a:lnTo>
                  <a:lnTo>
                    <a:pt x="0" y="14850"/>
                  </a:lnTo>
                  <a:lnTo>
                    <a:pt x="0" y="15525"/>
                  </a:lnTo>
                  <a:cubicBezTo>
                    <a:pt x="0" y="18880"/>
                    <a:pt x="3625" y="21599"/>
                    <a:pt x="8099" y="21599"/>
                  </a:cubicBezTo>
                  <a:lnTo>
                    <a:pt x="13499" y="21599"/>
                  </a:lnTo>
                  <a:cubicBezTo>
                    <a:pt x="17974" y="21599"/>
                    <a:pt x="21600" y="18880"/>
                    <a:pt x="21600" y="15525"/>
                  </a:cubicBezTo>
                  <a:lnTo>
                    <a:pt x="21600" y="14850"/>
                  </a:lnTo>
                  <a:lnTo>
                    <a:pt x="21600" y="13500"/>
                  </a:lnTo>
                  <a:lnTo>
                    <a:pt x="21600" y="12825"/>
                  </a:lnTo>
                  <a:lnTo>
                    <a:pt x="21600" y="10800"/>
                  </a:lnTo>
                  <a:cubicBezTo>
                    <a:pt x="21600" y="9681"/>
                    <a:pt x="20391" y="8774"/>
                    <a:pt x="18899" y="877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300" hangingPunct="0">
                <a:lnSpc>
                  <a:spcPct val="120000"/>
                </a:lnSpc>
              </a:pPr>
              <a:endParaRPr lang="en-US" sz="95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78" name="AutoShape 116"/>
            <p:cNvSpPr/>
            <p:nvPr/>
          </p:nvSpPr>
          <p:spPr bwMode="auto">
            <a:xfrm>
              <a:off x="2784475" y="3786982"/>
              <a:ext cx="57944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3226"/>
                    <a:pt x="0" y="7201"/>
                  </a:cubicBezTo>
                  <a:cubicBezTo>
                    <a:pt x="0" y="9390"/>
                    <a:pt x="1798" y="13537"/>
                    <a:pt x="3601" y="16821"/>
                  </a:cubicBezTo>
                  <a:cubicBezTo>
                    <a:pt x="5070" y="19493"/>
                    <a:pt x="6916" y="21600"/>
                    <a:pt x="10800" y="21600"/>
                  </a:cubicBezTo>
                  <a:cubicBezTo>
                    <a:pt x="15016" y="21600"/>
                    <a:pt x="16529" y="19514"/>
                    <a:pt x="18003" y="16858"/>
                  </a:cubicBezTo>
                  <a:cubicBezTo>
                    <a:pt x="19828" y="13567"/>
                    <a:pt x="21600" y="9397"/>
                    <a:pt x="21600" y="7201"/>
                  </a:cubicBezTo>
                  <a:cubicBezTo>
                    <a:pt x="21600" y="3226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300" hangingPunct="0">
                <a:lnSpc>
                  <a:spcPct val="120000"/>
                </a:lnSpc>
              </a:pPr>
              <a:endParaRPr lang="en-US" sz="95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</p:grpSp>
      <p:sp>
        <p:nvSpPr>
          <p:cNvPr id="79" name="TextBox 187"/>
          <p:cNvSpPr txBox="1"/>
          <p:nvPr/>
        </p:nvSpPr>
        <p:spPr>
          <a:xfrm>
            <a:off x="6096370" y="1536305"/>
            <a:ext cx="4835740" cy="872948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cs typeface="+mn-ea"/>
                <a:sym typeface="+mn-lt"/>
              </a:rPr>
              <a:t>在这里输入您的文字内容，在这里输入您的文字内容，在这里输入您的文字内容，在这里输入您的文字内容，在这里输入您的文字内容，</a:t>
            </a:r>
            <a:endParaRPr lang="id-ID" altLang="zh-CN" sz="1400" dirty="0">
              <a:cs typeface="+mn-ea"/>
              <a:sym typeface="+mn-lt"/>
            </a:endParaRPr>
          </a:p>
        </p:txBody>
      </p:sp>
      <p:sp>
        <p:nvSpPr>
          <p:cNvPr id="80" name="Rectangle 191"/>
          <p:cNvSpPr/>
          <p:nvPr/>
        </p:nvSpPr>
        <p:spPr>
          <a:xfrm>
            <a:off x="6664542" y="5108380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50" dirty="0">
              <a:cs typeface="+mn-ea"/>
              <a:sym typeface="+mn-lt"/>
            </a:endParaRPr>
          </a:p>
        </p:txBody>
      </p:sp>
      <p:sp>
        <p:nvSpPr>
          <p:cNvPr id="81" name="Rectangle 192"/>
          <p:cNvSpPr/>
          <p:nvPr/>
        </p:nvSpPr>
        <p:spPr>
          <a:xfrm>
            <a:off x="6664542" y="5108380"/>
            <a:ext cx="3962395" cy="34577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50" dirty="0">
              <a:cs typeface="+mn-ea"/>
              <a:sym typeface="+mn-lt"/>
            </a:endParaRPr>
          </a:p>
        </p:txBody>
      </p:sp>
      <p:sp>
        <p:nvSpPr>
          <p:cNvPr id="82" name="Content Placeholder 2"/>
          <p:cNvSpPr txBox="1"/>
          <p:nvPr/>
        </p:nvSpPr>
        <p:spPr>
          <a:xfrm>
            <a:off x="6808861" y="5128811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>
                <a:solidFill>
                  <a:schemeClr val="bg1"/>
                </a:solidFill>
                <a:cs typeface="+mn-ea"/>
                <a:sym typeface="+mn-lt"/>
              </a:rPr>
              <a:t>90%</a:t>
            </a:r>
            <a:endParaRPr 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83" name="Group 194"/>
          <p:cNvGrpSpPr/>
          <p:nvPr/>
        </p:nvGrpSpPr>
        <p:grpSpPr>
          <a:xfrm>
            <a:off x="6173831" y="5123626"/>
            <a:ext cx="313308" cy="334461"/>
            <a:chOff x="9159875" y="1647825"/>
            <a:chExt cx="434975" cy="464344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84" name="AutoShape 78"/>
            <p:cNvSpPr/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300" hangingPunct="0">
                <a:lnSpc>
                  <a:spcPct val="120000"/>
                </a:lnSpc>
              </a:pPr>
              <a:endParaRPr lang="en-US" sz="95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85" name="AutoShape 79"/>
            <p:cNvSpPr/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300" hangingPunct="0">
                <a:lnSpc>
                  <a:spcPct val="120000"/>
                </a:lnSpc>
              </a:pPr>
              <a:endParaRPr lang="en-US" sz="95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86" name="AutoShape 80"/>
            <p:cNvSpPr/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300" hangingPunct="0">
                <a:lnSpc>
                  <a:spcPct val="120000"/>
                </a:lnSpc>
              </a:pPr>
              <a:endParaRPr lang="en-US" sz="95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000"/>
                            </p:stCondLst>
                            <p:childTnLst>
                              <p:par>
                                <p:cTn id="7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0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8500"/>
                            </p:stCondLst>
                            <p:childTnLst>
                              <p:par>
                                <p:cTn id="8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000"/>
                            </p:stCondLst>
                            <p:childTnLst>
                              <p:par>
                                <p:cTn id="9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9500"/>
                            </p:stCondLst>
                            <p:childTnLst>
                              <p:par>
                                <p:cTn id="10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50" grpId="0" animBg="1"/>
      <p:bldP spid="51" grpId="0"/>
      <p:bldP spid="52" grpId="0" animBg="1"/>
      <p:bldP spid="53" grpId="0" animBg="1"/>
      <p:bldP spid="54" grpId="0"/>
      <p:bldP spid="55" grpId="0" animBg="1"/>
      <p:bldP spid="56" grpId="0" animBg="1"/>
      <p:bldP spid="57" grpId="0"/>
      <p:bldP spid="58" grpId="0" animBg="1"/>
      <p:bldP spid="59" grpId="0" animBg="1"/>
      <p:bldP spid="60" grpId="0"/>
      <p:bldP spid="79" grpId="0"/>
      <p:bldP spid="80" grpId="0" animBg="1"/>
      <p:bldP spid="81" grpId="0" animBg="1"/>
      <p:bldP spid="8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3056454" cy="323165"/>
          </a:xfrm>
          <a:prstGeom prst="rect">
            <a:avLst/>
          </a:prstGeom>
          <a:solidFill>
            <a:schemeClr val="bg1"/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500" spc="300" dirty="0">
                <a:cs typeface="+mn-ea"/>
                <a:sym typeface="+mn-lt"/>
              </a:rPr>
              <a:t>PART  03</a:t>
            </a:r>
            <a:endParaRPr lang="zh-CN" altLang="en-US" sz="1500" spc="300" dirty="0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323165"/>
            <a:ext cx="3056454" cy="323165"/>
          </a:xfrm>
          <a:prstGeom prst="rect">
            <a:avLst/>
          </a:prstGeom>
          <a:solidFill>
            <a:srgbClr val="121F36"/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500" spc="300" dirty="0">
                <a:solidFill>
                  <a:schemeClr val="bg1"/>
                </a:solidFill>
                <a:cs typeface="+mn-ea"/>
                <a:sym typeface="+mn-lt"/>
              </a:rPr>
              <a:t>工作体会</a:t>
            </a:r>
            <a:endParaRPr lang="zh-CN" altLang="en-US" sz="1500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4" name="a6166293-fc28-4743-83e6-ed7d0878b819"/>
          <p:cNvGrpSpPr>
            <a:grpSpLocks noChangeAspect="1"/>
          </p:cNvGrpSpPr>
          <p:nvPr/>
        </p:nvGrpSpPr>
        <p:grpSpPr>
          <a:xfrm>
            <a:off x="985106" y="2096287"/>
            <a:ext cx="10337060" cy="2781661"/>
            <a:chOff x="1232404" y="2420888"/>
            <a:chExt cx="9727186" cy="2617547"/>
          </a:xfrm>
        </p:grpSpPr>
        <p:grpSp>
          <p:nvGrpSpPr>
            <p:cNvPr id="7" name="组合 6"/>
            <p:cNvGrpSpPr/>
            <p:nvPr/>
          </p:nvGrpSpPr>
          <p:grpSpPr>
            <a:xfrm>
              <a:off x="1237855" y="2420888"/>
              <a:ext cx="9716290" cy="1893912"/>
              <a:chOff x="1237855" y="2116113"/>
              <a:chExt cx="9716290" cy="1893912"/>
            </a:xfrm>
          </p:grpSpPr>
          <p:sp>
            <p:nvSpPr>
              <p:cNvPr id="12" name="is1ide-任意多边形: 形状 13"/>
              <p:cNvSpPr/>
              <p:nvPr/>
            </p:nvSpPr>
            <p:spPr bwMode="auto">
              <a:xfrm>
                <a:off x="2789084" y="2395896"/>
                <a:ext cx="1345111" cy="1334348"/>
              </a:xfrm>
              <a:custGeom>
                <a:avLst/>
                <a:gdLst>
                  <a:gd name="T0" fmla="*/ 0 w 60"/>
                  <a:gd name="T1" fmla="*/ 0 h 58"/>
                  <a:gd name="T2" fmla="*/ 60 w 60"/>
                  <a:gd name="T3" fmla="*/ 0 h 58"/>
                  <a:gd name="T4" fmla="*/ 60 w 60"/>
                  <a:gd name="T5" fmla="*/ 58 h 58"/>
                  <a:gd name="T6" fmla="*/ 0 w 60"/>
                  <a:gd name="T7" fmla="*/ 58 h 58"/>
                  <a:gd name="T8" fmla="*/ 0 w 60"/>
                  <a:gd name="T9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58">
                    <a:moveTo>
                      <a:pt x="0" y="0"/>
                    </a:moveTo>
                    <a:cubicBezTo>
                      <a:pt x="22" y="21"/>
                      <a:pt x="39" y="21"/>
                      <a:pt x="60" y="0"/>
                    </a:cubicBezTo>
                    <a:cubicBezTo>
                      <a:pt x="60" y="58"/>
                      <a:pt x="60" y="58"/>
                      <a:pt x="60" y="58"/>
                    </a:cubicBezTo>
                    <a:cubicBezTo>
                      <a:pt x="39" y="37"/>
                      <a:pt x="22" y="37"/>
                      <a:pt x="0" y="58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alpha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>
                  <a:cs typeface="+mn-ea"/>
                  <a:sym typeface="+mn-lt"/>
                </a:endParaRPr>
              </a:p>
            </p:txBody>
          </p:sp>
          <p:sp>
            <p:nvSpPr>
              <p:cNvPr id="13" name="is1ide-任意多边形: 形状 14"/>
              <p:cNvSpPr/>
              <p:nvPr/>
            </p:nvSpPr>
            <p:spPr bwMode="auto">
              <a:xfrm>
                <a:off x="5418064" y="2395896"/>
                <a:ext cx="1355869" cy="1334348"/>
              </a:xfrm>
              <a:custGeom>
                <a:avLst/>
                <a:gdLst>
                  <a:gd name="T0" fmla="*/ 0 w 60"/>
                  <a:gd name="T1" fmla="*/ 0 h 58"/>
                  <a:gd name="T2" fmla="*/ 60 w 60"/>
                  <a:gd name="T3" fmla="*/ 0 h 58"/>
                  <a:gd name="T4" fmla="*/ 60 w 60"/>
                  <a:gd name="T5" fmla="*/ 58 h 58"/>
                  <a:gd name="T6" fmla="*/ 0 w 60"/>
                  <a:gd name="T7" fmla="*/ 58 h 58"/>
                  <a:gd name="T8" fmla="*/ 0 w 60"/>
                  <a:gd name="T9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58">
                    <a:moveTo>
                      <a:pt x="0" y="0"/>
                    </a:moveTo>
                    <a:cubicBezTo>
                      <a:pt x="21" y="21"/>
                      <a:pt x="39" y="21"/>
                      <a:pt x="60" y="0"/>
                    </a:cubicBezTo>
                    <a:cubicBezTo>
                      <a:pt x="60" y="58"/>
                      <a:pt x="60" y="58"/>
                      <a:pt x="60" y="58"/>
                    </a:cubicBezTo>
                    <a:cubicBezTo>
                      <a:pt x="39" y="37"/>
                      <a:pt x="21" y="37"/>
                      <a:pt x="0" y="58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alpha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>
                  <a:cs typeface="+mn-ea"/>
                  <a:sym typeface="+mn-lt"/>
                </a:endParaRPr>
              </a:p>
            </p:txBody>
          </p:sp>
          <p:sp>
            <p:nvSpPr>
              <p:cNvPr id="14" name="is1ide-任意多边形: 形状 15"/>
              <p:cNvSpPr/>
              <p:nvPr/>
            </p:nvSpPr>
            <p:spPr bwMode="auto">
              <a:xfrm>
                <a:off x="8057802" y="2395896"/>
                <a:ext cx="1345111" cy="1334348"/>
              </a:xfrm>
              <a:custGeom>
                <a:avLst/>
                <a:gdLst>
                  <a:gd name="T0" fmla="*/ 0 w 60"/>
                  <a:gd name="T1" fmla="*/ 0 h 58"/>
                  <a:gd name="T2" fmla="*/ 60 w 60"/>
                  <a:gd name="T3" fmla="*/ 0 h 58"/>
                  <a:gd name="T4" fmla="*/ 60 w 60"/>
                  <a:gd name="T5" fmla="*/ 58 h 58"/>
                  <a:gd name="T6" fmla="*/ 0 w 60"/>
                  <a:gd name="T7" fmla="*/ 58 h 58"/>
                  <a:gd name="T8" fmla="*/ 0 w 60"/>
                  <a:gd name="T9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58">
                    <a:moveTo>
                      <a:pt x="0" y="0"/>
                    </a:moveTo>
                    <a:cubicBezTo>
                      <a:pt x="21" y="21"/>
                      <a:pt x="38" y="21"/>
                      <a:pt x="60" y="0"/>
                    </a:cubicBezTo>
                    <a:cubicBezTo>
                      <a:pt x="60" y="58"/>
                      <a:pt x="60" y="58"/>
                      <a:pt x="60" y="58"/>
                    </a:cubicBezTo>
                    <a:cubicBezTo>
                      <a:pt x="38" y="37"/>
                      <a:pt x="21" y="37"/>
                      <a:pt x="0" y="58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alpha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>
                  <a:cs typeface="+mn-ea"/>
                  <a:sym typeface="+mn-lt"/>
                </a:endParaRPr>
              </a:p>
            </p:txBody>
          </p:sp>
          <p:grpSp>
            <p:nvGrpSpPr>
              <p:cNvPr id="15" name="组合 14"/>
              <p:cNvGrpSpPr/>
              <p:nvPr/>
            </p:nvGrpSpPr>
            <p:grpSpPr>
              <a:xfrm>
                <a:off x="9135556" y="2116113"/>
                <a:ext cx="1818589" cy="1893912"/>
                <a:chOff x="9580782" y="2517698"/>
                <a:chExt cx="2095838" cy="2182643"/>
              </a:xfrm>
            </p:grpSpPr>
            <p:sp>
              <p:nvSpPr>
                <p:cNvPr id="28" name="is1ide-Oval 31"/>
                <p:cNvSpPr/>
                <p:nvPr/>
              </p:nvSpPr>
              <p:spPr bwMode="auto">
                <a:xfrm>
                  <a:off x="9580782" y="2517698"/>
                  <a:ext cx="2095838" cy="2182643"/>
                </a:xfrm>
                <a:prstGeom prst="ellipse">
                  <a:avLst/>
                </a:prstGeom>
                <a:solidFill>
                  <a:schemeClr val="bg2">
                    <a:lumMod val="2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1350">
                    <a:cs typeface="+mn-ea"/>
                    <a:sym typeface="+mn-lt"/>
                  </a:endParaRPr>
                </a:p>
              </p:txBody>
            </p:sp>
            <p:sp>
              <p:nvSpPr>
                <p:cNvPr id="29" name="is1ide-Oval 32"/>
                <p:cNvSpPr/>
                <p:nvPr/>
              </p:nvSpPr>
              <p:spPr bwMode="auto">
                <a:xfrm>
                  <a:off x="9748203" y="2703718"/>
                  <a:ext cx="1760997" cy="181060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1350">
                    <a:cs typeface="+mn-ea"/>
                    <a:sym typeface="+mn-lt"/>
                  </a:endParaRPr>
                </a:p>
              </p:txBody>
            </p:sp>
            <p:sp>
              <p:nvSpPr>
                <p:cNvPr id="30" name="is1ide-任意多边形: 形状 29"/>
                <p:cNvSpPr/>
                <p:nvPr/>
              </p:nvSpPr>
              <p:spPr>
                <a:xfrm>
                  <a:off x="10307175" y="3287493"/>
                  <a:ext cx="643052" cy="64305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4896" y="15577"/>
                      </a:moveTo>
                      <a:cubicBezTo>
                        <a:pt x="12144" y="16865"/>
                        <a:pt x="9844" y="18851"/>
                        <a:pt x="8177" y="21278"/>
                      </a:cubicBezTo>
                      <a:cubicBezTo>
                        <a:pt x="9017" y="21487"/>
                        <a:pt x="9895" y="21600"/>
                        <a:pt x="10801" y="21600"/>
                      </a:cubicBezTo>
                      <a:cubicBezTo>
                        <a:pt x="12429" y="21600"/>
                        <a:pt x="13973" y="21237"/>
                        <a:pt x="15358" y="20591"/>
                      </a:cubicBezTo>
                      <a:cubicBezTo>
                        <a:pt x="15580" y="19502"/>
                        <a:pt x="15699" y="18376"/>
                        <a:pt x="15699" y="17222"/>
                      </a:cubicBezTo>
                      <a:cubicBezTo>
                        <a:pt x="15699" y="16807"/>
                        <a:pt x="15679" y="16394"/>
                        <a:pt x="15648" y="15985"/>
                      </a:cubicBezTo>
                      <a:cubicBezTo>
                        <a:pt x="15371" y="15896"/>
                        <a:pt x="15116" y="15757"/>
                        <a:pt x="14896" y="15577"/>
                      </a:cubicBezTo>
                      <a:close/>
                      <a:moveTo>
                        <a:pt x="18049" y="2796"/>
                      </a:moveTo>
                      <a:cubicBezTo>
                        <a:pt x="16319" y="2963"/>
                        <a:pt x="14667" y="3397"/>
                        <a:pt x="13127" y="4050"/>
                      </a:cubicBezTo>
                      <a:cubicBezTo>
                        <a:pt x="13136" y="4125"/>
                        <a:pt x="13139" y="4202"/>
                        <a:pt x="13139" y="4280"/>
                      </a:cubicBezTo>
                      <a:cubicBezTo>
                        <a:pt x="13139" y="4642"/>
                        <a:pt x="13052" y="4984"/>
                        <a:pt x="12904" y="5289"/>
                      </a:cubicBezTo>
                      <a:cubicBezTo>
                        <a:pt x="14441" y="7094"/>
                        <a:pt x="15635" y="9198"/>
                        <a:pt x="16388" y="11500"/>
                      </a:cubicBezTo>
                      <a:cubicBezTo>
                        <a:pt x="17323" y="11517"/>
                        <a:pt x="18121" y="12090"/>
                        <a:pt x="18465" y="12903"/>
                      </a:cubicBezTo>
                      <a:cubicBezTo>
                        <a:pt x="19505" y="12797"/>
                        <a:pt x="20517" y="12599"/>
                        <a:pt x="21493" y="12312"/>
                      </a:cubicBezTo>
                      <a:cubicBezTo>
                        <a:pt x="21562" y="11817"/>
                        <a:pt x="21600" y="11314"/>
                        <a:pt x="21600" y="10799"/>
                      </a:cubicBezTo>
                      <a:cubicBezTo>
                        <a:pt x="21600" y="7626"/>
                        <a:pt x="20230" y="4772"/>
                        <a:pt x="18049" y="2796"/>
                      </a:cubicBezTo>
                      <a:close/>
                      <a:moveTo>
                        <a:pt x="13739" y="14349"/>
                      </a:moveTo>
                      <a:cubicBezTo>
                        <a:pt x="11074" y="13908"/>
                        <a:pt x="8601" y="12890"/>
                        <a:pt x="6450" y="11433"/>
                      </a:cubicBezTo>
                      <a:cubicBezTo>
                        <a:pt x="6101" y="11646"/>
                        <a:pt x="5691" y="11773"/>
                        <a:pt x="5251" y="11773"/>
                      </a:cubicBezTo>
                      <a:cubicBezTo>
                        <a:pt x="5090" y="11773"/>
                        <a:pt x="4933" y="11755"/>
                        <a:pt x="4781" y="11724"/>
                      </a:cubicBezTo>
                      <a:cubicBezTo>
                        <a:pt x="3750" y="13677"/>
                        <a:pt x="3093" y="15854"/>
                        <a:pt x="2903" y="18164"/>
                      </a:cubicBezTo>
                      <a:cubicBezTo>
                        <a:pt x="3931" y="19266"/>
                        <a:pt x="5186" y="20154"/>
                        <a:pt x="6595" y="20750"/>
                      </a:cubicBezTo>
                      <a:cubicBezTo>
                        <a:pt x="8345" y="18059"/>
                        <a:pt x="10792" y="15833"/>
                        <a:pt x="13739" y="14349"/>
                      </a:cubicBezTo>
                      <a:close/>
                      <a:moveTo>
                        <a:pt x="17258" y="15906"/>
                      </a:moveTo>
                      <a:cubicBezTo>
                        <a:pt x="17290" y="16340"/>
                        <a:pt x="17306" y="16780"/>
                        <a:pt x="17306" y="17222"/>
                      </a:cubicBezTo>
                      <a:cubicBezTo>
                        <a:pt x="17306" y="18003"/>
                        <a:pt x="17256" y="18770"/>
                        <a:pt x="17163" y="19525"/>
                      </a:cubicBezTo>
                      <a:cubicBezTo>
                        <a:pt x="18993" y="18186"/>
                        <a:pt x="20389" y="16288"/>
                        <a:pt x="21091" y="14080"/>
                      </a:cubicBezTo>
                      <a:cubicBezTo>
                        <a:pt x="20259" y="14281"/>
                        <a:pt x="19403" y="14425"/>
                        <a:pt x="18531" y="14508"/>
                      </a:cubicBezTo>
                      <a:cubicBezTo>
                        <a:pt x="18326" y="15137"/>
                        <a:pt x="17860" y="15646"/>
                        <a:pt x="17258" y="15906"/>
                      </a:cubicBezTo>
                      <a:close/>
                      <a:moveTo>
                        <a:pt x="14278" y="12804"/>
                      </a:moveTo>
                      <a:cubicBezTo>
                        <a:pt x="14421" y="12507"/>
                        <a:pt x="14624" y="12244"/>
                        <a:pt x="14874" y="12035"/>
                      </a:cubicBezTo>
                      <a:cubicBezTo>
                        <a:pt x="14196" y="9947"/>
                        <a:pt x="13122" y="8037"/>
                        <a:pt x="11738" y="6396"/>
                      </a:cubicBezTo>
                      <a:cubicBezTo>
                        <a:pt x="11462" y="6512"/>
                        <a:pt x="11160" y="6577"/>
                        <a:pt x="10842" y="6577"/>
                      </a:cubicBezTo>
                      <a:cubicBezTo>
                        <a:pt x="10343" y="6577"/>
                        <a:pt x="9883" y="6417"/>
                        <a:pt x="9507" y="6147"/>
                      </a:cubicBezTo>
                      <a:cubicBezTo>
                        <a:pt x="8673" y="6781"/>
                        <a:pt x="7903" y="7490"/>
                        <a:pt x="7202" y="8265"/>
                      </a:cubicBezTo>
                      <a:cubicBezTo>
                        <a:pt x="7421" y="8615"/>
                        <a:pt x="7550" y="9030"/>
                        <a:pt x="7550" y="9475"/>
                      </a:cubicBezTo>
                      <a:cubicBezTo>
                        <a:pt x="7550" y="9715"/>
                        <a:pt x="7513" y="9946"/>
                        <a:pt x="7444" y="10163"/>
                      </a:cubicBezTo>
                      <a:cubicBezTo>
                        <a:pt x="9459" y="11510"/>
                        <a:pt x="11779" y="12433"/>
                        <a:pt x="14278" y="12804"/>
                      </a:cubicBezTo>
                      <a:close/>
                      <a:moveTo>
                        <a:pt x="10842" y="1982"/>
                      </a:moveTo>
                      <a:cubicBezTo>
                        <a:pt x="11448" y="1982"/>
                        <a:pt x="11999" y="2219"/>
                        <a:pt x="12409" y="2604"/>
                      </a:cubicBezTo>
                      <a:cubicBezTo>
                        <a:pt x="13608" y="2088"/>
                        <a:pt x="14870" y="1692"/>
                        <a:pt x="16183" y="1439"/>
                      </a:cubicBezTo>
                      <a:cubicBezTo>
                        <a:pt x="14599" y="526"/>
                        <a:pt x="12761" y="0"/>
                        <a:pt x="10801" y="0"/>
                      </a:cubicBezTo>
                      <a:cubicBezTo>
                        <a:pt x="9464" y="0"/>
                        <a:pt x="8183" y="245"/>
                        <a:pt x="7001" y="690"/>
                      </a:cubicBezTo>
                      <a:cubicBezTo>
                        <a:pt x="7940" y="1152"/>
                        <a:pt x="8833" y="1693"/>
                        <a:pt x="9674" y="2303"/>
                      </a:cubicBezTo>
                      <a:cubicBezTo>
                        <a:pt x="10018" y="2100"/>
                        <a:pt x="10415" y="1982"/>
                        <a:pt x="10842" y="1982"/>
                      </a:cubicBezTo>
                      <a:close/>
                      <a:moveTo>
                        <a:pt x="2954" y="9475"/>
                      </a:moveTo>
                      <a:cubicBezTo>
                        <a:pt x="2954" y="9153"/>
                        <a:pt x="3021" y="8844"/>
                        <a:pt x="3141" y="8566"/>
                      </a:cubicBezTo>
                      <a:cubicBezTo>
                        <a:pt x="2404" y="7757"/>
                        <a:pt x="1736" y="6884"/>
                        <a:pt x="1151" y="5952"/>
                      </a:cubicBezTo>
                      <a:cubicBezTo>
                        <a:pt x="417" y="7410"/>
                        <a:pt x="0" y="9056"/>
                        <a:pt x="0" y="10799"/>
                      </a:cubicBezTo>
                      <a:cubicBezTo>
                        <a:pt x="0" y="12819"/>
                        <a:pt x="556" y="14708"/>
                        <a:pt x="1521" y="16325"/>
                      </a:cubicBezTo>
                      <a:cubicBezTo>
                        <a:pt x="1866" y="14381"/>
                        <a:pt x="2520" y="12545"/>
                        <a:pt x="3424" y="10861"/>
                      </a:cubicBezTo>
                      <a:cubicBezTo>
                        <a:pt x="3130" y="10477"/>
                        <a:pt x="2954" y="9996"/>
                        <a:pt x="2954" y="9475"/>
                      </a:cubicBezTo>
                      <a:close/>
                      <a:moveTo>
                        <a:pt x="5251" y="7176"/>
                      </a:moveTo>
                      <a:cubicBezTo>
                        <a:pt x="5487" y="7176"/>
                        <a:pt x="5715" y="7213"/>
                        <a:pt x="5930" y="7278"/>
                      </a:cubicBezTo>
                      <a:cubicBezTo>
                        <a:pt x="6738" y="6372"/>
                        <a:pt x="7636" y="5547"/>
                        <a:pt x="8608" y="4813"/>
                      </a:cubicBezTo>
                      <a:cubicBezTo>
                        <a:pt x="8567" y="4642"/>
                        <a:pt x="8543" y="4464"/>
                        <a:pt x="8543" y="4280"/>
                      </a:cubicBezTo>
                      <a:cubicBezTo>
                        <a:pt x="8543" y="4026"/>
                        <a:pt x="8587" y="3781"/>
                        <a:pt x="8663" y="3552"/>
                      </a:cubicBezTo>
                      <a:cubicBezTo>
                        <a:pt x="7575" y="2771"/>
                        <a:pt x="6391" y="2115"/>
                        <a:pt x="5131" y="1609"/>
                      </a:cubicBezTo>
                      <a:cubicBezTo>
                        <a:pt x="3949" y="2338"/>
                        <a:pt x="2920" y="3289"/>
                        <a:pt x="2099" y="4405"/>
                      </a:cubicBezTo>
                      <a:cubicBezTo>
                        <a:pt x="2708" y="5484"/>
                        <a:pt x="3433" y="6491"/>
                        <a:pt x="4256" y="7407"/>
                      </a:cubicBezTo>
                      <a:cubicBezTo>
                        <a:pt x="4557" y="7261"/>
                        <a:pt x="4895" y="7176"/>
                        <a:pt x="5251" y="7176"/>
                      </a:cubicBezTo>
                      <a:close/>
                    </a:path>
                  </a:pathLst>
                </a:custGeom>
                <a:solidFill>
                  <a:schemeClr val="bg2">
                    <a:lumMod val="25000"/>
                  </a:schemeClr>
                </a:solidFill>
                <a:ln w="12700">
                  <a:miter lim="400000"/>
                </a:ln>
              </p:spPr>
              <p:txBody>
                <a:bodyPr anchor="ctr"/>
                <a:lstStyle/>
                <a:p>
                  <a:pPr algn="ctr"/>
                  <a:endParaRPr sz="1350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6" name="组合 15"/>
              <p:cNvGrpSpPr/>
              <p:nvPr/>
            </p:nvGrpSpPr>
            <p:grpSpPr>
              <a:xfrm>
                <a:off x="6506573" y="2116113"/>
                <a:ext cx="1818589" cy="1893912"/>
                <a:chOff x="6530041" y="2517698"/>
                <a:chExt cx="2095838" cy="2182643"/>
              </a:xfrm>
            </p:grpSpPr>
            <p:sp>
              <p:nvSpPr>
                <p:cNvPr id="25" name="is1ide-Oval 28"/>
                <p:cNvSpPr/>
                <p:nvPr/>
              </p:nvSpPr>
              <p:spPr bwMode="auto">
                <a:xfrm>
                  <a:off x="6530041" y="2517698"/>
                  <a:ext cx="2095838" cy="2182643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1350"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26" name="is1ide-Oval 29"/>
                <p:cNvSpPr/>
                <p:nvPr/>
              </p:nvSpPr>
              <p:spPr bwMode="auto">
                <a:xfrm>
                  <a:off x="6697462" y="2703718"/>
                  <a:ext cx="1760997" cy="181060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1350">
                    <a:cs typeface="+mn-ea"/>
                    <a:sym typeface="+mn-lt"/>
                  </a:endParaRPr>
                </a:p>
              </p:txBody>
            </p:sp>
            <p:sp>
              <p:nvSpPr>
                <p:cNvPr id="27" name="is1ide-任意多边形: 形状 30"/>
                <p:cNvSpPr/>
                <p:nvPr/>
              </p:nvSpPr>
              <p:spPr bwMode="auto">
                <a:xfrm>
                  <a:off x="7256434" y="3287493"/>
                  <a:ext cx="643052" cy="643052"/>
                </a:xfrm>
                <a:custGeom>
                  <a:avLst/>
                  <a:gdLst>
                    <a:gd name="T0" fmla="*/ 116 w 232"/>
                    <a:gd name="T1" fmla="*/ 0 h 232"/>
                    <a:gd name="T2" fmla="*/ 0 w 232"/>
                    <a:gd name="T3" fmla="*/ 116 h 232"/>
                    <a:gd name="T4" fmla="*/ 116 w 232"/>
                    <a:gd name="T5" fmla="*/ 232 h 232"/>
                    <a:gd name="T6" fmla="*/ 232 w 232"/>
                    <a:gd name="T7" fmla="*/ 116 h 232"/>
                    <a:gd name="T8" fmla="*/ 116 w 232"/>
                    <a:gd name="T9" fmla="*/ 0 h 232"/>
                    <a:gd name="T10" fmla="*/ 129 w 232"/>
                    <a:gd name="T11" fmla="*/ 208 h 232"/>
                    <a:gd name="T12" fmla="*/ 129 w 232"/>
                    <a:gd name="T13" fmla="*/ 190 h 232"/>
                    <a:gd name="T14" fmla="*/ 117 w 232"/>
                    <a:gd name="T15" fmla="*/ 178 h 232"/>
                    <a:gd name="T16" fmla="*/ 105 w 232"/>
                    <a:gd name="T17" fmla="*/ 190 h 232"/>
                    <a:gd name="T18" fmla="*/ 105 w 232"/>
                    <a:gd name="T19" fmla="*/ 208 h 232"/>
                    <a:gd name="T20" fmla="*/ 25 w 232"/>
                    <a:gd name="T21" fmla="*/ 129 h 232"/>
                    <a:gd name="T22" fmla="*/ 42 w 232"/>
                    <a:gd name="T23" fmla="*/ 129 h 232"/>
                    <a:gd name="T24" fmla="*/ 53 w 232"/>
                    <a:gd name="T25" fmla="*/ 117 h 232"/>
                    <a:gd name="T26" fmla="*/ 42 w 232"/>
                    <a:gd name="T27" fmla="*/ 105 h 232"/>
                    <a:gd name="T28" fmla="*/ 24 w 232"/>
                    <a:gd name="T29" fmla="*/ 105 h 232"/>
                    <a:gd name="T30" fmla="*/ 104 w 232"/>
                    <a:gd name="T31" fmla="*/ 25 h 232"/>
                    <a:gd name="T32" fmla="*/ 104 w 232"/>
                    <a:gd name="T33" fmla="*/ 41 h 232"/>
                    <a:gd name="T34" fmla="*/ 116 w 232"/>
                    <a:gd name="T35" fmla="*/ 53 h 232"/>
                    <a:gd name="T36" fmla="*/ 128 w 232"/>
                    <a:gd name="T37" fmla="*/ 41 h 232"/>
                    <a:gd name="T38" fmla="*/ 128 w 232"/>
                    <a:gd name="T39" fmla="*/ 25 h 232"/>
                    <a:gd name="T40" fmla="*/ 208 w 232"/>
                    <a:gd name="T41" fmla="*/ 104 h 232"/>
                    <a:gd name="T42" fmla="*/ 190 w 232"/>
                    <a:gd name="T43" fmla="*/ 104 h 232"/>
                    <a:gd name="T44" fmla="*/ 179 w 232"/>
                    <a:gd name="T45" fmla="*/ 116 h 232"/>
                    <a:gd name="T46" fmla="*/ 190 w 232"/>
                    <a:gd name="T47" fmla="*/ 128 h 232"/>
                    <a:gd name="T48" fmla="*/ 208 w 232"/>
                    <a:gd name="T49" fmla="*/ 128 h 232"/>
                    <a:gd name="T50" fmla="*/ 129 w 232"/>
                    <a:gd name="T51" fmla="*/ 208 h 232"/>
                    <a:gd name="T52" fmla="*/ 124 w 232"/>
                    <a:gd name="T53" fmla="*/ 94 h 232"/>
                    <a:gd name="T54" fmla="*/ 70 w 232"/>
                    <a:gd name="T55" fmla="*/ 69 h 232"/>
                    <a:gd name="T56" fmla="*/ 94 w 232"/>
                    <a:gd name="T57" fmla="*/ 124 h 232"/>
                    <a:gd name="T58" fmla="*/ 109 w 232"/>
                    <a:gd name="T59" fmla="*/ 138 h 232"/>
                    <a:gd name="T60" fmla="*/ 163 w 232"/>
                    <a:gd name="T61" fmla="*/ 163 h 232"/>
                    <a:gd name="T62" fmla="*/ 138 w 232"/>
                    <a:gd name="T63" fmla="*/ 108 h 232"/>
                    <a:gd name="T64" fmla="*/ 124 w 232"/>
                    <a:gd name="T65" fmla="*/ 94 h 232"/>
                    <a:gd name="T66" fmla="*/ 123 w 232"/>
                    <a:gd name="T67" fmla="*/ 123 h 232"/>
                    <a:gd name="T68" fmla="*/ 110 w 232"/>
                    <a:gd name="T69" fmla="*/ 123 h 232"/>
                    <a:gd name="T70" fmla="*/ 110 w 232"/>
                    <a:gd name="T71" fmla="*/ 109 h 232"/>
                    <a:gd name="T72" fmla="*/ 123 w 232"/>
                    <a:gd name="T73" fmla="*/ 109 h 232"/>
                    <a:gd name="T74" fmla="*/ 123 w 232"/>
                    <a:gd name="T75" fmla="*/ 123 h 2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232" h="232">
                      <a:moveTo>
                        <a:pt x="116" y="0"/>
                      </a:moveTo>
                      <a:cubicBezTo>
                        <a:pt x="52" y="0"/>
                        <a:pt x="0" y="52"/>
                        <a:pt x="0" y="116"/>
                      </a:cubicBezTo>
                      <a:cubicBezTo>
                        <a:pt x="0" y="180"/>
                        <a:pt x="52" y="232"/>
                        <a:pt x="116" y="232"/>
                      </a:cubicBezTo>
                      <a:cubicBezTo>
                        <a:pt x="180" y="232"/>
                        <a:pt x="232" y="180"/>
                        <a:pt x="232" y="116"/>
                      </a:cubicBezTo>
                      <a:cubicBezTo>
                        <a:pt x="232" y="52"/>
                        <a:pt x="180" y="0"/>
                        <a:pt x="116" y="0"/>
                      </a:cubicBezTo>
                      <a:close/>
                      <a:moveTo>
                        <a:pt x="129" y="208"/>
                      </a:moveTo>
                      <a:cubicBezTo>
                        <a:pt x="129" y="190"/>
                        <a:pt x="129" y="190"/>
                        <a:pt x="129" y="190"/>
                      </a:cubicBezTo>
                      <a:cubicBezTo>
                        <a:pt x="129" y="183"/>
                        <a:pt x="123" y="178"/>
                        <a:pt x="117" y="178"/>
                      </a:cubicBezTo>
                      <a:cubicBezTo>
                        <a:pt x="110" y="178"/>
                        <a:pt x="105" y="183"/>
                        <a:pt x="105" y="190"/>
                      </a:cubicBezTo>
                      <a:cubicBezTo>
                        <a:pt x="105" y="208"/>
                        <a:pt x="105" y="208"/>
                        <a:pt x="105" y="208"/>
                      </a:cubicBezTo>
                      <a:cubicBezTo>
                        <a:pt x="63" y="203"/>
                        <a:pt x="30" y="170"/>
                        <a:pt x="25" y="129"/>
                      </a:cubicBezTo>
                      <a:cubicBezTo>
                        <a:pt x="42" y="129"/>
                        <a:pt x="42" y="129"/>
                        <a:pt x="42" y="129"/>
                      </a:cubicBezTo>
                      <a:cubicBezTo>
                        <a:pt x="48" y="129"/>
                        <a:pt x="53" y="123"/>
                        <a:pt x="53" y="117"/>
                      </a:cubicBezTo>
                      <a:cubicBezTo>
                        <a:pt x="53" y="110"/>
                        <a:pt x="48" y="105"/>
                        <a:pt x="42" y="105"/>
                      </a:cubicBezTo>
                      <a:cubicBezTo>
                        <a:pt x="24" y="105"/>
                        <a:pt x="24" y="105"/>
                        <a:pt x="24" y="105"/>
                      </a:cubicBezTo>
                      <a:cubicBezTo>
                        <a:pt x="29" y="63"/>
                        <a:pt x="63" y="30"/>
                        <a:pt x="104" y="25"/>
                      </a:cubicBezTo>
                      <a:cubicBezTo>
                        <a:pt x="104" y="41"/>
                        <a:pt x="104" y="41"/>
                        <a:pt x="104" y="41"/>
                      </a:cubicBezTo>
                      <a:cubicBezTo>
                        <a:pt x="104" y="47"/>
                        <a:pt x="109" y="53"/>
                        <a:pt x="116" y="53"/>
                      </a:cubicBezTo>
                      <a:cubicBezTo>
                        <a:pt x="122" y="53"/>
                        <a:pt x="128" y="47"/>
                        <a:pt x="128" y="41"/>
                      </a:cubicBezTo>
                      <a:cubicBezTo>
                        <a:pt x="128" y="25"/>
                        <a:pt x="128" y="25"/>
                        <a:pt x="128" y="25"/>
                      </a:cubicBezTo>
                      <a:cubicBezTo>
                        <a:pt x="169" y="30"/>
                        <a:pt x="202" y="63"/>
                        <a:pt x="208" y="104"/>
                      </a:cubicBezTo>
                      <a:cubicBezTo>
                        <a:pt x="190" y="104"/>
                        <a:pt x="190" y="104"/>
                        <a:pt x="190" y="104"/>
                      </a:cubicBezTo>
                      <a:cubicBezTo>
                        <a:pt x="184" y="104"/>
                        <a:pt x="179" y="109"/>
                        <a:pt x="179" y="116"/>
                      </a:cubicBezTo>
                      <a:cubicBezTo>
                        <a:pt x="179" y="122"/>
                        <a:pt x="184" y="128"/>
                        <a:pt x="190" y="128"/>
                      </a:cubicBezTo>
                      <a:cubicBezTo>
                        <a:pt x="208" y="128"/>
                        <a:pt x="208" y="128"/>
                        <a:pt x="208" y="128"/>
                      </a:cubicBezTo>
                      <a:cubicBezTo>
                        <a:pt x="203" y="169"/>
                        <a:pt x="170" y="202"/>
                        <a:pt x="129" y="208"/>
                      </a:cubicBezTo>
                      <a:close/>
                      <a:moveTo>
                        <a:pt x="124" y="94"/>
                      </a:moveTo>
                      <a:cubicBezTo>
                        <a:pt x="70" y="69"/>
                        <a:pt x="70" y="69"/>
                        <a:pt x="70" y="69"/>
                      </a:cubicBezTo>
                      <a:cubicBezTo>
                        <a:pt x="94" y="124"/>
                        <a:pt x="94" y="124"/>
                        <a:pt x="94" y="124"/>
                      </a:cubicBezTo>
                      <a:cubicBezTo>
                        <a:pt x="97" y="129"/>
                        <a:pt x="103" y="136"/>
                        <a:pt x="109" y="138"/>
                      </a:cubicBezTo>
                      <a:cubicBezTo>
                        <a:pt x="163" y="163"/>
                        <a:pt x="163" y="163"/>
                        <a:pt x="163" y="163"/>
                      </a:cubicBezTo>
                      <a:cubicBezTo>
                        <a:pt x="138" y="108"/>
                        <a:pt x="138" y="108"/>
                        <a:pt x="138" y="108"/>
                      </a:cubicBezTo>
                      <a:cubicBezTo>
                        <a:pt x="136" y="103"/>
                        <a:pt x="130" y="96"/>
                        <a:pt x="124" y="94"/>
                      </a:cubicBezTo>
                      <a:close/>
                      <a:moveTo>
                        <a:pt x="123" y="123"/>
                      </a:moveTo>
                      <a:cubicBezTo>
                        <a:pt x="119" y="126"/>
                        <a:pt x="113" y="126"/>
                        <a:pt x="110" y="123"/>
                      </a:cubicBezTo>
                      <a:cubicBezTo>
                        <a:pt x="106" y="119"/>
                        <a:pt x="106" y="113"/>
                        <a:pt x="110" y="109"/>
                      </a:cubicBezTo>
                      <a:cubicBezTo>
                        <a:pt x="113" y="106"/>
                        <a:pt x="119" y="106"/>
                        <a:pt x="123" y="109"/>
                      </a:cubicBezTo>
                      <a:cubicBezTo>
                        <a:pt x="127" y="113"/>
                        <a:pt x="127" y="119"/>
                        <a:pt x="123" y="123"/>
                      </a:cubicBezTo>
                      <a:close/>
                    </a:path>
                  </a:pathLst>
                </a:custGeom>
                <a:solidFill>
                  <a:schemeClr val="bg2">
                    <a:lumMod val="25000"/>
                  </a:scheme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 sz="1350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7" name="组合 16"/>
              <p:cNvGrpSpPr/>
              <p:nvPr/>
            </p:nvGrpSpPr>
            <p:grpSpPr>
              <a:xfrm>
                <a:off x="1237855" y="2116113"/>
                <a:ext cx="1818589" cy="1893912"/>
                <a:chOff x="440956" y="2517698"/>
                <a:chExt cx="2095838" cy="2182643"/>
              </a:xfrm>
            </p:grpSpPr>
            <p:sp>
              <p:nvSpPr>
                <p:cNvPr id="22" name="is1ide-Oval 25"/>
                <p:cNvSpPr/>
                <p:nvPr/>
              </p:nvSpPr>
              <p:spPr bwMode="auto">
                <a:xfrm>
                  <a:off x="440956" y="2517698"/>
                  <a:ext cx="2095838" cy="2182643"/>
                </a:xfrm>
                <a:prstGeom prst="ellipse">
                  <a:avLst/>
                </a:prstGeom>
                <a:solidFill>
                  <a:srgbClr val="44546A"/>
                </a:solidFill>
                <a:ln w="9525">
                  <a:solidFill>
                    <a:srgbClr val="000000"/>
                  </a:solidFill>
                  <a:round/>
                </a:ln>
              </p:spPr>
              <p:txBody>
                <a:bodyPr anchor="ctr"/>
                <a:lstStyle/>
                <a:p>
                  <a:pPr algn="ctr"/>
                  <a:endParaRPr sz="1350"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23" name="is1ide-Oval 26"/>
                <p:cNvSpPr/>
                <p:nvPr/>
              </p:nvSpPr>
              <p:spPr bwMode="auto">
                <a:xfrm>
                  <a:off x="614576" y="2703718"/>
                  <a:ext cx="1748599" cy="181060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1350">
                    <a:cs typeface="+mn-ea"/>
                    <a:sym typeface="+mn-lt"/>
                  </a:endParaRPr>
                </a:p>
              </p:txBody>
            </p:sp>
            <p:sp>
              <p:nvSpPr>
                <p:cNvPr id="24" name="is1ide-任意多边形: 形状 31"/>
                <p:cNvSpPr/>
                <p:nvPr/>
              </p:nvSpPr>
              <p:spPr bwMode="auto">
                <a:xfrm>
                  <a:off x="1167349" y="3287493"/>
                  <a:ext cx="643052" cy="643052"/>
                </a:xfrm>
                <a:custGeom>
                  <a:avLst/>
                  <a:gdLst>
                    <a:gd name="T0" fmla="+- 0 10800 98"/>
                    <a:gd name="T1" fmla="*/ T0 w 21404"/>
                    <a:gd name="T2" fmla="+- 0 10864 128"/>
                    <a:gd name="T3" fmla="*/ 10864 h 21472"/>
                    <a:gd name="T4" fmla="+- 0 10800 98"/>
                    <a:gd name="T5" fmla="*/ T4 w 21404"/>
                    <a:gd name="T6" fmla="+- 0 10864 128"/>
                    <a:gd name="T7" fmla="*/ 10864 h 21472"/>
                    <a:gd name="T8" fmla="+- 0 10800 98"/>
                    <a:gd name="T9" fmla="*/ T8 w 21404"/>
                    <a:gd name="T10" fmla="+- 0 10864 128"/>
                    <a:gd name="T11" fmla="*/ 10864 h 21472"/>
                    <a:gd name="T12" fmla="+- 0 10800 98"/>
                    <a:gd name="T13" fmla="*/ T12 w 21404"/>
                    <a:gd name="T14" fmla="+- 0 10864 128"/>
                    <a:gd name="T15" fmla="*/ 10864 h 21472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404" h="21472">
                      <a:moveTo>
                        <a:pt x="3386" y="13932"/>
                      </a:moveTo>
                      <a:cubicBezTo>
                        <a:pt x="4126" y="16483"/>
                        <a:pt x="4518" y="17503"/>
                        <a:pt x="6826" y="18467"/>
                      </a:cubicBezTo>
                      <a:cubicBezTo>
                        <a:pt x="8742" y="19998"/>
                        <a:pt x="9918" y="21472"/>
                        <a:pt x="10702" y="21472"/>
                      </a:cubicBezTo>
                      <a:cubicBezTo>
                        <a:pt x="11486" y="21472"/>
                        <a:pt x="12662" y="19998"/>
                        <a:pt x="14578" y="18978"/>
                      </a:cubicBezTo>
                      <a:cubicBezTo>
                        <a:pt x="16886" y="17503"/>
                        <a:pt x="16102" y="17503"/>
                        <a:pt x="16886" y="14499"/>
                      </a:cubicBezTo>
                      <a:cubicBezTo>
                        <a:pt x="10702" y="18467"/>
                        <a:pt x="10702" y="18467"/>
                        <a:pt x="10702" y="18467"/>
                      </a:cubicBezTo>
                      <a:lnTo>
                        <a:pt x="3386" y="13932"/>
                      </a:lnTo>
                      <a:close/>
                      <a:moveTo>
                        <a:pt x="21110" y="6902"/>
                      </a:moveTo>
                      <a:cubicBezTo>
                        <a:pt x="11834" y="382"/>
                        <a:pt x="11834" y="382"/>
                        <a:pt x="11834" y="382"/>
                      </a:cubicBezTo>
                      <a:cubicBezTo>
                        <a:pt x="11486" y="-128"/>
                        <a:pt x="10310" y="-128"/>
                        <a:pt x="9526" y="382"/>
                      </a:cubicBezTo>
                      <a:cubicBezTo>
                        <a:pt x="294" y="6902"/>
                        <a:pt x="294" y="6902"/>
                        <a:pt x="294" y="6902"/>
                      </a:cubicBezTo>
                      <a:cubicBezTo>
                        <a:pt x="-98" y="7412"/>
                        <a:pt x="-98" y="7922"/>
                        <a:pt x="294" y="8943"/>
                      </a:cubicBezTo>
                      <a:cubicBezTo>
                        <a:pt x="9526" y="15463"/>
                        <a:pt x="9526" y="15463"/>
                        <a:pt x="9526" y="15463"/>
                      </a:cubicBezTo>
                      <a:cubicBezTo>
                        <a:pt x="10310" y="15973"/>
                        <a:pt x="11486" y="15973"/>
                        <a:pt x="11834" y="15463"/>
                      </a:cubicBezTo>
                      <a:cubicBezTo>
                        <a:pt x="17670" y="10927"/>
                        <a:pt x="17670" y="10927"/>
                        <a:pt x="17670" y="10927"/>
                      </a:cubicBezTo>
                      <a:cubicBezTo>
                        <a:pt x="11486" y="8943"/>
                        <a:pt x="11486" y="8943"/>
                        <a:pt x="11486" y="8943"/>
                      </a:cubicBezTo>
                      <a:cubicBezTo>
                        <a:pt x="11094" y="8943"/>
                        <a:pt x="11094" y="9396"/>
                        <a:pt x="10702" y="9396"/>
                      </a:cubicBezTo>
                      <a:cubicBezTo>
                        <a:pt x="9526" y="9396"/>
                        <a:pt x="8742" y="8433"/>
                        <a:pt x="8742" y="7412"/>
                      </a:cubicBezTo>
                      <a:cubicBezTo>
                        <a:pt x="8742" y="6902"/>
                        <a:pt x="9526" y="5938"/>
                        <a:pt x="10702" y="5938"/>
                      </a:cubicBezTo>
                      <a:cubicBezTo>
                        <a:pt x="11486" y="5938"/>
                        <a:pt x="12270" y="6392"/>
                        <a:pt x="12662" y="6902"/>
                      </a:cubicBezTo>
                      <a:cubicBezTo>
                        <a:pt x="19194" y="9907"/>
                        <a:pt x="19194" y="9907"/>
                        <a:pt x="19194" y="9907"/>
                      </a:cubicBezTo>
                      <a:cubicBezTo>
                        <a:pt x="21110" y="8943"/>
                        <a:pt x="21110" y="8943"/>
                        <a:pt x="21110" y="8943"/>
                      </a:cubicBezTo>
                      <a:cubicBezTo>
                        <a:pt x="21502" y="7922"/>
                        <a:pt x="21502" y="7412"/>
                        <a:pt x="21110" y="6902"/>
                      </a:cubicBezTo>
                      <a:close/>
                      <a:moveTo>
                        <a:pt x="18410" y="19488"/>
                      </a:moveTo>
                      <a:cubicBezTo>
                        <a:pt x="18018" y="19998"/>
                        <a:pt x="19586" y="20508"/>
                        <a:pt x="19978" y="18978"/>
                      </a:cubicBezTo>
                      <a:cubicBezTo>
                        <a:pt x="20326" y="11948"/>
                        <a:pt x="19194" y="9907"/>
                        <a:pt x="19194" y="9907"/>
                      </a:cubicBezTo>
                      <a:cubicBezTo>
                        <a:pt x="17670" y="10927"/>
                        <a:pt x="17670" y="10927"/>
                        <a:pt x="17670" y="10927"/>
                      </a:cubicBezTo>
                      <a:cubicBezTo>
                        <a:pt x="17670" y="10927"/>
                        <a:pt x="19194" y="12458"/>
                        <a:pt x="18410" y="19488"/>
                      </a:cubicBezTo>
                      <a:close/>
                    </a:path>
                  </a:pathLst>
                </a:custGeom>
                <a:solidFill>
                  <a:schemeClr val="bg2">
                    <a:lumMod val="25000"/>
                  </a:schemeClr>
                </a:solidFill>
                <a:ln>
                  <a:noFill/>
                </a:ln>
                <a:effectLst/>
              </p:spPr>
              <p:txBody>
                <a:bodyPr anchor="ctr"/>
                <a:lstStyle/>
                <a:p>
                  <a:pPr algn="ctr"/>
                  <a:endParaRPr sz="1350" dirty="0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8" name="组合 17"/>
              <p:cNvGrpSpPr/>
              <p:nvPr/>
            </p:nvGrpSpPr>
            <p:grpSpPr>
              <a:xfrm>
                <a:off x="3866835" y="2116113"/>
                <a:ext cx="1818589" cy="1893912"/>
                <a:chOff x="3491697" y="2517698"/>
                <a:chExt cx="2095838" cy="2182643"/>
              </a:xfrm>
            </p:grpSpPr>
            <p:sp>
              <p:nvSpPr>
                <p:cNvPr id="19" name="is1ide-Oval 22"/>
                <p:cNvSpPr/>
                <p:nvPr/>
              </p:nvSpPr>
              <p:spPr bwMode="auto">
                <a:xfrm>
                  <a:off x="3491697" y="2517698"/>
                  <a:ext cx="2095838" cy="2182643"/>
                </a:xfrm>
                <a:prstGeom prst="ellipse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1350"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20" name="is1ide-Oval 23"/>
                <p:cNvSpPr/>
                <p:nvPr/>
              </p:nvSpPr>
              <p:spPr bwMode="auto">
                <a:xfrm>
                  <a:off x="3659118" y="2703718"/>
                  <a:ext cx="1760997" cy="181060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1350">
                    <a:cs typeface="+mn-ea"/>
                    <a:sym typeface="+mn-lt"/>
                  </a:endParaRPr>
                </a:p>
              </p:txBody>
            </p:sp>
            <p:sp>
              <p:nvSpPr>
                <p:cNvPr id="21" name="ïşḻïďê-任意多边形: 形状 32"/>
                <p:cNvSpPr/>
                <p:nvPr/>
              </p:nvSpPr>
              <p:spPr bwMode="auto">
                <a:xfrm>
                  <a:off x="4218090" y="3287493"/>
                  <a:ext cx="643052" cy="643052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3413" y="19459"/>
                      </a:moveTo>
                      <a:cubicBezTo>
                        <a:pt x="3413" y="20724"/>
                        <a:pt x="4778" y="21600"/>
                        <a:pt x="6046" y="21600"/>
                      </a:cubicBezTo>
                      <a:cubicBezTo>
                        <a:pt x="7363" y="21600"/>
                        <a:pt x="8191" y="20724"/>
                        <a:pt x="8191" y="19459"/>
                      </a:cubicBezTo>
                      <a:cubicBezTo>
                        <a:pt x="8191" y="18146"/>
                        <a:pt x="7363" y="16832"/>
                        <a:pt x="6046" y="16832"/>
                      </a:cubicBezTo>
                      <a:cubicBezTo>
                        <a:pt x="4778" y="16832"/>
                        <a:pt x="3413" y="18146"/>
                        <a:pt x="3413" y="19459"/>
                      </a:cubicBezTo>
                      <a:close/>
                      <a:moveTo>
                        <a:pt x="15554" y="19459"/>
                      </a:moveTo>
                      <a:cubicBezTo>
                        <a:pt x="15554" y="20724"/>
                        <a:pt x="16822" y="21600"/>
                        <a:pt x="18138" y="21600"/>
                      </a:cubicBezTo>
                      <a:cubicBezTo>
                        <a:pt x="19455" y="21600"/>
                        <a:pt x="20332" y="20724"/>
                        <a:pt x="20332" y="19459"/>
                      </a:cubicBezTo>
                      <a:cubicBezTo>
                        <a:pt x="20332" y="18146"/>
                        <a:pt x="19455" y="16832"/>
                        <a:pt x="18138" y="16832"/>
                      </a:cubicBezTo>
                      <a:cubicBezTo>
                        <a:pt x="16822" y="16832"/>
                        <a:pt x="15554" y="18146"/>
                        <a:pt x="15554" y="19459"/>
                      </a:cubicBezTo>
                      <a:close/>
                      <a:moveTo>
                        <a:pt x="7753" y="13816"/>
                      </a:moveTo>
                      <a:cubicBezTo>
                        <a:pt x="21161" y="9924"/>
                        <a:pt x="21161" y="9924"/>
                        <a:pt x="21161" y="9924"/>
                      </a:cubicBezTo>
                      <a:cubicBezTo>
                        <a:pt x="21600" y="9924"/>
                        <a:pt x="21600" y="9486"/>
                        <a:pt x="21600" y="9097"/>
                      </a:cubicBezTo>
                      <a:cubicBezTo>
                        <a:pt x="21600" y="2627"/>
                        <a:pt x="21600" y="2627"/>
                        <a:pt x="21600" y="2627"/>
                      </a:cubicBezTo>
                      <a:cubicBezTo>
                        <a:pt x="4778" y="2627"/>
                        <a:pt x="4778" y="2627"/>
                        <a:pt x="4778" y="2627"/>
                      </a:cubicBezTo>
                      <a:cubicBezTo>
                        <a:pt x="4778" y="486"/>
                        <a:pt x="4778" y="486"/>
                        <a:pt x="4778" y="486"/>
                      </a:cubicBezTo>
                      <a:lnTo>
                        <a:pt x="4340" y="0"/>
                      </a:lnTo>
                      <a:cubicBezTo>
                        <a:pt x="439" y="0"/>
                        <a:pt x="439" y="0"/>
                        <a:pt x="439" y="0"/>
                      </a:cubicBezTo>
                      <a:cubicBezTo>
                        <a:pt x="0" y="0"/>
                        <a:pt x="0" y="486"/>
                        <a:pt x="0" y="486"/>
                      </a:cubicBezTo>
                      <a:cubicBezTo>
                        <a:pt x="0" y="2627"/>
                        <a:pt x="0" y="2627"/>
                        <a:pt x="0" y="2627"/>
                      </a:cubicBezTo>
                      <a:cubicBezTo>
                        <a:pt x="2194" y="2627"/>
                        <a:pt x="2194" y="2627"/>
                        <a:pt x="2194" y="2627"/>
                      </a:cubicBezTo>
                      <a:cubicBezTo>
                        <a:pt x="4778" y="13378"/>
                        <a:pt x="4778" y="13378"/>
                        <a:pt x="4778" y="13378"/>
                      </a:cubicBezTo>
                      <a:cubicBezTo>
                        <a:pt x="4778" y="14692"/>
                        <a:pt x="4778" y="14692"/>
                        <a:pt x="4778" y="14692"/>
                      </a:cubicBezTo>
                      <a:cubicBezTo>
                        <a:pt x="4778" y="16443"/>
                        <a:pt x="4778" y="16443"/>
                        <a:pt x="4778" y="16443"/>
                      </a:cubicBezTo>
                      <a:cubicBezTo>
                        <a:pt x="4778" y="16832"/>
                        <a:pt x="5168" y="16832"/>
                        <a:pt x="5168" y="16832"/>
                      </a:cubicBezTo>
                      <a:cubicBezTo>
                        <a:pt x="6046" y="16832"/>
                        <a:pt x="6046" y="16832"/>
                        <a:pt x="6046" y="16832"/>
                      </a:cubicBezTo>
                      <a:cubicBezTo>
                        <a:pt x="18138" y="16832"/>
                        <a:pt x="18138" y="16832"/>
                        <a:pt x="18138" y="16832"/>
                      </a:cubicBezTo>
                      <a:cubicBezTo>
                        <a:pt x="21161" y="16832"/>
                        <a:pt x="21161" y="16832"/>
                        <a:pt x="21161" y="16832"/>
                      </a:cubicBezTo>
                      <a:cubicBezTo>
                        <a:pt x="21600" y="16832"/>
                        <a:pt x="21600" y="16832"/>
                        <a:pt x="21600" y="16443"/>
                      </a:cubicBezTo>
                      <a:cubicBezTo>
                        <a:pt x="21600" y="14692"/>
                        <a:pt x="21600" y="14692"/>
                        <a:pt x="21600" y="14692"/>
                      </a:cubicBezTo>
                      <a:cubicBezTo>
                        <a:pt x="8191" y="14692"/>
                        <a:pt x="8191" y="14692"/>
                        <a:pt x="8191" y="14692"/>
                      </a:cubicBezTo>
                      <a:cubicBezTo>
                        <a:pt x="6485" y="14692"/>
                        <a:pt x="6485" y="13816"/>
                        <a:pt x="7753" y="13816"/>
                      </a:cubicBezTo>
                      <a:close/>
                    </a:path>
                  </a:pathLst>
                </a:custGeom>
                <a:solidFill>
                  <a:schemeClr val="bg2">
                    <a:lumMod val="25000"/>
                  </a:schemeClr>
                </a:solidFill>
                <a:ln>
                  <a:noFill/>
                </a:ln>
                <a:effectLst/>
              </p:spPr>
              <p:txBody>
                <a:bodyPr anchor="ctr"/>
                <a:lstStyle/>
                <a:p>
                  <a:pPr algn="ctr"/>
                  <a:endParaRPr sz="1350"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8" name="ïşḻïďê-文本框 66"/>
            <p:cNvSpPr txBox="1"/>
            <p:nvPr/>
          </p:nvSpPr>
          <p:spPr>
            <a:xfrm>
              <a:off x="1232404" y="4617132"/>
              <a:ext cx="1826888" cy="421303"/>
            </a:xfrm>
            <a:prstGeom prst="roundRect">
              <a:avLst>
                <a:gd name="adj" fmla="val 50000"/>
              </a:avLst>
            </a:prstGeom>
            <a:solidFill>
              <a:srgbClr val="00202D"/>
            </a:solidFill>
          </p:spPr>
          <p:txBody>
            <a:bodyPr wrap="none">
              <a:normAutofit/>
            </a:bodyPr>
            <a:lstStyle/>
            <a:p>
              <a:pPr algn="ctr"/>
              <a:endParaRPr lang="zh-CN" altLang="en-US" sz="1050" dirty="0">
                <a:solidFill>
                  <a:schemeClr val="bg2"/>
                </a:solidFill>
                <a:cs typeface="+mn-ea"/>
                <a:sym typeface="+mn-lt"/>
              </a:endParaRPr>
            </a:p>
          </p:txBody>
        </p:sp>
        <p:sp>
          <p:nvSpPr>
            <p:cNvPr id="9" name="ïşḻïďê-文本框 64"/>
            <p:cNvSpPr txBox="1"/>
            <p:nvPr/>
          </p:nvSpPr>
          <p:spPr>
            <a:xfrm>
              <a:off x="3865834" y="4617132"/>
              <a:ext cx="1826888" cy="421303"/>
            </a:xfrm>
            <a:prstGeom prst="roundRect">
              <a:avLst>
                <a:gd name="adj" fmla="val 50000"/>
              </a:avLst>
            </a:prstGeom>
            <a:solidFill>
              <a:schemeClr val="bg2">
                <a:lumMod val="25000"/>
              </a:schemeClr>
            </a:solidFill>
          </p:spPr>
          <p:txBody>
            <a:bodyPr wrap="none">
              <a:normAutofit/>
            </a:bodyPr>
            <a:lstStyle/>
            <a:p>
              <a:pPr algn="ctr"/>
              <a:endParaRPr lang="zh-CN" altLang="en-US" sz="1050" dirty="0">
                <a:solidFill>
                  <a:schemeClr val="bg2"/>
                </a:solidFill>
                <a:cs typeface="+mn-ea"/>
                <a:sym typeface="+mn-lt"/>
              </a:endParaRPr>
            </a:p>
          </p:txBody>
        </p:sp>
        <p:sp>
          <p:nvSpPr>
            <p:cNvPr id="10" name="ïşḻïďê-文本框 62"/>
            <p:cNvSpPr txBox="1"/>
            <p:nvPr/>
          </p:nvSpPr>
          <p:spPr>
            <a:xfrm>
              <a:off x="6499270" y="4617132"/>
              <a:ext cx="1826888" cy="421303"/>
            </a:xfrm>
            <a:prstGeom prst="roundRect">
              <a:avLst>
                <a:gd name="adj" fmla="val 50000"/>
              </a:avLst>
            </a:prstGeom>
            <a:solidFill>
              <a:schemeClr val="bg2">
                <a:lumMod val="25000"/>
              </a:schemeClr>
            </a:solidFill>
          </p:spPr>
          <p:txBody>
            <a:bodyPr wrap="none">
              <a:normAutofit/>
            </a:bodyPr>
            <a:lstStyle/>
            <a:p>
              <a:pPr algn="ctr"/>
              <a:endParaRPr lang="zh-CN" altLang="en-US" sz="1050" dirty="0">
                <a:solidFill>
                  <a:schemeClr val="bg2"/>
                </a:solidFill>
                <a:cs typeface="+mn-ea"/>
                <a:sym typeface="+mn-lt"/>
              </a:endParaRPr>
            </a:p>
          </p:txBody>
        </p:sp>
        <p:sp>
          <p:nvSpPr>
            <p:cNvPr id="11" name="ïşḻïďê-文本框 60"/>
            <p:cNvSpPr txBox="1"/>
            <p:nvPr/>
          </p:nvSpPr>
          <p:spPr>
            <a:xfrm>
              <a:off x="9132702" y="4617132"/>
              <a:ext cx="1826888" cy="421303"/>
            </a:xfrm>
            <a:prstGeom prst="roundRect">
              <a:avLst>
                <a:gd name="adj" fmla="val 50000"/>
              </a:avLst>
            </a:prstGeom>
            <a:solidFill>
              <a:schemeClr val="bg2">
                <a:lumMod val="25000"/>
              </a:schemeClr>
            </a:solidFill>
          </p:spPr>
          <p:txBody>
            <a:bodyPr wrap="none">
              <a:normAutofit/>
            </a:bodyPr>
            <a:lstStyle/>
            <a:p>
              <a:pPr algn="ctr"/>
              <a:endParaRPr lang="zh-CN" altLang="en-US" sz="1050" dirty="0">
                <a:solidFill>
                  <a:schemeClr val="bg2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1" name="矩形 30"/>
          <p:cNvSpPr/>
          <p:nvPr/>
        </p:nvSpPr>
        <p:spPr>
          <a:xfrm>
            <a:off x="877610" y="4456710"/>
            <a:ext cx="2179117" cy="29514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b="1" dirty="0">
                <a:solidFill>
                  <a:schemeClr val="bg1"/>
                </a:solidFill>
                <a:cs typeface="+mn-ea"/>
                <a:sym typeface="+mn-lt"/>
              </a:rPr>
              <a:t>标题文字添加</a:t>
            </a:r>
            <a:endParaRPr lang="zh-CN" altLang="en-US" sz="12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661457" y="4456710"/>
            <a:ext cx="2179117" cy="29514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b="1" dirty="0">
                <a:solidFill>
                  <a:schemeClr val="bg1"/>
                </a:solidFill>
                <a:cs typeface="+mn-ea"/>
                <a:sym typeface="+mn-lt"/>
              </a:rPr>
              <a:t>标题文字添加</a:t>
            </a:r>
            <a:endParaRPr lang="zh-CN" altLang="en-US" sz="12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6445304" y="4456710"/>
            <a:ext cx="2179117" cy="29514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b="1" dirty="0">
                <a:solidFill>
                  <a:schemeClr val="bg1"/>
                </a:solidFill>
                <a:cs typeface="+mn-ea"/>
                <a:sym typeface="+mn-lt"/>
              </a:rPr>
              <a:t>标题文字添加</a:t>
            </a:r>
            <a:endParaRPr lang="zh-CN" altLang="en-US" sz="12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9242648" y="4456710"/>
            <a:ext cx="2179117" cy="29514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b="1" dirty="0">
                <a:solidFill>
                  <a:schemeClr val="bg1"/>
                </a:solidFill>
                <a:cs typeface="+mn-ea"/>
                <a:sym typeface="+mn-lt"/>
              </a:rPr>
              <a:t>标题文字添加</a:t>
            </a:r>
            <a:endParaRPr lang="zh-CN" altLang="en-US" sz="12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575853" y="5249297"/>
            <a:ext cx="278263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在这里输入您的文字内容</a:t>
            </a:r>
            <a:endParaRPr lang="en-US" altLang="zh-CN" sz="10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在这里输入您的文字内容</a:t>
            </a:r>
            <a:endParaRPr lang="en-US" altLang="zh-CN" sz="10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3346405" y="5249297"/>
            <a:ext cx="278263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在这里输入您的文字内容</a:t>
            </a:r>
            <a:endParaRPr lang="en-US" altLang="zh-CN" sz="10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在这里输入您的文字内容</a:t>
            </a:r>
            <a:endParaRPr lang="en-US" altLang="zh-CN" sz="10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6094781" y="5283804"/>
            <a:ext cx="278263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在这里输入您的文字内容</a:t>
            </a:r>
            <a:endParaRPr lang="en-US" altLang="zh-CN" sz="10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在这里输入您的文字内容</a:t>
            </a:r>
            <a:endParaRPr lang="en-US" altLang="zh-CN" sz="10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8865334" y="5283804"/>
            <a:ext cx="278263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在这里输入您的文字内容</a:t>
            </a:r>
            <a:endParaRPr lang="en-US" altLang="zh-CN" sz="10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在这里输入您的文字内容</a:t>
            </a:r>
            <a:endParaRPr lang="en-US" altLang="zh-CN" sz="10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/>
      <p:bldP spid="3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3056454" cy="323165"/>
          </a:xfrm>
          <a:prstGeom prst="rect">
            <a:avLst/>
          </a:prstGeom>
          <a:solidFill>
            <a:schemeClr val="bg1"/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500" spc="300" dirty="0">
                <a:cs typeface="+mn-ea"/>
                <a:sym typeface="+mn-lt"/>
              </a:rPr>
              <a:t>PART  03</a:t>
            </a:r>
            <a:endParaRPr lang="zh-CN" altLang="en-US" sz="1500" spc="300" dirty="0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323165"/>
            <a:ext cx="3056454" cy="323165"/>
          </a:xfrm>
          <a:prstGeom prst="rect">
            <a:avLst/>
          </a:prstGeom>
          <a:solidFill>
            <a:srgbClr val="121F36"/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500" spc="300" dirty="0">
                <a:solidFill>
                  <a:schemeClr val="bg1"/>
                </a:solidFill>
                <a:cs typeface="+mn-ea"/>
                <a:sym typeface="+mn-lt"/>
              </a:rPr>
              <a:t>工作体会</a:t>
            </a:r>
            <a:endParaRPr lang="zh-CN" altLang="en-US" sz="1500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7" name="直接连接符 6"/>
          <p:cNvCxnSpPr>
            <a:endCxn id="11" idx="1"/>
          </p:cNvCxnSpPr>
          <p:nvPr/>
        </p:nvCxnSpPr>
        <p:spPr>
          <a:xfrm flipV="1">
            <a:off x="2677927" y="2870564"/>
            <a:ext cx="1438917" cy="856759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4337796" y="2924113"/>
            <a:ext cx="2202658" cy="142416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V="1">
            <a:off x="6852700" y="2557906"/>
            <a:ext cx="1542524" cy="179037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2143435" y="3727323"/>
            <a:ext cx="534492" cy="534492"/>
          </a:xfrm>
          <a:prstGeom prst="rect">
            <a:avLst/>
          </a:prstGeom>
          <a:solidFill>
            <a:srgbClr val="4454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116844" y="2736940"/>
            <a:ext cx="267247" cy="26724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483509" y="4261815"/>
            <a:ext cx="440170" cy="44017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244188" y="2093661"/>
            <a:ext cx="643279" cy="643279"/>
          </a:xfrm>
          <a:prstGeom prst="rect">
            <a:avLst/>
          </a:prstGeom>
          <a:solidFill>
            <a:srgbClr val="4454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782357" y="1973748"/>
            <a:ext cx="283604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cs typeface="+mn-ea"/>
                <a:sym typeface="+mn-lt"/>
              </a:rPr>
              <a:t>在这里输入您的文字内容</a:t>
            </a:r>
            <a:endParaRPr lang="en-US" altLang="zh-CN" sz="1000" dirty="0">
              <a:cs typeface="+mn-ea"/>
              <a:sym typeface="+mn-lt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cs typeface="+mn-ea"/>
                <a:sym typeface="+mn-lt"/>
              </a:rPr>
              <a:t>在这里输入您的文字内容</a:t>
            </a:r>
            <a:endParaRPr lang="en-US" altLang="zh-CN" sz="1000" dirty="0">
              <a:cs typeface="+mn-ea"/>
              <a:sym typeface="+mn-lt"/>
            </a:endParaRPr>
          </a:p>
        </p:txBody>
      </p:sp>
      <p:sp>
        <p:nvSpPr>
          <p:cNvPr id="15" name="Rectangle 24"/>
          <p:cNvSpPr>
            <a:spLocks noChangeArrowheads="1"/>
          </p:cNvSpPr>
          <p:nvPr/>
        </p:nvSpPr>
        <p:spPr bwMode="auto">
          <a:xfrm>
            <a:off x="3257604" y="1555148"/>
            <a:ext cx="1811305" cy="20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单击填加标题</a:t>
            </a:r>
            <a:endParaRPr lang="zh-CN" altLang="en-US" sz="1200" b="1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937045" y="4823735"/>
            <a:ext cx="283604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cs typeface="+mn-ea"/>
                <a:sym typeface="+mn-lt"/>
              </a:rPr>
              <a:t>在这里输入您的文字内容</a:t>
            </a:r>
            <a:endParaRPr lang="en-US" altLang="zh-CN" sz="1000" dirty="0">
              <a:cs typeface="+mn-ea"/>
              <a:sym typeface="+mn-lt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cs typeface="+mn-ea"/>
                <a:sym typeface="+mn-lt"/>
              </a:rPr>
              <a:t>在这里输入您的文字内容</a:t>
            </a:r>
            <a:endParaRPr lang="en-US" altLang="zh-CN" sz="1000" dirty="0">
              <a:cs typeface="+mn-ea"/>
              <a:sym typeface="+mn-lt"/>
            </a:endParaRPr>
          </a:p>
        </p:txBody>
      </p:sp>
      <p:sp>
        <p:nvSpPr>
          <p:cNvPr id="17" name="Rectangle 24"/>
          <p:cNvSpPr>
            <a:spLocks noChangeArrowheads="1"/>
          </p:cNvSpPr>
          <p:nvPr/>
        </p:nvSpPr>
        <p:spPr bwMode="auto">
          <a:xfrm>
            <a:off x="1365216" y="4506532"/>
            <a:ext cx="1811305" cy="20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单击填加标题</a:t>
            </a:r>
            <a:endParaRPr lang="zh-CN" altLang="en-US" sz="1200" b="1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8887467" y="2277931"/>
            <a:ext cx="283604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cs typeface="+mn-ea"/>
                <a:sym typeface="+mn-lt"/>
              </a:rPr>
              <a:t>在这里输入您的文字内容</a:t>
            </a:r>
            <a:endParaRPr lang="en-US" altLang="zh-CN" sz="1000" dirty="0">
              <a:cs typeface="+mn-ea"/>
              <a:sym typeface="+mn-lt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cs typeface="+mn-ea"/>
                <a:sym typeface="+mn-lt"/>
              </a:rPr>
              <a:t>在这里输入您的文字内容</a:t>
            </a:r>
            <a:endParaRPr lang="en-US" altLang="zh-CN" sz="1000" dirty="0">
              <a:cs typeface="+mn-ea"/>
              <a:sym typeface="+mn-lt"/>
            </a:endParaRPr>
          </a:p>
        </p:txBody>
      </p:sp>
      <p:sp>
        <p:nvSpPr>
          <p:cNvPr id="19" name="Rectangle 24"/>
          <p:cNvSpPr>
            <a:spLocks noChangeArrowheads="1"/>
          </p:cNvSpPr>
          <p:nvPr/>
        </p:nvSpPr>
        <p:spPr bwMode="auto">
          <a:xfrm>
            <a:off x="9315638" y="1960727"/>
            <a:ext cx="1811305" cy="20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单击填加标题</a:t>
            </a:r>
            <a:endParaRPr lang="zh-CN" altLang="en-US" sz="1200" b="1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5408148" y="5247850"/>
            <a:ext cx="283604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cs typeface="+mn-ea"/>
                <a:sym typeface="+mn-lt"/>
              </a:rPr>
              <a:t>在这里输入您的文字内容</a:t>
            </a:r>
            <a:endParaRPr lang="en-US" altLang="zh-CN" sz="1000" dirty="0">
              <a:cs typeface="+mn-ea"/>
              <a:sym typeface="+mn-lt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cs typeface="+mn-ea"/>
                <a:sym typeface="+mn-lt"/>
              </a:rPr>
              <a:t>在这里输入您的文字内容</a:t>
            </a:r>
            <a:endParaRPr lang="en-US" altLang="zh-CN" sz="1000" dirty="0">
              <a:cs typeface="+mn-ea"/>
              <a:sym typeface="+mn-lt"/>
            </a:endParaRPr>
          </a:p>
        </p:txBody>
      </p:sp>
      <p:sp>
        <p:nvSpPr>
          <p:cNvPr id="21" name="Rectangle 24"/>
          <p:cNvSpPr>
            <a:spLocks noChangeArrowheads="1"/>
          </p:cNvSpPr>
          <p:nvPr/>
        </p:nvSpPr>
        <p:spPr bwMode="auto">
          <a:xfrm>
            <a:off x="5836319" y="4930646"/>
            <a:ext cx="1811305" cy="20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单击填加标题</a:t>
            </a:r>
            <a:endParaRPr lang="zh-CN" altLang="en-US" sz="1200" b="1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21F3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0" y="9020"/>
            <a:ext cx="12192000" cy="6858000"/>
          </a:xfrm>
          <a:prstGeom prst="rect">
            <a:avLst/>
          </a:prstGeom>
          <a:blipFill dpi="0" rotWithShape="1">
            <a:blip r:embed="rId1">
              <a:alphaModFix amt="2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0" y="2438399"/>
            <a:ext cx="6464967" cy="4419601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3756655" y="2438399"/>
            <a:ext cx="3056454" cy="1015663"/>
          </a:xfrm>
          <a:prstGeom prst="rect">
            <a:avLst/>
          </a:prstGeom>
          <a:noFill/>
          <a:ln>
            <a:noFill/>
          </a:ln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3000" spc="300" dirty="0">
                <a:solidFill>
                  <a:schemeClr val="bg1"/>
                </a:solidFill>
                <a:cs typeface="+mn-ea"/>
                <a:sym typeface="+mn-lt"/>
              </a:rPr>
              <a:t>PART  </a:t>
            </a:r>
            <a:r>
              <a:rPr lang="en-US" altLang="zh-CN" sz="6000" spc="300" dirty="0">
                <a:solidFill>
                  <a:schemeClr val="bg1"/>
                </a:solidFill>
                <a:cs typeface="+mn-ea"/>
                <a:sym typeface="+mn-lt"/>
              </a:rPr>
              <a:t>04</a:t>
            </a:r>
            <a:endParaRPr lang="zh-CN" altLang="en-US" sz="6000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47845" y="4283023"/>
            <a:ext cx="3236784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spc="600" dirty="0">
                <a:solidFill>
                  <a:schemeClr val="bg1"/>
                </a:solidFill>
                <a:cs typeface="+mn-ea"/>
                <a:sym typeface="+mn-lt"/>
              </a:rPr>
              <a:t>工作规划和展望</a:t>
            </a:r>
            <a:endParaRPr lang="zh-CN" altLang="en-US" sz="2800" spc="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347845" y="4797931"/>
            <a:ext cx="5956702" cy="83099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在这里输入您的文字内容，在这里输入您的文字内容，在这里输入您的文字内容，在这里输入您的文字内容</a:t>
            </a:r>
            <a:r>
              <a:rPr lang="en-US" altLang="zh-CN" sz="1200" spc="600" dirty="0">
                <a:solidFill>
                  <a:schemeClr val="bg1"/>
                </a:solidFill>
                <a:cs typeface="+mn-ea"/>
                <a:sym typeface="+mn-lt"/>
              </a:rPr>
              <a:t>,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在这里输入您的文字内容，在这里输入您的文字内容，在这里输入您的文字内容，在这里输入您的文字内容</a:t>
            </a:r>
            <a:endParaRPr lang="zh-CN" altLang="en-US" sz="1200" spc="600" dirty="0">
              <a:solidFill>
                <a:schemeClr val="bg1"/>
              </a:solidFill>
              <a:cs typeface="+mn-ea"/>
              <a:sym typeface="+mn-lt"/>
            </a:endParaRPr>
          </a:p>
          <a:p>
            <a:endParaRPr lang="zh-CN" altLang="en-US" sz="1200" spc="6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3056454" cy="323165"/>
          </a:xfrm>
          <a:prstGeom prst="rect">
            <a:avLst/>
          </a:prstGeom>
          <a:solidFill>
            <a:schemeClr val="bg1"/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500" spc="300" dirty="0">
                <a:cs typeface="+mn-ea"/>
                <a:sym typeface="+mn-lt"/>
              </a:rPr>
              <a:t>PART  04</a:t>
            </a:r>
            <a:endParaRPr lang="zh-CN" altLang="en-US" sz="1500" spc="300" dirty="0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323165"/>
            <a:ext cx="3056454" cy="323165"/>
          </a:xfrm>
          <a:prstGeom prst="rect">
            <a:avLst/>
          </a:prstGeom>
          <a:solidFill>
            <a:srgbClr val="121F36"/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500" spc="300" dirty="0">
                <a:solidFill>
                  <a:schemeClr val="bg1"/>
                </a:solidFill>
                <a:cs typeface="+mn-ea"/>
                <a:sym typeface="+mn-lt"/>
              </a:rPr>
              <a:t>工作规划和展望</a:t>
            </a:r>
            <a:endParaRPr lang="zh-CN" altLang="en-US" sz="1500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Color 1"/>
          <p:cNvSpPr/>
          <p:nvPr/>
        </p:nvSpPr>
        <p:spPr bwMode="auto">
          <a:xfrm>
            <a:off x="8724812" y="3072466"/>
            <a:ext cx="2249452" cy="1336503"/>
          </a:xfrm>
          <a:custGeom>
            <a:avLst/>
            <a:gdLst>
              <a:gd name="T0" fmla="*/ 766 w 766"/>
              <a:gd name="T1" fmla="*/ 0 h 453"/>
              <a:gd name="T2" fmla="*/ 670 w 766"/>
              <a:gd name="T3" fmla="*/ 85 h 453"/>
              <a:gd name="T4" fmla="*/ 470 w 766"/>
              <a:gd name="T5" fmla="*/ 390 h 453"/>
              <a:gd name="T6" fmla="*/ 337 w 766"/>
              <a:gd name="T7" fmla="*/ 453 h 453"/>
              <a:gd name="T8" fmla="*/ 0 w 766"/>
              <a:gd name="T9" fmla="*/ 453 h 453"/>
              <a:gd name="T10" fmla="*/ 133 w 766"/>
              <a:gd name="T11" fmla="*/ 390 h 453"/>
              <a:gd name="T12" fmla="*/ 333 w 766"/>
              <a:gd name="T13" fmla="*/ 85 h 453"/>
              <a:gd name="T14" fmla="*/ 429 w 766"/>
              <a:gd name="T15" fmla="*/ 0 h 453"/>
              <a:gd name="T16" fmla="*/ 766 w 766"/>
              <a:gd name="T17" fmla="*/ 0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66" h="453">
                <a:moveTo>
                  <a:pt x="766" y="0"/>
                </a:moveTo>
                <a:cubicBezTo>
                  <a:pt x="766" y="0"/>
                  <a:pt x="720" y="3"/>
                  <a:pt x="670" y="85"/>
                </a:cubicBezTo>
                <a:cubicBezTo>
                  <a:pt x="623" y="161"/>
                  <a:pt x="495" y="357"/>
                  <a:pt x="470" y="390"/>
                </a:cubicBezTo>
                <a:cubicBezTo>
                  <a:pt x="442" y="428"/>
                  <a:pt x="406" y="453"/>
                  <a:pt x="337" y="453"/>
                </a:cubicBezTo>
                <a:cubicBezTo>
                  <a:pt x="0" y="453"/>
                  <a:pt x="0" y="453"/>
                  <a:pt x="0" y="453"/>
                </a:cubicBezTo>
                <a:cubicBezTo>
                  <a:pt x="69" y="453"/>
                  <a:pt x="105" y="428"/>
                  <a:pt x="133" y="390"/>
                </a:cubicBezTo>
                <a:cubicBezTo>
                  <a:pt x="158" y="357"/>
                  <a:pt x="286" y="161"/>
                  <a:pt x="333" y="85"/>
                </a:cubicBezTo>
                <a:cubicBezTo>
                  <a:pt x="383" y="3"/>
                  <a:pt x="429" y="0"/>
                  <a:pt x="429" y="0"/>
                </a:cubicBezTo>
                <a:lnTo>
                  <a:pt x="766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0" tIns="0" rIns="0" bIns="0" numCol="1" anchor="t" anchorCtr="0" compatLnSpc="1"/>
          <a:lstStyle/>
          <a:p>
            <a:pPr>
              <a:lnSpc>
                <a:spcPct val="120000"/>
              </a:lnSpc>
              <a:defRPr/>
            </a:pPr>
            <a:endParaRPr lang="en-US" sz="1200" kern="0">
              <a:solidFill>
                <a:sysClr val="window" lastClr="FFFFFF">
                  <a:lumMod val="65000"/>
                </a:sysClr>
              </a:solidFill>
              <a:cs typeface="+mn-ea"/>
              <a:sym typeface="+mn-lt"/>
            </a:endParaRPr>
          </a:p>
        </p:txBody>
      </p:sp>
      <p:sp>
        <p:nvSpPr>
          <p:cNvPr id="8" name="Color 3"/>
          <p:cNvSpPr/>
          <p:nvPr/>
        </p:nvSpPr>
        <p:spPr bwMode="auto">
          <a:xfrm>
            <a:off x="6212035" y="3072466"/>
            <a:ext cx="2248209" cy="1336503"/>
          </a:xfrm>
          <a:custGeom>
            <a:avLst/>
            <a:gdLst>
              <a:gd name="T0" fmla="*/ 766 w 766"/>
              <a:gd name="T1" fmla="*/ 0 h 453"/>
              <a:gd name="T2" fmla="*/ 669 w 766"/>
              <a:gd name="T3" fmla="*/ 85 h 453"/>
              <a:gd name="T4" fmla="*/ 470 w 766"/>
              <a:gd name="T5" fmla="*/ 390 h 453"/>
              <a:gd name="T6" fmla="*/ 337 w 766"/>
              <a:gd name="T7" fmla="*/ 453 h 453"/>
              <a:gd name="T8" fmla="*/ 0 w 766"/>
              <a:gd name="T9" fmla="*/ 453 h 453"/>
              <a:gd name="T10" fmla="*/ 133 w 766"/>
              <a:gd name="T11" fmla="*/ 390 h 453"/>
              <a:gd name="T12" fmla="*/ 332 w 766"/>
              <a:gd name="T13" fmla="*/ 85 h 453"/>
              <a:gd name="T14" fmla="*/ 429 w 766"/>
              <a:gd name="T15" fmla="*/ 0 h 453"/>
              <a:gd name="T16" fmla="*/ 766 w 766"/>
              <a:gd name="T17" fmla="*/ 0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66" h="453">
                <a:moveTo>
                  <a:pt x="766" y="0"/>
                </a:moveTo>
                <a:cubicBezTo>
                  <a:pt x="766" y="0"/>
                  <a:pt x="720" y="3"/>
                  <a:pt x="669" y="85"/>
                </a:cubicBezTo>
                <a:cubicBezTo>
                  <a:pt x="622" y="161"/>
                  <a:pt x="494" y="357"/>
                  <a:pt x="470" y="390"/>
                </a:cubicBezTo>
                <a:cubicBezTo>
                  <a:pt x="441" y="428"/>
                  <a:pt x="406" y="453"/>
                  <a:pt x="337" y="453"/>
                </a:cubicBezTo>
                <a:cubicBezTo>
                  <a:pt x="0" y="453"/>
                  <a:pt x="0" y="453"/>
                  <a:pt x="0" y="453"/>
                </a:cubicBezTo>
                <a:cubicBezTo>
                  <a:pt x="69" y="453"/>
                  <a:pt x="104" y="428"/>
                  <a:pt x="133" y="390"/>
                </a:cubicBezTo>
                <a:cubicBezTo>
                  <a:pt x="157" y="357"/>
                  <a:pt x="285" y="161"/>
                  <a:pt x="332" y="85"/>
                </a:cubicBezTo>
                <a:cubicBezTo>
                  <a:pt x="383" y="3"/>
                  <a:pt x="429" y="0"/>
                  <a:pt x="429" y="0"/>
                </a:cubicBezTo>
                <a:lnTo>
                  <a:pt x="766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0" tIns="0" rIns="0" bIns="0" numCol="1" anchor="t" anchorCtr="0" compatLnSpc="1"/>
          <a:lstStyle/>
          <a:p>
            <a:pPr>
              <a:lnSpc>
                <a:spcPct val="120000"/>
              </a:lnSpc>
              <a:defRPr/>
            </a:pPr>
            <a:endParaRPr lang="en-US" sz="1200" kern="0">
              <a:solidFill>
                <a:sysClr val="window" lastClr="FFFFFF">
                  <a:lumMod val="65000"/>
                </a:sysClr>
              </a:solidFill>
              <a:cs typeface="+mn-ea"/>
              <a:sym typeface="+mn-lt"/>
            </a:endParaRPr>
          </a:p>
        </p:txBody>
      </p:sp>
      <p:sp>
        <p:nvSpPr>
          <p:cNvPr id="9" name="Color 2"/>
          <p:cNvSpPr/>
          <p:nvPr/>
        </p:nvSpPr>
        <p:spPr bwMode="auto">
          <a:xfrm>
            <a:off x="7467802" y="3072466"/>
            <a:ext cx="2246968" cy="1336503"/>
          </a:xfrm>
          <a:custGeom>
            <a:avLst/>
            <a:gdLst>
              <a:gd name="T0" fmla="*/ 0 w 765"/>
              <a:gd name="T1" fmla="*/ 0 h 453"/>
              <a:gd name="T2" fmla="*/ 96 w 765"/>
              <a:gd name="T3" fmla="*/ 85 h 453"/>
              <a:gd name="T4" fmla="*/ 295 w 765"/>
              <a:gd name="T5" fmla="*/ 390 h 453"/>
              <a:gd name="T6" fmla="*/ 428 w 765"/>
              <a:gd name="T7" fmla="*/ 453 h 453"/>
              <a:gd name="T8" fmla="*/ 765 w 765"/>
              <a:gd name="T9" fmla="*/ 453 h 453"/>
              <a:gd name="T10" fmla="*/ 632 w 765"/>
              <a:gd name="T11" fmla="*/ 390 h 453"/>
              <a:gd name="T12" fmla="*/ 433 w 765"/>
              <a:gd name="T13" fmla="*/ 85 h 453"/>
              <a:gd name="T14" fmla="*/ 337 w 765"/>
              <a:gd name="T15" fmla="*/ 0 h 453"/>
              <a:gd name="T16" fmla="*/ 0 w 765"/>
              <a:gd name="T17" fmla="*/ 0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65" h="453">
                <a:moveTo>
                  <a:pt x="0" y="0"/>
                </a:moveTo>
                <a:cubicBezTo>
                  <a:pt x="0" y="0"/>
                  <a:pt x="45" y="3"/>
                  <a:pt x="96" y="85"/>
                </a:cubicBezTo>
                <a:cubicBezTo>
                  <a:pt x="143" y="161"/>
                  <a:pt x="271" y="357"/>
                  <a:pt x="295" y="390"/>
                </a:cubicBezTo>
                <a:cubicBezTo>
                  <a:pt x="324" y="428"/>
                  <a:pt x="359" y="453"/>
                  <a:pt x="428" y="453"/>
                </a:cubicBezTo>
                <a:cubicBezTo>
                  <a:pt x="765" y="453"/>
                  <a:pt x="765" y="453"/>
                  <a:pt x="765" y="453"/>
                </a:cubicBezTo>
                <a:cubicBezTo>
                  <a:pt x="696" y="453"/>
                  <a:pt x="661" y="428"/>
                  <a:pt x="632" y="390"/>
                </a:cubicBezTo>
                <a:cubicBezTo>
                  <a:pt x="608" y="357"/>
                  <a:pt x="480" y="161"/>
                  <a:pt x="433" y="85"/>
                </a:cubicBezTo>
                <a:cubicBezTo>
                  <a:pt x="383" y="3"/>
                  <a:pt x="337" y="0"/>
                  <a:pt x="3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44546A"/>
          </a:solidFill>
          <a:ln>
            <a:noFill/>
          </a:ln>
        </p:spPr>
        <p:txBody>
          <a:bodyPr vert="horz" wrap="square" lIns="0" tIns="0" rIns="0" bIns="0" numCol="1" anchor="t" anchorCtr="0" compatLnSpc="1"/>
          <a:lstStyle/>
          <a:p>
            <a:pPr>
              <a:lnSpc>
                <a:spcPct val="120000"/>
              </a:lnSpc>
              <a:defRPr/>
            </a:pPr>
            <a:endParaRPr lang="en-US" sz="1200" kern="0" dirty="0">
              <a:solidFill>
                <a:sysClr val="window" lastClr="FFFFFF">
                  <a:lumMod val="65000"/>
                </a:sysClr>
              </a:solidFill>
              <a:cs typeface="+mn-ea"/>
              <a:sym typeface="+mn-lt"/>
            </a:endParaRPr>
          </a:p>
        </p:txBody>
      </p:sp>
      <p:sp>
        <p:nvSpPr>
          <p:cNvPr id="10" name="Color 5"/>
          <p:cNvSpPr/>
          <p:nvPr/>
        </p:nvSpPr>
        <p:spPr bwMode="auto">
          <a:xfrm>
            <a:off x="3694288" y="3072466"/>
            <a:ext cx="2249452" cy="1336503"/>
          </a:xfrm>
          <a:custGeom>
            <a:avLst/>
            <a:gdLst>
              <a:gd name="T0" fmla="*/ 766 w 766"/>
              <a:gd name="T1" fmla="*/ 0 h 453"/>
              <a:gd name="T2" fmla="*/ 670 w 766"/>
              <a:gd name="T3" fmla="*/ 85 h 453"/>
              <a:gd name="T4" fmla="*/ 470 w 766"/>
              <a:gd name="T5" fmla="*/ 390 h 453"/>
              <a:gd name="T6" fmla="*/ 337 w 766"/>
              <a:gd name="T7" fmla="*/ 453 h 453"/>
              <a:gd name="T8" fmla="*/ 0 w 766"/>
              <a:gd name="T9" fmla="*/ 453 h 453"/>
              <a:gd name="T10" fmla="*/ 133 w 766"/>
              <a:gd name="T11" fmla="*/ 390 h 453"/>
              <a:gd name="T12" fmla="*/ 333 w 766"/>
              <a:gd name="T13" fmla="*/ 85 h 453"/>
              <a:gd name="T14" fmla="*/ 429 w 766"/>
              <a:gd name="T15" fmla="*/ 0 h 453"/>
              <a:gd name="T16" fmla="*/ 766 w 766"/>
              <a:gd name="T17" fmla="*/ 0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66" h="453">
                <a:moveTo>
                  <a:pt x="766" y="0"/>
                </a:moveTo>
                <a:cubicBezTo>
                  <a:pt x="766" y="0"/>
                  <a:pt x="720" y="3"/>
                  <a:pt x="670" y="85"/>
                </a:cubicBezTo>
                <a:cubicBezTo>
                  <a:pt x="623" y="161"/>
                  <a:pt x="495" y="357"/>
                  <a:pt x="470" y="390"/>
                </a:cubicBezTo>
                <a:cubicBezTo>
                  <a:pt x="442" y="428"/>
                  <a:pt x="406" y="453"/>
                  <a:pt x="337" y="453"/>
                </a:cubicBezTo>
                <a:cubicBezTo>
                  <a:pt x="0" y="453"/>
                  <a:pt x="0" y="453"/>
                  <a:pt x="0" y="453"/>
                </a:cubicBezTo>
                <a:cubicBezTo>
                  <a:pt x="69" y="453"/>
                  <a:pt x="105" y="428"/>
                  <a:pt x="133" y="390"/>
                </a:cubicBezTo>
                <a:cubicBezTo>
                  <a:pt x="158" y="357"/>
                  <a:pt x="286" y="161"/>
                  <a:pt x="333" y="85"/>
                </a:cubicBezTo>
                <a:cubicBezTo>
                  <a:pt x="383" y="3"/>
                  <a:pt x="429" y="0"/>
                  <a:pt x="429" y="0"/>
                </a:cubicBezTo>
                <a:lnTo>
                  <a:pt x="766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0" tIns="0" rIns="0" bIns="0" numCol="1" anchor="t" anchorCtr="0" compatLnSpc="1"/>
          <a:lstStyle/>
          <a:p>
            <a:pPr>
              <a:lnSpc>
                <a:spcPct val="120000"/>
              </a:lnSpc>
              <a:defRPr/>
            </a:pPr>
            <a:endParaRPr lang="en-US" sz="1200" kern="0">
              <a:solidFill>
                <a:sysClr val="window" lastClr="FFFFFF">
                  <a:lumMod val="65000"/>
                </a:sysClr>
              </a:solidFill>
              <a:cs typeface="+mn-ea"/>
              <a:sym typeface="+mn-lt"/>
            </a:endParaRPr>
          </a:p>
        </p:txBody>
      </p:sp>
      <p:sp>
        <p:nvSpPr>
          <p:cNvPr id="11" name="Color 4"/>
          <p:cNvSpPr/>
          <p:nvPr/>
        </p:nvSpPr>
        <p:spPr bwMode="auto">
          <a:xfrm>
            <a:off x="4951300" y="3072466"/>
            <a:ext cx="2249452" cy="1336503"/>
          </a:xfrm>
          <a:custGeom>
            <a:avLst/>
            <a:gdLst>
              <a:gd name="T0" fmla="*/ 0 w 766"/>
              <a:gd name="T1" fmla="*/ 0 h 453"/>
              <a:gd name="T2" fmla="*/ 96 w 766"/>
              <a:gd name="T3" fmla="*/ 85 h 453"/>
              <a:gd name="T4" fmla="*/ 296 w 766"/>
              <a:gd name="T5" fmla="*/ 390 h 453"/>
              <a:gd name="T6" fmla="*/ 429 w 766"/>
              <a:gd name="T7" fmla="*/ 453 h 453"/>
              <a:gd name="T8" fmla="*/ 766 w 766"/>
              <a:gd name="T9" fmla="*/ 453 h 453"/>
              <a:gd name="T10" fmla="*/ 633 w 766"/>
              <a:gd name="T11" fmla="*/ 390 h 453"/>
              <a:gd name="T12" fmla="*/ 433 w 766"/>
              <a:gd name="T13" fmla="*/ 85 h 453"/>
              <a:gd name="T14" fmla="*/ 337 w 766"/>
              <a:gd name="T15" fmla="*/ 0 h 453"/>
              <a:gd name="T16" fmla="*/ 0 w 766"/>
              <a:gd name="T17" fmla="*/ 0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66" h="453">
                <a:moveTo>
                  <a:pt x="0" y="0"/>
                </a:moveTo>
                <a:cubicBezTo>
                  <a:pt x="0" y="0"/>
                  <a:pt x="46" y="3"/>
                  <a:pt x="96" y="85"/>
                </a:cubicBezTo>
                <a:cubicBezTo>
                  <a:pt x="143" y="161"/>
                  <a:pt x="271" y="357"/>
                  <a:pt x="296" y="390"/>
                </a:cubicBezTo>
                <a:cubicBezTo>
                  <a:pt x="324" y="428"/>
                  <a:pt x="360" y="453"/>
                  <a:pt x="429" y="453"/>
                </a:cubicBezTo>
                <a:cubicBezTo>
                  <a:pt x="766" y="453"/>
                  <a:pt x="766" y="453"/>
                  <a:pt x="766" y="453"/>
                </a:cubicBezTo>
                <a:cubicBezTo>
                  <a:pt x="697" y="453"/>
                  <a:pt x="661" y="428"/>
                  <a:pt x="633" y="390"/>
                </a:cubicBezTo>
                <a:cubicBezTo>
                  <a:pt x="608" y="357"/>
                  <a:pt x="480" y="161"/>
                  <a:pt x="433" y="85"/>
                </a:cubicBezTo>
                <a:cubicBezTo>
                  <a:pt x="383" y="3"/>
                  <a:pt x="337" y="0"/>
                  <a:pt x="3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44546A"/>
          </a:solidFill>
          <a:ln>
            <a:noFill/>
          </a:ln>
        </p:spPr>
        <p:txBody>
          <a:bodyPr vert="horz" wrap="square" lIns="0" tIns="0" rIns="0" bIns="0" numCol="1" anchor="t" anchorCtr="0" compatLnSpc="1"/>
          <a:lstStyle/>
          <a:p>
            <a:pPr>
              <a:lnSpc>
                <a:spcPct val="120000"/>
              </a:lnSpc>
              <a:defRPr/>
            </a:pPr>
            <a:endParaRPr lang="en-US" sz="1200" kern="0" dirty="0">
              <a:solidFill>
                <a:sysClr val="window" lastClr="FFFFFF">
                  <a:lumMod val="65000"/>
                </a:sysClr>
              </a:solidFill>
              <a:cs typeface="+mn-ea"/>
              <a:sym typeface="+mn-lt"/>
            </a:endParaRPr>
          </a:p>
        </p:txBody>
      </p:sp>
      <p:sp>
        <p:nvSpPr>
          <p:cNvPr id="12" name="Side Color"/>
          <p:cNvSpPr/>
          <p:nvPr/>
        </p:nvSpPr>
        <p:spPr bwMode="auto">
          <a:xfrm>
            <a:off x="1217735" y="3078180"/>
            <a:ext cx="2249452" cy="793705"/>
          </a:xfrm>
          <a:custGeom>
            <a:avLst/>
            <a:gdLst>
              <a:gd name="T0" fmla="*/ 766 w 766"/>
              <a:gd name="T1" fmla="*/ 0 h 269"/>
              <a:gd name="T2" fmla="*/ 670 w 766"/>
              <a:gd name="T3" fmla="*/ 50 h 269"/>
              <a:gd name="T4" fmla="*/ 470 w 766"/>
              <a:gd name="T5" fmla="*/ 232 h 269"/>
              <a:gd name="T6" fmla="*/ 337 w 766"/>
              <a:gd name="T7" fmla="*/ 269 h 269"/>
              <a:gd name="T8" fmla="*/ 0 w 766"/>
              <a:gd name="T9" fmla="*/ 269 h 269"/>
              <a:gd name="T10" fmla="*/ 133 w 766"/>
              <a:gd name="T11" fmla="*/ 232 h 269"/>
              <a:gd name="T12" fmla="*/ 332 w 766"/>
              <a:gd name="T13" fmla="*/ 50 h 269"/>
              <a:gd name="T14" fmla="*/ 429 w 766"/>
              <a:gd name="T15" fmla="*/ 0 h 269"/>
              <a:gd name="T16" fmla="*/ 766 w 766"/>
              <a:gd name="T17" fmla="*/ 0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66" h="269">
                <a:moveTo>
                  <a:pt x="766" y="0"/>
                </a:moveTo>
                <a:cubicBezTo>
                  <a:pt x="766" y="0"/>
                  <a:pt x="720" y="1"/>
                  <a:pt x="670" y="50"/>
                </a:cubicBezTo>
                <a:cubicBezTo>
                  <a:pt x="623" y="96"/>
                  <a:pt x="495" y="212"/>
                  <a:pt x="470" y="232"/>
                </a:cubicBezTo>
                <a:cubicBezTo>
                  <a:pt x="442" y="255"/>
                  <a:pt x="406" y="269"/>
                  <a:pt x="337" y="269"/>
                </a:cubicBezTo>
                <a:cubicBezTo>
                  <a:pt x="0" y="269"/>
                  <a:pt x="0" y="269"/>
                  <a:pt x="0" y="269"/>
                </a:cubicBezTo>
                <a:cubicBezTo>
                  <a:pt x="69" y="269"/>
                  <a:pt x="104" y="255"/>
                  <a:pt x="133" y="232"/>
                </a:cubicBezTo>
                <a:cubicBezTo>
                  <a:pt x="158" y="212"/>
                  <a:pt x="285" y="96"/>
                  <a:pt x="332" y="50"/>
                </a:cubicBezTo>
                <a:cubicBezTo>
                  <a:pt x="383" y="1"/>
                  <a:pt x="429" y="0"/>
                  <a:pt x="429" y="0"/>
                </a:cubicBezTo>
                <a:lnTo>
                  <a:pt x="766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0" tIns="0" rIns="0" bIns="0" numCol="1" anchor="t" anchorCtr="0" compatLnSpc="1"/>
          <a:lstStyle/>
          <a:p>
            <a:pPr>
              <a:lnSpc>
                <a:spcPct val="120000"/>
              </a:lnSpc>
              <a:defRPr/>
            </a:pPr>
            <a:endParaRPr lang="en-US" sz="1200" kern="0">
              <a:solidFill>
                <a:sysClr val="window" lastClr="FFFFFF">
                  <a:lumMod val="65000"/>
                </a:sysClr>
              </a:solidFill>
              <a:cs typeface="+mn-ea"/>
              <a:sym typeface="+mn-lt"/>
            </a:endParaRPr>
          </a:p>
        </p:txBody>
      </p:sp>
      <p:sp>
        <p:nvSpPr>
          <p:cNvPr id="13" name="Color 6"/>
          <p:cNvSpPr/>
          <p:nvPr/>
        </p:nvSpPr>
        <p:spPr bwMode="auto">
          <a:xfrm>
            <a:off x="2438518" y="3072464"/>
            <a:ext cx="2245725" cy="1336503"/>
          </a:xfrm>
          <a:custGeom>
            <a:avLst/>
            <a:gdLst>
              <a:gd name="T0" fmla="*/ 0 w 765"/>
              <a:gd name="T1" fmla="*/ 0 h 453"/>
              <a:gd name="T2" fmla="*/ 96 w 765"/>
              <a:gd name="T3" fmla="*/ 85 h 453"/>
              <a:gd name="T4" fmla="*/ 295 w 765"/>
              <a:gd name="T5" fmla="*/ 390 h 453"/>
              <a:gd name="T6" fmla="*/ 428 w 765"/>
              <a:gd name="T7" fmla="*/ 453 h 453"/>
              <a:gd name="T8" fmla="*/ 765 w 765"/>
              <a:gd name="T9" fmla="*/ 453 h 453"/>
              <a:gd name="T10" fmla="*/ 632 w 765"/>
              <a:gd name="T11" fmla="*/ 390 h 453"/>
              <a:gd name="T12" fmla="*/ 433 w 765"/>
              <a:gd name="T13" fmla="*/ 85 h 453"/>
              <a:gd name="T14" fmla="*/ 337 w 765"/>
              <a:gd name="T15" fmla="*/ 0 h 453"/>
              <a:gd name="T16" fmla="*/ 0 w 765"/>
              <a:gd name="T17" fmla="*/ 0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65" h="453">
                <a:moveTo>
                  <a:pt x="0" y="0"/>
                </a:moveTo>
                <a:cubicBezTo>
                  <a:pt x="0" y="0"/>
                  <a:pt x="46" y="3"/>
                  <a:pt x="96" y="85"/>
                </a:cubicBezTo>
                <a:cubicBezTo>
                  <a:pt x="143" y="161"/>
                  <a:pt x="271" y="357"/>
                  <a:pt x="295" y="390"/>
                </a:cubicBezTo>
                <a:cubicBezTo>
                  <a:pt x="324" y="428"/>
                  <a:pt x="359" y="453"/>
                  <a:pt x="428" y="453"/>
                </a:cubicBezTo>
                <a:cubicBezTo>
                  <a:pt x="765" y="453"/>
                  <a:pt x="765" y="453"/>
                  <a:pt x="765" y="453"/>
                </a:cubicBezTo>
                <a:cubicBezTo>
                  <a:pt x="696" y="453"/>
                  <a:pt x="661" y="428"/>
                  <a:pt x="632" y="390"/>
                </a:cubicBezTo>
                <a:cubicBezTo>
                  <a:pt x="608" y="357"/>
                  <a:pt x="480" y="161"/>
                  <a:pt x="433" y="85"/>
                </a:cubicBezTo>
                <a:cubicBezTo>
                  <a:pt x="383" y="3"/>
                  <a:pt x="337" y="0"/>
                  <a:pt x="3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44546A"/>
          </a:solidFill>
          <a:ln>
            <a:noFill/>
          </a:ln>
        </p:spPr>
        <p:txBody>
          <a:bodyPr vert="horz" wrap="square" lIns="0" tIns="0" rIns="0" bIns="0" numCol="1" anchor="t" anchorCtr="0" compatLnSpc="1"/>
          <a:lstStyle/>
          <a:p>
            <a:pPr>
              <a:lnSpc>
                <a:spcPct val="120000"/>
              </a:lnSpc>
              <a:defRPr/>
            </a:pPr>
            <a:endParaRPr lang="en-US" sz="1200" kern="0">
              <a:solidFill>
                <a:sysClr val="window" lastClr="FFFFFF">
                  <a:lumMod val="65000"/>
                </a:sysClr>
              </a:solidFill>
              <a:cs typeface="+mn-ea"/>
              <a:sym typeface="+mn-lt"/>
            </a:endParaRPr>
          </a:p>
        </p:txBody>
      </p:sp>
      <p:sp>
        <p:nvSpPr>
          <p:cNvPr id="14" name="TextBox 37"/>
          <p:cNvSpPr txBox="1"/>
          <p:nvPr/>
        </p:nvSpPr>
        <p:spPr>
          <a:xfrm>
            <a:off x="2536992" y="2073504"/>
            <a:ext cx="1410643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00000"/>
              </a:lnSpc>
              <a:defRPr/>
            </a:pPr>
            <a:r>
              <a:rPr lang="zh-CN" altLang="en-US" sz="1000" dirty="0">
                <a:cs typeface="+mn-ea"/>
                <a:sym typeface="+mn-lt"/>
              </a:rPr>
              <a:t>在这里输入您的文字内容</a:t>
            </a:r>
            <a:endParaRPr lang="en-US" altLang="zh-CN" sz="1000" dirty="0">
              <a:cs typeface="+mn-ea"/>
              <a:sym typeface="+mn-lt"/>
            </a:endParaRPr>
          </a:p>
          <a:p>
            <a:pPr>
              <a:lnSpc>
                <a:spcPct val="100000"/>
              </a:lnSpc>
              <a:defRPr/>
            </a:pPr>
            <a:r>
              <a:rPr lang="zh-CN" altLang="en-US" sz="1000" dirty="0">
                <a:cs typeface="+mn-ea"/>
                <a:sym typeface="+mn-lt"/>
              </a:rPr>
              <a:t>在这里输入您的文字内容</a:t>
            </a:r>
            <a:endParaRPr lang="en-US" sz="1000" kern="0" dirty="0">
              <a:solidFill>
                <a:sysClr val="window" lastClr="FFFFFF">
                  <a:lumMod val="65000"/>
                </a:sysClr>
              </a:solidFill>
              <a:cs typeface="+mn-ea"/>
              <a:sym typeface="+mn-lt"/>
            </a:endParaRPr>
          </a:p>
        </p:txBody>
      </p:sp>
      <p:sp>
        <p:nvSpPr>
          <p:cNvPr id="15" name="TextBox 38"/>
          <p:cNvSpPr txBox="1"/>
          <p:nvPr/>
        </p:nvSpPr>
        <p:spPr>
          <a:xfrm>
            <a:off x="3752686" y="4995925"/>
            <a:ext cx="1410643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00000"/>
              </a:lnSpc>
              <a:defRPr/>
            </a:pPr>
            <a:r>
              <a:rPr lang="zh-CN" altLang="en-US" sz="1000" dirty="0">
                <a:cs typeface="+mn-ea"/>
                <a:sym typeface="+mn-lt"/>
              </a:rPr>
              <a:t>在这里输入您的文字内容</a:t>
            </a:r>
            <a:endParaRPr lang="en-US" altLang="zh-CN" sz="1000" dirty="0">
              <a:cs typeface="+mn-ea"/>
              <a:sym typeface="+mn-lt"/>
            </a:endParaRPr>
          </a:p>
          <a:p>
            <a:pPr>
              <a:lnSpc>
                <a:spcPct val="100000"/>
              </a:lnSpc>
              <a:defRPr/>
            </a:pPr>
            <a:r>
              <a:rPr lang="zh-CN" altLang="en-US" sz="1000" dirty="0">
                <a:cs typeface="+mn-ea"/>
                <a:sym typeface="+mn-lt"/>
              </a:rPr>
              <a:t>在这里输入您的文字内容</a:t>
            </a:r>
            <a:endParaRPr lang="en-US" altLang="zh-CN" sz="1000" kern="0" dirty="0">
              <a:solidFill>
                <a:sysClr val="window" lastClr="FFFFFF">
                  <a:lumMod val="65000"/>
                </a:sysClr>
              </a:solidFill>
              <a:cs typeface="+mn-ea"/>
              <a:sym typeface="+mn-lt"/>
            </a:endParaRPr>
          </a:p>
        </p:txBody>
      </p:sp>
      <p:sp>
        <p:nvSpPr>
          <p:cNvPr id="16" name="TextBox 39"/>
          <p:cNvSpPr txBox="1"/>
          <p:nvPr/>
        </p:nvSpPr>
        <p:spPr>
          <a:xfrm>
            <a:off x="5105051" y="2072820"/>
            <a:ext cx="1410643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00000"/>
              </a:lnSpc>
              <a:defRPr/>
            </a:pPr>
            <a:r>
              <a:rPr lang="zh-CN" altLang="en-US" sz="1000" dirty="0">
                <a:cs typeface="+mn-ea"/>
                <a:sym typeface="+mn-lt"/>
              </a:rPr>
              <a:t>在这里输入您的文字内容</a:t>
            </a:r>
            <a:endParaRPr lang="en-US" altLang="zh-CN" sz="1000" dirty="0">
              <a:cs typeface="+mn-ea"/>
              <a:sym typeface="+mn-lt"/>
            </a:endParaRPr>
          </a:p>
          <a:p>
            <a:pPr>
              <a:lnSpc>
                <a:spcPct val="100000"/>
              </a:lnSpc>
              <a:defRPr/>
            </a:pPr>
            <a:r>
              <a:rPr lang="zh-CN" altLang="en-US" sz="1000" dirty="0">
                <a:cs typeface="+mn-ea"/>
                <a:sym typeface="+mn-lt"/>
              </a:rPr>
              <a:t>在这里输入您的文字内容</a:t>
            </a:r>
            <a:endParaRPr lang="en-US" sz="1000" kern="0" dirty="0">
              <a:solidFill>
                <a:sysClr val="window" lastClr="FFFFFF">
                  <a:lumMod val="65000"/>
                </a:sysClr>
              </a:solidFill>
              <a:cs typeface="+mn-ea"/>
              <a:sym typeface="+mn-lt"/>
            </a:endParaRPr>
          </a:p>
        </p:txBody>
      </p:sp>
      <p:sp>
        <p:nvSpPr>
          <p:cNvPr id="17" name="TextBox 40"/>
          <p:cNvSpPr txBox="1"/>
          <p:nvPr/>
        </p:nvSpPr>
        <p:spPr>
          <a:xfrm>
            <a:off x="6277286" y="4995925"/>
            <a:ext cx="1410643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00000"/>
              </a:lnSpc>
              <a:defRPr/>
            </a:pPr>
            <a:r>
              <a:rPr lang="zh-CN" altLang="en-US" sz="1000" dirty="0">
                <a:cs typeface="+mn-ea"/>
                <a:sym typeface="+mn-lt"/>
              </a:rPr>
              <a:t>在这里输入您的文字内容</a:t>
            </a:r>
            <a:endParaRPr lang="en-US" altLang="zh-CN" sz="1000" dirty="0">
              <a:cs typeface="+mn-ea"/>
              <a:sym typeface="+mn-lt"/>
            </a:endParaRPr>
          </a:p>
          <a:p>
            <a:pPr>
              <a:lnSpc>
                <a:spcPct val="100000"/>
              </a:lnSpc>
              <a:defRPr/>
            </a:pPr>
            <a:r>
              <a:rPr lang="zh-CN" altLang="en-US" sz="1000" dirty="0">
                <a:cs typeface="+mn-ea"/>
                <a:sym typeface="+mn-lt"/>
              </a:rPr>
              <a:t>在这里输入您的文字内容</a:t>
            </a:r>
            <a:endParaRPr lang="en-US" altLang="zh-CN" sz="1000" kern="0" dirty="0">
              <a:solidFill>
                <a:sysClr val="window" lastClr="FFFFFF">
                  <a:lumMod val="65000"/>
                </a:sysClr>
              </a:solidFill>
              <a:cs typeface="+mn-ea"/>
              <a:sym typeface="+mn-lt"/>
            </a:endParaRPr>
          </a:p>
        </p:txBody>
      </p:sp>
      <p:sp>
        <p:nvSpPr>
          <p:cNvPr id="18" name="TextBox 41"/>
          <p:cNvSpPr txBox="1"/>
          <p:nvPr/>
        </p:nvSpPr>
        <p:spPr>
          <a:xfrm>
            <a:off x="7604740" y="2087134"/>
            <a:ext cx="1410643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00000"/>
              </a:lnSpc>
              <a:defRPr/>
            </a:pPr>
            <a:r>
              <a:rPr lang="zh-CN" altLang="en-US" sz="1000" dirty="0">
                <a:cs typeface="+mn-ea"/>
                <a:sym typeface="+mn-lt"/>
              </a:rPr>
              <a:t>在这里输入您的文字内容</a:t>
            </a:r>
            <a:endParaRPr lang="en-US" altLang="zh-CN" sz="1000" dirty="0">
              <a:cs typeface="+mn-ea"/>
              <a:sym typeface="+mn-lt"/>
            </a:endParaRPr>
          </a:p>
          <a:p>
            <a:pPr>
              <a:lnSpc>
                <a:spcPct val="100000"/>
              </a:lnSpc>
              <a:defRPr/>
            </a:pPr>
            <a:r>
              <a:rPr lang="zh-CN" altLang="en-US" sz="1000" dirty="0">
                <a:cs typeface="+mn-ea"/>
                <a:sym typeface="+mn-lt"/>
              </a:rPr>
              <a:t>在这里输入您的文字内容</a:t>
            </a:r>
            <a:endParaRPr lang="en-US" altLang="zh-CN" sz="1000" kern="0" dirty="0">
              <a:solidFill>
                <a:sysClr val="window" lastClr="FFFFFF">
                  <a:lumMod val="65000"/>
                </a:sysClr>
              </a:solidFill>
              <a:cs typeface="+mn-ea"/>
              <a:sym typeface="+mn-lt"/>
            </a:endParaRPr>
          </a:p>
        </p:txBody>
      </p:sp>
      <p:sp>
        <p:nvSpPr>
          <p:cNvPr id="19" name="TextBox 42"/>
          <p:cNvSpPr txBox="1"/>
          <p:nvPr/>
        </p:nvSpPr>
        <p:spPr>
          <a:xfrm>
            <a:off x="8642595" y="4995925"/>
            <a:ext cx="1410643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00000"/>
              </a:lnSpc>
              <a:defRPr/>
            </a:pPr>
            <a:r>
              <a:rPr lang="zh-CN" altLang="en-US" sz="1000" dirty="0">
                <a:cs typeface="+mn-ea"/>
                <a:sym typeface="+mn-lt"/>
              </a:rPr>
              <a:t>在这里输入您的文字内容</a:t>
            </a:r>
            <a:endParaRPr lang="en-US" altLang="zh-CN" sz="1000" dirty="0">
              <a:cs typeface="+mn-ea"/>
              <a:sym typeface="+mn-lt"/>
            </a:endParaRPr>
          </a:p>
          <a:p>
            <a:pPr>
              <a:lnSpc>
                <a:spcPct val="100000"/>
              </a:lnSpc>
              <a:defRPr/>
            </a:pPr>
            <a:r>
              <a:rPr lang="zh-CN" altLang="en-US" sz="1000" dirty="0">
                <a:cs typeface="+mn-ea"/>
                <a:sym typeface="+mn-lt"/>
              </a:rPr>
              <a:t>在这里输入您的文字内容</a:t>
            </a:r>
            <a:endParaRPr lang="en-US" altLang="zh-CN" sz="1000" kern="0" dirty="0">
              <a:solidFill>
                <a:sysClr val="window" lastClr="FFFFFF">
                  <a:lumMod val="65000"/>
                </a:sysClr>
              </a:solidFill>
              <a:cs typeface="+mn-ea"/>
              <a:sym typeface="+mn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14300" y="6635254"/>
            <a:ext cx="1224136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下载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http://www.1ppt.com/xiazai/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182948"/>
            </a:gs>
            <a:gs pos="83000">
              <a:srgbClr val="080F1A"/>
            </a:gs>
            <a:gs pos="28000">
              <a:srgbClr val="0F1A2F"/>
            </a:gs>
            <a:gs pos="100000">
              <a:schemeClr val="tx1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1">
              <a:alphaModFix amt="2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2406316" y="0"/>
            <a:ext cx="32083" cy="7267074"/>
          </a:xfrm>
          <a:prstGeom prst="line">
            <a:avLst/>
          </a:prstGeom>
          <a:ln w="38100">
            <a:solidFill>
              <a:srgbClr val="F4F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4876804" y="0"/>
            <a:ext cx="32083" cy="7267074"/>
          </a:xfrm>
          <a:prstGeom prst="line">
            <a:avLst/>
          </a:prstGeom>
          <a:ln w="38100">
            <a:solidFill>
              <a:srgbClr val="F4F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7299154" y="0"/>
            <a:ext cx="32083" cy="7267074"/>
          </a:xfrm>
          <a:prstGeom prst="line">
            <a:avLst/>
          </a:prstGeom>
          <a:ln w="38100">
            <a:solidFill>
              <a:srgbClr val="F4F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9753586" y="0"/>
            <a:ext cx="32083" cy="7267074"/>
          </a:xfrm>
          <a:prstGeom prst="line">
            <a:avLst/>
          </a:prstGeom>
          <a:ln w="38100">
            <a:solidFill>
              <a:srgbClr val="F4F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/>
          <p:cNvSpPr/>
          <p:nvPr/>
        </p:nvSpPr>
        <p:spPr>
          <a:xfrm>
            <a:off x="112290" y="2336393"/>
            <a:ext cx="2149647" cy="109260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6500" spc="-300" dirty="0">
                <a:solidFill>
                  <a:schemeClr val="bg1"/>
                </a:solidFill>
                <a:cs typeface="+mn-ea"/>
                <a:sym typeface="+mn-lt"/>
              </a:rPr>
              <a:t>目录</a:t>
            </a:r>
            <a:endParaRPr lang="zh-CN" altLang="en-US" sz="6500" spc="-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44374" y="3300664"/>
            <a:ext cx="2149647" cy="55399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3000" dirty="0">
                <a:solidFill>
                  <a:schemeClr val="bg1"/>
                </a:solidFill>
                <a:cs typeface="+mn-ea"/>
                <a:sym typeface="+mn-lt"/>
              </a:rPr>
              <a:t>CONTENT</a:t>
            </a:r>
            <a:endParaRPr lang="zh-CN" altLang="en-US" sz="3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2727110" y="2644169"/>
            <a:ext cx="1973232" cy="477054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2500" spc="600" dirty="0">
                <a:solidFill>
                  <a:schemeClr val="bg1"/>
                </a:solidFill>
                <a:cs typeface="+mn-ea"/>
                <a:sym typeface="+mn-lt"/>
              </a:rPr>
              <a:t>PART 01</a:t>
            </a:r>
            <a:endParaRPr lang="zh-CN" altLang="en-US" sz="2500" spc="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5165515" y="2644169"/>
            <a:ext cx="1973232" cy="477054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2500" spc="600" dirty="0">
                <a:solidFill>
                  <a:schemeClr val="bg1"/>
                </a:solidFill>
                <a:cs typeface="+mn-ea"/>
                <a:sym typeface="+mn-lt"/>
              </a:rPr>
              <a:t>PART 02</a:t>
            </a:r>
            <a:endParaRPr lang="zh-CN" altLang="en-US" sz="2500" spc="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7491658" y="2644169"/>
            <a:ext cx="1973232" cy="477054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2500" spc="600" dirty="0">
                <a:solidFill>
                  <a:schemeClr val="bg1"/>
                </a:solidFill>
                <a:cs typeface="+mn-ea"/>
                <a:sym typeface="+mn-lt"/>
              </a:rPr>
              <a:t>PART 03</a:t>
            </a:r>
            <a:endParaRPr lang="zh-CN" altLang="en-US" sz="2500" spc="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0074365" y="2644169"/>
            <a:ext cx="1973232" cy="477054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2500" spc="600" dirty="0">
                <a:solidFill>
                  <a:schemeClr val="bg1"/>
                </a:solidFill>
                <a:cs typeface="+mn-ea"/>
                <a:sym typeface="+mn-lt"/>
              </a:rPr>
              <a:t>PART 04</a:t>
            </a:r>
            <a:endParaRPr lang="zh-CN" altLang="en-US" sz="2500" spc="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5" name="矩形 34"/>
          <p:cNvSpPr/>
          <p:nvPr/>
        </p:nvSpPr>
        <p:spPr>
          <a:xfrm rot="2480800">
            <a:off x="3387461" y="3339136"/>
            <a:ext cx="492187" cy="477054"/>
          </a:xfrm>
          <a:prstGeom prst="rect">
            <a:avLst/>
          </a:prstGeom>
          <a:solidFill>
            <a:schemeClr val="bg1"/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2500" spc="300" dirty="0">
                <a:solidFill>
                  <a:srgbClr val="0F1A2F"/>
                </a:solidFill>
                <a:cs typeface="+mn-ea"/>
                <a:sym typeface="+mn-lt"/>
              </a:rPr>
              <a:t>1</a:t>
            </a:r>
            <a:endParaRPr lang="zh-CN" altLang="en-US" sz="2500" spc="300" dirty="0">
              <a:solidFill>
                <a:srgbClr val="0F1A2F"/>
              </a:solidFill>
              <a:cs typeface="+mn-ea"/>
              <a:sym typeface="+mn-lt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5873967" y="3339136"/>
            <a:ext cx="492187" cy="477054"/>
          </a:xfrm>
          <a:prstGeom prst="rect">
            <a:avLst/>
          </a:prstGeom>
          <a:solidFill>
            <a:schemeClr val="bg1"/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2500" spc="300" dirty="0">
                <a:solidFill>
                  <a:srgbClr val="0F1A2F"/>
                </a:solidFill>
                <a:cs typeface="+mn-ea"/>
                <a:sym typeface="+mn-lt"/>
              </a:rPr>
              <a:t>2</a:t>
            </a:r>
            <a:endParaRPr lang="zh-CN" altLang="en-US" sz="2500" spc="300" dirty="0">
              <a:solidFill>
                <a:srgbClr val="0F1A2F"/>
              </a:solidFill>
              <a:cs typeface="+mn-ea"/>
              <a:sym typeface="+mn-lt"/>
            </a:endParaRPr>
          </a:p>
        </p:txBody>
      </p:sp>
      <p:sp>
        <p:nvSpPr>
          <p:cNvPr id="37" name="矩形 36"/>
          <p:cNvSpPr/>
          <p:nvPr/>
        </p:nvSpPr>
        <p:spPr>
          <a:xfrm rot="19754090">
            <a:off x="8232180" y="3339136"/>
            <a:ext cx="492187" cy="477054"/>
          </a:xfrm>
          <a:prstGeom prst="rect">
            <a:avLst/>
          </a:prstGeom>
          <a:solidFill>
            <a:schemeClr val="bg1"/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2500" spc="300" dirty="0">
                <a:solidFill>
                  <a:srgbClr val="0F1A2F"/>
                </a:solidFill>
                <a:cs typeface="+mn-ea"/>
                <a:sym typeface="+mn-lt"/>
              </a:rPr>
              <a:t>3</a:t>
            </a:r>
            <a:endParaRPr lang="zh-CN" altLang="en-US" sz="2500" spc="300" dirty="0">
              <a:solidFill>
                <a:srgbClr val="0F1A2F"/>
              </a:solidFill>
              <a:cs typeface="+mn-ea"/>
              <a:sym typeface="+mn-lt"/>
            </a:endParaRPr>
          </a:p>
        </p:txBody>
      </p:sp>
      <p:sp>
        <p:nvSpPr>
          <p:cNvPr id="38" name="矩形 37"/>
          <p:cNvSpPr/>
          <p:nvPr/>
        </p:nvSpPr>
        <p:spPr>
          <a:xfrm rot="4119523">
            <a:off x="10790815" y="3339136"/>
            <a:ext cx="492187" cy="477054"/>
          </a:xfrm>
          <a:prstGeom prst="rect">
            <a:avLst/>
          </a:prstGeom>
          <a:solidFill>
            <a:schemeClr val="bg1"/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2500" spc="300" dirty="0">
                <a:solidFill>
                  <a:srgbClr val="0F1A2F"/>
                </a:solidFill>
                <a:cs typeface="+mn-ea"/>
                <a:sym typeface="+mn-lt"/>
              </a:rPr>
              <a:t>4</a:t>
            </a:r>
            <a:endParaRPr lang="zh-CN" altLang="en-US" sz="2500" spc="300" dirty="0">
              <a:solidFill>
                <a:srgbClr val="0F1A2F"/>
              </a:solidFill>
              <a:cs typeface="+mn-ea"/>
              <a:sym typeface="+mn-lt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2916059" y="4034103"/>
            <a:ext cx="1518364" cy="40011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2000" spc="600" dirty="0">
                <a:solidFill>
                  <a:schemeClr val="bg1"/>
                </a:solidFill>
                <a:cs typeface="+mn-ea"/>
                <a:sym typeface="+mn-lt"/>
              </a:rPr>
              <a:t>工作回顾</a:t>
            </a:r>
            <a:endParaRPr lang="zh-CN" altLang="en-US" sz="2000" spc="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5354463" y="4034103"/>
            <a:ext cx="1518364" cy="40011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2000" spc="600" dirty="0">
                <a:solidFill>
                  <a:schemeClr val="bg1"/>
                </a:solidFill>
                <a:cs typeface="+mn-ea"/>
                <a:sym typeface="+mn-lt"/>
              </a:rPr>
              <a:t>自我评价</a:t>
            </a:r>
            <a:endParaRPr lang="zh-CN" altLang="en-US" sz="2000" spc="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7776812" y="4034103"/>
            <a:ext cx="1518364" cy="40011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2000" spc="600" dirty="0">
                <a:solidFill>
                  <a:schemeClr val="bg1"/>
                </a:solidFill>
                <a:cs typeface="+mn-ea"/>
                <a:sym typeface="+mn-lt"/>
              </a:rPr>
              <a:t>工作体会</a:t>
            </a:r>
            <a:endParaRPr lang="zh-CN" altLang="en-US" sz="2000" spc="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9765969" y="4034103"/>
            <a:ext cx="2518638" cy="40011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2000" spc="600" dirty="0">
                <a:solidFill>
                  <a:schemeClr val="bg1"/>
                </a:solidFill>
                <a:cs typeface="+mn-ea"/>
                <a:sym typeface="+mn-lt"/>
              </a:rPr>
              <a:t>工作规划和展望</a:t>
            </a:r>
            <a:endParaRPr lang="zh-CN" altLang="en-US" sz="2000" spc="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2465405" y="4549011"/>
            <a:ext cx="2331196" cy="101566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在这里输入您的文字内容，在这里输入您的文字内容，在这里输入您的文字内容，在这里输入您的文字内容</a:t>
            </a:r>
            <a:endParaRPr lang="zh-CN" altLang="en-US" sz="1200" spc="600" dirty="0">
              <a:solidFill>
                <a:schemeClr val="bg1"/>
              </a:solidFill>
              <a:cs typeface="+mn-ea"/>
              <a:sym typeface="+mn-lt"/>
            </a:endParaRPr>
          </a:p>
          <a:p>
            <a:endParaRPr lang="zh-CN" altLang="en-US" sz="1200" spc="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4935877" y="4549011"/>
            <a:ext cx="2331196" cy="101566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在这里输入您的文字内容，在这里输入您的文字内容，在这里输入您的文字内容，在这里输入您的文字内容</a:t>
            </a:r>
            <a:endParaRPr lang="zh-CN" altLang="en-US" sz="1200" spc="600" dirty="0">
              <a:solidFill>
                <a:schemeClr val="bg1"/>
              </a:solidFill>
              <a:cs typeface="+mn-ea"/>
              <a:sym typeface="+mn-lt"/>
            </a:endParaRPr>
          </a:p>
          <a:p>
            <a:endParaRPr lang="zh-CN" altLang="en-US" sz="1200" spc="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7374266" y="4549011"/>
            <a:ext cx="2331196" cy="101566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在这里输入您的文字内容，在这里输入您的文字内容，在这里输入您的文字内容，在这里输入您的文字内容</a:t>
            </a:r>
            <a:endParaRPr lang="zh-CN" altLang="en-US" sz="1200" spc="600" dirty="0">
              <a:solidFill>
                <a:schemeClr val="bg1"/>
              </a:solidFill>
              <a:cs typeface="+mn-ea"/>
              <a:sym typeface="+mn-lt"/>
            </a:endParaRPr>
          </a:p>
          <a:p>
            <a:endParaRPr lang="zh-CN" altLang="en-US" sz="1200" spc="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9812657" y="4549011"/>
            <a:ext cx="2331196" cy="101566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在这里输入您的文字内容，在这里输入您的文字内容，在这里输入您的文字内容，在这里输入您的文字内容</a:t>
            </a:r>
            <a:endParaRPr lang="zh-CN" altLang="en-US" sz="1200" spc="600" dirty="0">
              <a:solidFill>
                <a:schemeClr val="bg1"/>
              </a:solidFill>
              <a:cs typeface="+mn-ea"/>
              <a:sym typeface="+mn-lt"/>
            </a:endParaRPr>
          </a:p>
          <a:p>
            <a:endParaRPr lang="zh-CN" altLang="en-US" sz="1200" spc="6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1" grpId="0"/>
      <p:bldP spid="32" grpId="0"/>
      <p:bldP spid="33" grpId="0"/>
      <p:bldP spid="34" grpId="0"/>
      <p:bldP spid="35" grpId="0" animBg="1"/>
      <p:bldP spid="36" grpId="0" animBg="1"/>
      <p:bldP spid="37" grpId="0" animBg="1"/>
      <p:bldP spid="38" grpId="0" animBg="1"/>
      <p:bldP spid="39" grpId="0"/>
      <p:bldP spid="41" grpId="0"/>
      <p:bldP spid="42" grpId="0"/>
      <p:bldP spid="43" grpId="0"/>
      <p:bldP spid="44" grpId="0"/>
      <p:bldP spid="45" grpId="0"/>
      <p:bldP spid="46" grpId="0"/>
      <p:bldP spid="4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3056454" cy="323165"/>
          </a:xfrm>
          <a:prstGeom prst="rect">
            <a:avLst/>
          </a:prstGeom>
          <a:solidFill>
            <a:schemeClr val="bg1"/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500" spc="300" dirty="0">
                <a:cs typeface="+mn-ea"/>
                <a:sym typeface="+mn-lt"/>
              </a:rPr>
              <a:t>PART  04</a:t>
            </a:r>
            <a:endParaRPr lang="zh-CN" altLang="en-US" sz="1500" spc="300" dirty="0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323165"/>
            <a:ext cx="3056454" cy="323165"/>
          </a:xfrm>
          <a:prstGeom prst="rect">
            <a:avLst/>
          </a:prstGeom>
          <a:solidFill>
            <a:srgbClr val="121F36"/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500" spc="300" dirty="0">
                <a:solidFill>
                  <a:schemeClr val="bg1"/>
                </a:solidFill>
                <a:cs typeface="+mn-ea"/>
                <a:sym typeface="+mn-lt"/>
              </a:rPr>
              <a:t>工作规划和展望</a:t>
            </a:r>
            <a:endParaRPr lang="zh-CN" altLang="en-US" sz="1500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712564" y="1746138"/>
            <a:ext cx="3087006" cy="4044210"/>
            <a:chOff x="1303338" y="2019754"/>
            <a:chExt cx="2723696" cy="3568246"/>
          </a:xfrm>
        </p:grpSpPr>
        <p:sp>
          <p:nvSpPr>
            <p:cNvPr id="18" name="矩形 17"/>
            <p:cNvSpPr/>
            <p:nvPr/>
          </p:nvSpPr>
          <p:spPr>
            <a:xfrm>
              <a:off x="1303338" y="2019754"/>
              <a:ext cx="2723696" cy="3568246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椭圆 10"/>
            <p:cNvSpPr/>
            <p:nvPr/>
          </p:nvSpPr>
          <p:spPr>
            <a:xfrm>
              <a:off x="2261684" y="2395725"/>
              <a:ext cx="807004" cy="747211"/>
            </a:xfrm>
            <a:custGeom>
              <a:avLst/>
              <a:gdLst>
                <a:gd name="connsiteX0" fmla="*/ 255474 w 607639"/>
                <a:gd name="connsiteY0" fmla="*/ 364047 h 562618"/>
                <a:gd name="connsiteX1" fmla="*/ 365996 w 607639"/>
                <a:gd name="connsiteY1" fmla="*/ 364047 h 562618"/>
                <a:gd name="connsiteX2" fmla="*/ 377031 w 607639"/>
                <a:gd name="connsiteY2" fmla="*/ 375055 h 562618"/>
                <a:gd name="connsiteX3" fmla="*/ 365996 w 607639"/>
                <a:gd name="connsiteY3" fmla="*/ 386063 h 562618"/>
                <a:gd name="connsiteX4" fmla="*/ 255474 w 607639"/>
                <a:gd name="connsiteY4" fmla="*/ 386063 h 562618"/>
                <a:gd name="connsiteX5" fmla="*/ 244439 w 607639"/>
                <a:gd name="connsiteY5" fmla="*/ 375055 h 562618"/>
                <a:gd name="connsiteX6" fmla="*/ 255474 w 607639"/>
                <a:gd name="connsiteY6" fmla="*/ 364047 h 562618"/>
                <a:gd name="connsiteX7" fmla="*/ 596602 w 607639"/>
                <a:gd name="connsiteY7" fmla="*/ 296234 h 562618"/>
                <a:gd name="connsiteX8" fmla="*/ 607639 w 607639"/>
                <a:gd name="connsiteY8" fmla="*/ 307256 h 562618"/>
                <a:gd name="connsiteX9" fmla="*/ 607639 w 607639"/>
                <a:gd name="connsiteY9" fmla="*/ 550530 h 562618"/>
                <a:gd name="connsiteX10" fmla="*/ 597937 w 607639"/>
                <a:gd name="connsiteY10" fmla="*/ 562618 h 562618"/>
                <a:gd name="connsiteX11" fmla="*/ 12461 w 607639"/>
                <a:gd name="connsiteY11" fmla="*/ 562618 h 562618"/>
                <a:gd name="connsiteX12" fmla="*/ 0 w 607639"/>
                <a:gd name="connsiteY12" fmla="*/ 550530 h 562618"/>
                <a:gd name="connsiteX13" fmla="*/ 0 w 607639"/>
                <a:gd name="connsiteY13" fmla="*/ 307522 h 562618"/>
                <a:gd name="connsiteX14" fmla="*/ 11037 w 607639"/>
                <a:gd name="connsiteY14" fmla="*/ 296501 h 562618"/>
                <a:gd name="connsiteX15" fmla="*/ 22073 w 607639"/>
                <a:gd name="connsiteY15" fmla="*/ 307522 h 562618"/>
                <a:gd name="connsiteX16" fmla="*/ 22073 w 607639"/>
                <a:gd name="connsiteY16" fmla="*/ 540575 h 562618"/>
                <a:gd name="connsiteX17" fmla="*/ 585477 w 607639"/>
                <a:gd name="connsiteY17" fmla="*/ 540575 h 562618"/>
                <a:gd name="connsiteX18" fmla="*/ 585477 w 607639"/>
                <a:gd name="connsiteY18" fmla="*/ 307256 h 562618"/>
                <a:gd name="connsiteX19" fmla="*/ 596602 w 607639"/>
                <a:gd name="connsiteY19" fmla="*/ 296234 h 562618"/>
                <a:gd name="connsiteX20" fmla="*/ 34534 w 607639"/>
                <a:gd name="connsiteY20" fmla="*/ 121414 h 562618"/>
                <a:gd name="connsiteX21" fmla="*/ 22073 w 607639"/>
                <a:gd name="connsiteY21" fmla="*/ 131101 h 562618"/>
                <a:gd name="connsiteX22" fmla="*/ 22073 w 607639"/>
                <a:gd name="connsiteY22" fmla="*/ 208150 h 562618"/>
                <a:gd name="connsiteX23" fmla="*/ 57141 w 607639"/>
                <a:gd name="connsiteY23" fmla="*/ 252761 h 562618"/>
                <a:gd name="connsiteX24" fmla="*/ 270576 w 607639"/>
                <a:gd name="connsiteY24" fmla="*/ 307860 h 562618"/>
                <a:gd name="connsiteX25" fmla="*/ 350147 w 607639"/>
                <a:gd name="connsiteY25" fmla="*/ 307415 h 562618"/>
                <a:gd name="connsiteX26" fmla="*/ 551655 w 607639"/>
                <a:gd name="connsiteY26" fmla="*/ 253206 h 562618"/>
                <a:gd name="connsiteX27" fmla="*/ 585477 w 607639"/>
                <a:gd name="connsiteY27" fmla="*/ 208150 h 562618"/>
                <a:gd name="connsiteX28" fmla="*/ 585477 w 607639"/>
                <a:gd name="connsiteY28" fmla="*/ 131101 h 562618"/>
                <a:gd name="connsiteX29" fmla="*/ 575864 w 607639"/>
                <a:gd name="connsiteY29" fmla="*/ 121414 h 562618"/>
                <a:gd name="connsiteX30" fmla="*/ 34534 w 607639"/>
                <a:gd name="connsiteY30" fmla="*/ 99286 h 562618"/>
                <a:gd name="connsiteX31" fmla="*/ 575864 w 607639"/>
                <a:gd name="connsiteY31" fmla="*/ 99286 h 562618"/>
                <a:gd name="connsiteX32" fmla="*/ 607639 w 607639"/>
                <a:gd name="connsiteY32" fmla="*/ 131101 h 562618"/>
                <a:gd name="connsiteX33" fmla="*/ 607639 w 607639"/>
                <a:gd name="connsiteY33" fmla="*/ 208150 h 562618"/>
                <a:gd name="connsiteX34" fmla="*/ 557351 w 607639"/>
                <a:gd name="connsiteY34" fmla="*/ 274534 h 562618"/>
                <a:gd name="connsiteX35" fmla="*/ 356199 w 607639"/>
                <a:gd name="connsiteY35" fmla="*/ 328744 h 562618"/>
                <a:gd name="connsiteX36" fmla="*/ 309382 w 607639"/>
                <a:gd name="connsiteY36" fmla="*/ 333987 h 562618"/>
                <a:gd name="connsiteX37" fmla="*/ 264880 w 607639"/>
                <a:gd name="connsiteY37" fmla="*/ 329188 h 562618"/>
                <a:gd name="connsiteX38" fmla="*/ 51712 w 607639"/>
                <a:gd name="connsiteY38" fmla="*/ 274090 h 562618"/>
                <a:gd name="connsiteX39" fmla="*/ 0 w 607639"/>
                <a:gd name="connsiteY39" fmla="*/ 208150 h 562618"/>
                <a:gd name="connsiteX40" fmla="*/ 0 w 607639"/>
                <a:gd name="connsiteY40" fmla="*/ 131101 h 562618"/>
                <a:gd name="connsiteX41" fmla="*/ 34534 w 607639"/>
                <a:gd name="connsiteY41" fmla="*/ 99286 h 562618"/>
                <a:gd name="connsiteX42" fmla="*/ 211210 w 607639"/>
                <a:gd name="connsiteY42" fmla="*/ 0 h 562618"/>
                <a:gd name="connsiteX43" fmla="*/ 399187 w 607639"/>
                <a:gd name="connsiteY43" fmla="*/ 0 h 562618"/>
                <a:gd name="connsiteX44" fmla="*/ 430872 w 607639"/>
                <a:gd name="connsiteY44" fmla="*/ 31735 h 562618"/>
                <a:gd name="connsiteX45" fmla="*/ 430872 w 607639"/>
                <a:gd name="connsiteY45" fmla="*/ 75914 h 562618"/>
                <a:gd name="connsiteX46" fmla="*/ 419836 w 607639"/>
                <a:gd name="connsiteY46" fmla="*/ 86937 h 562618"/>
                <a:gd name="connsiteX47" fmla="*/ 408710 w 607639"/>
                <a:gd name="connsiteY47" fmla="*/ 75914 h 562618"/>
                <a:gd name="connsiteX48" fmla="*/ 408710 w 607639"/>
                <a:gd name="connsiteY48" fmla="*/ 31735 h 562618"/>
                <a:gd name="connsiteX49" fmla="*/ 399187 w 607639"/>
                <a:gd name="connsiteY49" fmla="*/ 22045 h 562618"/>
                <a:gd name="connsiteX50" fmla="*/ 211210 w 607639"/>
                <a:gd name="connsiteY50" fmla="*/ 22045 h 562618"/>
                <a:gd name="connsiteX51" fmla="*/ 198839 w 607639"/>
                <a:gd name="connsiteY51" fmla="*/ 31735 h 562618"/>
                <a:gd name="connsiteX52" fmla="*/ 198839 w 607639"/>
                <a:gd name="connsiteY52" fmla="*/ 75914 h 562618"/>
                <a:gd name="connsiteX53" fmla="*/ 187802 w 607639"/>
                <a:gd name="connsiteY53" fmla="*/ 86937 h 562618"/>
                <a:gd name="connsiteX54" fmla="*/ 176766 w 607639"/>
                <a:gd name="connsiteY54" fmla="*/ 75914 h 562618"/>
                <a:gd name="connsiteX55" fmla="*/ 176766 w 607639"/>
                <a:gd name="connsiteY55" fmla="*/ 31735 h 562618"/>
                <a:gd name="connsiteX56" fmla="*/ 211210 w 607639"/>
                <a:gd name="connsiteY56" fmla="*/ 0 h 562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607639" h="562618">
                  <a:moveTo>
                    <a:pt x="255474" y="364047"/>
                  </a:moveTo>
                  <a:lnTo>
                    <a:pt x="365996" y="364047"/>
                  </a:lnTo>
                  <a:cubicBezTo>
                    <a:pt x="372048" y="364047"/>
                    <a:pt x="377031" y="369018"/>
                    <a:pt x="377031" y="375055"/>
                  </a:cubicBezTo>
                  <a:cubicBezTo>
                    <a:pt x="377031" y="381180"/>
                    <a:pt x="372048" y="386063"/>
                    <a:pt x="365996" y="386063"/>
                  </a:cubicBezTo>
                  <a:lnTo>
                    <a:pt x="255474" y="386063"/>
                  </a:lnTo>
                  <a:cubicBezTo>
                    <a:pt x="249422" y="386063"/>
                    <a:pt x="244439" y="381180"/>
                    <a:pt x="244439" y="375055"/>
                  </a:cubicBezTo>
                  <a:cubicBezTo>
                    <a:pt x="244439" y="369018"/>
                    <a:pt x="249422" y="364047"/>
                    <a:pt x="255474" y="364047"/>
                  </a:cubicBezTo>
                  <a:close/>
                  <a:moveTo>
                    <a:pt x="596602" y="296234"/>
                  </a:moveTo>
                  <a:cubicBezTo>
                    <a:pt x="602655" y="296234"/>
                    <a:pt x="607639" y="301211"/>
                    <a:pt x="607639" y="307256"/>
                  </a:cubicBezTo>
                  <a:lnTo>
                    <a:pt x="607639" y="550530"/>
                  </a:lnTo>
                  <a:cubicBezTo>
                    <a:pt x="607639" y="556574"/>
                    <a:pt x="604079" y="562618"/>
                    <a:pt x="597937" y="562618"/>
                  </a:cubicBezTo>
                  <a:lnTo>
                    <a:pt x="12461" y="562618"/>
                  </a:lnTo>
                  <a:cubicBezTo>
                    <a:pt x="6319" y="562618"/>
                    <a:pt x="0" y="556574"/>
                    <a:pt x="0" y="550530"/>
                  </a:cubicBezTo>
                  <a:lnTo>
                    <a:pt x="0" y="307522"/>
                  </a:lnTo>
                  <a:cubicBezTo>
                    <a:pt x="0" y="301478"/>
                    <a:pt x="4984" y="296501"/>
                    <a:pt x="11037" y="296501"/>
                  </a:cubicBezTo>
                  <a:cubicBezTo>
                    <a:pt x="17178" y="296501"/>
                    <a:pt x="22073" y="301478"/>
                    <a:pt x="22073" y="307522"/>
                  </a:cubicBezTo>
                  <a:lnTo>
                    <a:pt x="22073" y="540575"/>
                  </a:lnTo>
                  <a:lnTo>
                    <a:pt x="585477" y="540575"/>
                  </a:lnTo>
                  <a:lnTo>
                    <a:pt x="585477" y="307256"/>
                  </a:lnTo>
                  <a:cubicBezTo>
                    <a:pt x="585477" y="301211"/>
                    <a:pt x="590461" y="296234"/>
                    <a:pt x="596602" y="296234"/>
                  </a:cubicBezTo>
                  <a:close/>
                  <a:moveTo>
                    <a:pt x="34534" y="121414"/>
                  </a:moveTo>
                  <a:cubicBezTo>
                    <a:pt x="28393" y="121414"/>
                    <a:pt x="22073" y="124969"/>
                    <a:pt x="22073" y="131101"/>
                  </a:cubicBezTo>
                  <a:lnTo>
                    <a:pt x="22073" y="208150"/>
                  </a:lnTo>
                  <a:cubicBezTo>
                    <a:pt x="22073" y="227523"/>
                    <a:pt x="38450" y="247874"/>
                    <a:pt x="57141" y="252761"/>
                  </a:cubicBezTo>
                  <a:lnTo>
                    <a:pt x="270576" y="307860"/>
                  </a:lnTo>
                  <a:cubicBezTo>
                    <a:pt x="292204" y="313458"/>
                    <a:pt x="328607" y="313281"/>
                    <a:pt x="350147" y="307415"/>
                  </a:cubicBezTo>
                  <a:lnTo>
                    <a:pt x="551655" y="253206"/>
                  </a:lnTo>
                  <a:cubicBezTo>
                    <a:pt x="570435" y="248140"/>
                    <a:pt x="585477" y="227523"/>
                    <a:pt x="585477" y="208150"/>
                  </a:cubicBezTo>
                  <a:lnTo>
                    <a:pt x="585477" y="131101"/>
                  </a:lnTo>
                  <a:cubicBezTo>
                    <a:pt x="585477" y="124969"/>
                    <a:pt x="581916" y="121414"/>
                    <a:pt x="575864" y="121414"/>
                  </a:cubicBezTo>
                  <a:close/>
                  <a:moveTo>
                    <a:pt x="34534" y="99286"/>
                  </a:moveTo>
                  <a:lnTo>
                    <a:pt x="575864" y="99286"/>
                  </a:lnTo>
                  <a:cubicBezTo>
                    <a:pt x="594110" y="99286"/>
                    <a:pt x="607639" y="112794"/>
                    <a:pt x="607639" y="131101"/>
                  </a:cubicBezTo>
                  <a:lnTo>
                    <a:pt x="607639" y="208150"/>
                  </a:lnTo>
                  <a:cubicBezTo>
                    <a:pt x="607639" y="237654"/>
                    <a:pt x="585922" y="266803"/>
                    <a:pt x="557351" y="274534"/>
                  </a:cubicBezTo>
                  <a:lnTo>
                    <a:pt x="356199" y="328744"/>
                  </a:lnTo>
                  <a:cubicBezTo>
                    <a:pt x="343115" y="332299"/>
                    <a:pt x="326204" y="333987"/>
                    <a:pt x="309382" y="333987"/>
                  </a:cubicBezTo>
                  <a:cubicBezTo>
                    <a:pt x="293450" y="333987"/>
                    <a:pt x="277340" y="332387"/>
                    <a:pt x="264880" y="329188"/>
                  </a:cubicBezTo>
                  <a:lnTo>
                    <a:pt x="51712" y="274090"/>
                  </a:lnTo>
                  <a:cubicBezTo>
                    <a:pt x="23141" y="266714"/>
                    <a:pt x="0" y="237743"/>
                    <a:pt x="0" y="208150"/>
                  </a:cubicBezTo>
                  <a:lnTo>
                    <a:pt x="0" y="131101"/>
                  </a:lnTo>
                  <a:cubicBezTo>
                    <a:pt x="0" y="112794"/>
                    <a:pt x="16199" y="99286"/>
                    <a:pt x="34534" y="99286"/>
                  </a:cubicBezTo>
                  <a:close/>
                  <a:moveTo>
                    <a:pt x="211210" y="0"/>
                  </a:moveTo>
                  <a:lnTo>
                    <a:pt x="399187" y="0"/>
                  </a:lnTo>
                  <a:cubicBezTo>
                    <a:pt x="417432" y="0"/>
                    <a:pt x="430872" y="13512"/>
                    <a:pt x="430872" y="31735"/>
                  </a:cubicBezTo>
                  <a:lnTo>
                    <a:pt x="430872" y="75914"/>
                  </a:lnTo>
                  <a:cubicBezTo>
                    <a:pt x="430872" y="81959"/>
                    <a:pt x="425888" y="86937"/>
                    <a:pt x="419836" y="86937"/>
                  </a:cubicBezTo>
                  <a:cubicBezTo>
                    <a:pt x="413694" y="86937"/>
                    <a:pt x="408710" y="81959"/>
                    <a:pt x="408710" y="75914"/>
                  </a:cubicBezTo>
                  <a:lnTo>
                    <a:pt x="408710" y="31735"/>
                  </a:lnTo>
                  <a:cubicBezTo>
                    <a:pt x="408710" y="25690"/>
                    <a:pt x="405239" y="22045"/>
                    <a:pt x="399187" y="22045"/>
                  </a:cubicBezTo>
                  <a:lnTo>
                    <a:pt x="211210" y="22045"/>
                  </a:lnTo>
                  <a:cubicBezTo>
                    <a:pt x="205158" y="22045"/>
                    <a:pt x="198839" y="25690"/>
                    <a:pt x="198839" y="31735"/>
                  </a:cubicBezTo>
                  <a:lnTo>
                    <a:pt x="198839" y="75914"/>
                  </a:lnTo>
                  <a:cubicBezTo>
                    <a:pt x="198839" y="81959"/>
                    <a:pt x="193944" y="86937"/>
                    <a:pt x="187802" y="86937"/>
                  </a:cubicBezTo>
                  <a:cubicBezTo>
                    <a:pt x="181750" y="86937"/>
                    <a:pt x="176766" y="81959"/>
                    <a:pt x="176766" y="75914"/>
                  </a:cubicBezTo>
                  <a:lnTo>
                    <a:pt x="176766" y="31735"/>
                  </a:lnTo>
                  <a:cubicBezTo>
                    <a:pt x="176766" y="13512"/>
                    <a:pt x="192965" y="0"/>
                    <a:pt x="211210" y="0"/>
                  </a:cubicBezTo>
                  <a:close/>
                </a:path>
              </a:pathLst>
            </a:custGeom>
            <a:solidFill>
              <a:srgbClr val="00202D"/>
            </a:solidFill>
            <a:ln>
              <a:noFill/>
            </a:ln>
            <a:effectLst>
              <a:outerShdw blurRad="6731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1614715" y="4833257"/>
              <a:ext cx="2100942" cy="464457"/>
            </a:xfrm>
            <a:prstGeom prst="rect">
              <a:avLst/>
            </a:prstGeom>
            <a:solidFill>
              <a:srgbClr val="00202D"/>
            </a:solidFill>
            <a:ln>
              <a:noFill/>
            </a:ln>
            <a:effectLst>
              <a:outerShdw blurRad="6731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1686806" y="4833257"/>
              <a:ext cx="2050552" cy="32009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bg1"/>
                  </a:solidFill>
                  <a:cs typeface="+mn-ea"/>
                  <a:sym typeface="+mn-lt"/>
                </a:rPr>
                <a:t>标题文字添加</a:t>
              </a:r>
              <a:endParaRPr lang="zh-CN" altLang="en-US" sz="16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660643" y="1746138"/>
            <a:ext cx="3087006" cy="4044210"/>
            <a:chOff x="4786767" y="2019754"/>
            <a:chExt cx="2723696" cy="3568246"/>
          </a:xfrm>
        </p:grpSpPr>
        <p:sp>
          <p:nvSpPr>
            <p:cNvPr id="14" name="矩形 13"/>
            <p:cNvSpPr/>
            <p:nvPr/>
          </p:nvSpPr>
          <p:spPr>
            <a:xfrm>
              <a:off x="4786767" y="2019754"/>
              <a:ext cx="2723696" cy="3568246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椭圆 11"/>
            <p:cNvSpPr/>
            <p:nvPr/>
          </p:nvSpPr>
          <p:spPr>
            <a:xfrm>
              <a:off x="5692498" y="2467174"/>
              <a:ext cx="807004" cy="604313"/>
            </a:xfrm>
            <a:custGeom>
              <a:avLst/>
              <a:gdLst>
                <a:gd name="connsiteX0" fmla="*/ 334899 w 606580"/>
                <a:gd name="connsiteY0" fmla="*/ 192149 h 454229"/>
                <a:gd name="connsiteX1" fmla="*/ 370186 w 606580"/>
                <a:gd name="connsiteY1" fmla="*/ 199474 h 454229"/>
                <a:gd name="connsiteX2" fmla="*/ 363036 w 606580"/>
                <a:gd name="connsiteY2" fmla="*/ 232856 h 454229"/>
                <a:gd name="connsiteX3" fmla="*/ 333041 w 606580"/>
                <a:gd name="connsiteY3" fmla="*/ 222563 h 454229"/>
                <a:gd name="connsiteX4" fmla="*/ 301283 w 606580"/>
                <a:gd name="connsiteY4" fmla="*/ 236750 h 454229"/>
                <a:gd name="connsiteX5" fmla="*/ 291439 w 606580"/>
                <a:gd name="connsiteY5" fmla="*/ 256594 h 454229"/>
                <a:gd name="connsiteX6" fmla="*/ 357835 w 606580"/>
                <a:gd name="connsiteY6" fmla="*/ 256594 h 454229"/>
                <a:gd name="connsiteX7" fmla="*/ 354028 w 606580"/>
                <a:gd name="connsiteY7" fmla="*/ 275325 h 454229"/>
                <a:gd name="connsiteX8" fmla="*/ 289025 w 606580"/>
                <a:gd name="connsiteY8" fmla="*/ 275325 h 454229"/>
                <a:gd name="connsiteX9" fmla="*/ 288932 w 606580"/>
                <a:gd name="connsiteY9" fmla="*/ 282465 h 454229"/>
                <a:gd name="connsiteX10" fmla="*/ 289118 w 606580"/>
                <a:gd name="connsiteY10" fmla="*/ 291274 h 454229"/>
                <a:gd name="connsiteX11" fmla="*/ 350592 w 606580"/>
                <a:gd name="connsiteY11" fmla="*/ 291274 h 454229"/>
                <a:gd name="connsiteX12" fmla="*/ 346785 w 606580"/>
                <a:gd name="connsiteY12" fmla="*/ 309912 h 454229"/>
                <a:gd name="connsiteX13" fmla="*/ 291625 w 606580"/>
                <a:gd name="connsiteY13" fmla="*/ 309912 h 454229"/>
                <a:gd name="connsiteX14" fmla="*/ 300911 w 606580"/>
                <a:gd name="connsiteY14" fmla="*/ 330219 h 454229"/>
                <a:gd name="connsiteX15" fmla="*/ 332391 w 606580"/>
                <a:gd name="connsiteY15" fmla="*/ 344499 h 454229"/>
                <a:gd name="connsiteX16" fmla="*/ 369350 w 606580"/>
                <a:gd name="connsiteY16" fmla="*/ 330219 h 454229"/>
                <a:gd name="connsiteX17" fmla="*/ 369350 w 606580"/>
                <a:gd name="connsiteY17" fmla="*/ 367124 h 454229"/>
                <a:gd name="connsiteX18" fmla="*/ 332763 w 606580"/>
                <a:gd name="connsiteY18" fmla="*/ 374913 h 454229"/>
                <a:gd name="connsiteX19" fmla="*/ 274724 w 606580"/>
                <a:gd name="connsiteY19" fmla="*/ 350804 h 454229"/>
                <a:gd name="connsiteX20" fmla="*/ 254387 w 606580"/>
                <a:gd name="connsiteY20" fmla="*/ 309912 h 454229"/>
                <a:gd name="connsiteX21" fmla="*/ 236465 w 606580"/>
                <a:gd name="connsiteY21" fmla="*/ 309912 h 454229"/>
                <a:gd name="connsiteX22" fmla="*/ 240365 w 606580"/>
                <a:gd name="connsiteY22" fmla="*/ 291274 h 454229"/>
                <a:gd name="connsiteX23" fmla="*/ 252159 w 606580"/>
                <a:gd name="connsiteY23" fmla="*/ 291274 h 454229"/>
                <a:gd name="connsiteX24" fmla="*/ 252066 w 606580"/>
                <a:gd name="connsiteY24" fmla="*/ 285061 h 454229"/>
                <a:gd name="connsiteX25" fmla="*/ 252252 w 606580"/>
                <a:gd name="connsiteY25" fmla="*/ 275325 h 454229"/>
                <a:gd name="connsiteX26" fmla="*/ 236465 w 606580"/>
                <a:gd name="connsiteY26" fmla="*/ 275325 h 454229"/>
                <a:gd name="connsiteX27" fmla="*/ 240272 w 606580"/>
                <a:gd name="connsiteY27" fmla="*/ 256594 h 454229"/>
                <a:gd name="connsiteX28" fmla="*/ 254666 w 606580"/>
                <a:gd name="connsiteY28" fmla="*/ 256594 h 454229"/>
                <a:gd name="connsiteX29" fmla="*/ 274817 w 606580"/>
                <a:gd name="connsiteY29" fmla="*/ 216443 h 454229"/>
                <a:gd name="connsiteX30" fmla="*/ 334899 w 606580"/>
                <a:gd name="connsiteY30" fmla="*/ 192149 h 454229"/>
                <a:gd name="connsiteX31" fmla="*/ 75858 w 606580"/>
                <a:gd name="connsiteY31" fmla="*/ 113540 h 454229"/>
                <a:gd name="connsiteX32" fmla="*/ 530793 w 606580"/>
                <a:gd name="connsiteY32" fmla="*/ 113540 h 454229"/>
                <a:gd name="connsiteX33" fmla="*/ 530793 w 606580"/>
                <a:gd name="connsiteY33" fmla="*/ 151363 h 454229"/>
                <a:gd name="connsiteX34" fmla="*/ 75858 w 606580"/>
                <a:gd name="connsiteY34" fmla="*/ 151363 h 454229"/>
                <a:gd name="connsiteX35" fmla="*/ 209297 w 606580"/>
                <a:gd name="connsiteY35" fmla="*/ 56876 h 454229"/>
                <a:gd name="connsiteX36" fmla="*/ 228279 w 606580"/>
                <a:gd name="connsiteY36" fmla="*/ 75788 h 454229"/>
                <a:gd name="connsiteX37" fmla="*/ 209297 w 606580"/>
                <a:gd name="connsiteY37" fmla="*/ 94700 h 454229"/>
                <a:gd name="connsiteX38" fmla="*/ 190315 w 606580"/>
                <a:gd name="connsiteY38" fmla="*/ 75788 h 454229"/>
                <a:gd name="connsiteX39" fmla="*/ 209297 w 606580"/>
                <a:gd name="connsiteY39" fmla="*/ 56876 h 454229"/>
                <a:gd name="connsiteX40" fmla="*/ 152034 w 606580"/>
                <a:gd name="connsiteY40" fmla="*/ 56876 h 454229"/>
                <a:gd name="connsiteX41" fmla="*/ 171052 w 606580"/>
                <a:gd name="connsiteY41" fmla="*/ 75788 h 454229"/>
                <a:gd name="connsiteX42" fmla="*/ 152034 w 606580"/>
                <a:gd name="connsiteY42" fmla="*/ 94700 h 454229"/>
                <a:gd name="connsiteX43" fmla="*/ 133016 w 606580"/>
                <a:gd name="connsiteY43" fmla="*/ 75788 h 454229"/>
                <a:gd name="connsiteX44" fmla="*/ 152034 w 606580"/>
                <a:gd name="connsiteY44" fmla="*/ 56876 h 454229"/>
                <a:gd name="connsiteX45" fmla="*/ 94805 w 606580"/>
                <a:gd name="connsiteY45" fmla="*/ 56876 h 454229"/>
                <a:gd name="connsiteX46" fmla="*/ 113752 w 606580"/>
                <a:gd name="connsiteY46" fmla="*/ 75788 h 454229"/>
                <a:gd name="connsiteX47" fmla="*/ 94805 w 606580"/>
                <a:gd name="connsiteY47" fmla="*/ 94700 h 454229"/>
                <a:gd name="connsiteX48" fmla="*/ 75858 w 606580"/>
                <a:gd name="connsiteY48" fmla="*/ 75788 h 454229"/>
                <a:gd name="connsiteX49" fmla="*/ 94805 w 606580"/>
                <a:gd name="connsiteY49" fmla="*/ 56876 h 454229"/>
                <a:gd name="connsiteX50" fmla="*/ 37882 w 606580"/>
                <a:gd name="connsiteY50" fmla="*/ 37822 h 454229"/>
                <a:gd name="connsiteX51" fmla="*/ 37882 w 606580"/>
                <a:gd name="connsiteY51" fmla="*/ 416315 h 454229"/>
                <a:gd name="connsiteX52" fmla="*/ 568698 w 606580"/>
                <a:gd name="connsiteY52" fmla="*/ 416315 h 454229"/>
                <a:gd name="connsiteX53" fmla="*/ 568698 w 606580"/>
                <a:gd name="connsiteY53" fmla="*/ 37822 h 454229"/>
                <a:gd name="connsiteX54" fmla="*/ 18755 w 606580"/>
                <a:gd name="connsiteY54" fmla="*/ 0 h 454229"/>
                <a:gd name="connsiteX55" fmla="*/ 587825 w 606580"/>
                <a:gd name="connsiteY55" fmla="*/ 0 h 454229"/>
                <a:gd name="connsiteX56" fmla="*/ 606580 w 606580"/>
                <a:gd name="connsiteY56" fmla="*/ 18725 h 454229"/>
                <a:gd name="connsiteX57" fmla="*/ 606580 w 606580"/>
                <a:gd name="connsiteY57" fmla="*/ 435411 h 454229"/>
                <a:gd name="connsiteX58" fmla="*/ 587825 w 606580"/>
                <a:gd name="connsiteY58" fmla="*/ 454229 h 454229"/>
                <a:gd name="connsiteX59" fmla="*/ 18755 w 606580"/>
                <a:gd name="connsiteY59" fmla="*/ 454229 h 454229"/>
                <a:gd name="connsiteX60" fmla="*/ 0 w 606580"/>
                <a:gd name="connsiteY60" fmla="*/ 435411 h 454229"/>
                <a:gd name="connsiteX61" fmla="*/ 0 w 606580"/>
                <a:gd name="connsiteY61" fmla="*/ 18725 h 454229"/>
                <a:gd name="connsiteX62" fmla="*/ 18755 w 606580"/>
                <a:gd name="connsiteY62" fmla="*/ 0 h 454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606580" h="454229">
                  <a:moveTo>
                    <a:pt x="334899" y="192149"/>
                  </a:moveTo>
                  <a:cubicBezTo>
                    <a:pt x="348363" y="192149"/>
                    <a:pt x="360157" y="194560"/>
                    <a:pt x="370186" y="199474"/>
                  </a:cubicBezTo>
                  <a:lnTo>
                    <a:pt x="363036" y="232856"/>
                  </a:lnTo>
                  <a:cubicBezTo>
                    <a:pt x="356164" y="225994"/>
                    <a:pt x="346135" y="222563"/>
                    <a:pt x="333041" y="222563"/>
                  </a:cubicBezTo>
                  <a:cubicBezTo>
                    <a:pt x="319948" y="222563"/>
                    <a:pt x="309269" y="227292"/>
                    <a:pt x="301283" y="236750"/>
                  </a:cubicBezTo>
                  <a:cubicBezTo>
                    <a:pt x="296639" y="242036"/>
                    <a:pt x="293389" y="248712"/>
                    <a:pt x="291439" y="256594"/>
                  </a:cubicBezTo>
                  <a:lnTo>
                    <a:pt x="357835" y="256594"/>
                  </a:lnTo>
                  <a:lnTo>
                    <a:pt x="354028" y="275325"/>
                  </a:lnTo>
                  <a:lnTo>
                    <a:pt x="289025" y="275325"/>
                  </a:lnTo>
                  <a:cubicBezTo>
                    <a:pt x="288932" y="277179"/>
                    <a:pt x="288932" y="279590"/>
                    <a:pt x="288932" y="282465"/>
                  </a:cubicBezTo>
                  <a:cubicBezTo>
                    <a:pt x="288932" y="285246"/>
                    <a:pt x="289025" y="288214"/>
                    <a:pt x="289118" y="291274"/>
                  </a:cubicBezTo>
                  <a:lnTo>
                    <a:pt x="350592" y="291274"/>
                  </a:lnTo>
                  <a:lnTo>
                    <a:pt x="346785" y="309912"/>
                  </a:lnTo>
                  <a:lnTo>
                    <a:pt x="291625" y="309912"/>
                  </a:lnTo>
                  <a:cubicBezTo>
                    <a:pt x="293668" y="318535"/>
                    <a:pt x="296732" y="325304"/>
                    <a:pt x="300911" y="330219"/>
                  </a:cubicBezTo>
                  <a:cubicBezTo>
                    <a:pt x="308990" y="339677"/>
                    <a:pt x="319483" y="344499"/>
                    <a:pt x="332391" y="344499"/>
                  </a:cubicBezTo>
                  <a:cubicBezTo>
                    <a:pt x="347806" y="344499"/>
                    <a:pt x="360157" y="339677"/>
                    <a:pt x="369350" y="330219"/>
                  </a:cubicBezTo>
                  <a:lnTo>
                    <a:pt x="369350" y="367124"/>
                  </a:lnTo>
                  <a:cubicBezTo>
                    <a:pt x="358857" y="372317"/>
                    <a:pt x="346692" y="374913"/>
                    <a:pt x="332763" y="374913"/>
                  </a:cubicBezTo>
                  <a:cubicBezTo>
                    <a:pt x="309176" y="374913"/>
                    <a:pt x="289861" y="366939"/>
                    <a:pt x="274724" y="350804"/>
                  </a:cubicBezTo>
                  <a:cubicBezTo>
                    <a:pt x="264416" y="339862"/>
                    <a:pt x="257638" y="326232"/>
                    <a:pt x="254387" y="309912"/>
                  </a:cubicBezTo>
                  <a:lnTo>
                    <a:pt x="236465" y="309912"/>
                  </a:lnTo>
                  <a:lnTo>
                    <a:pt x="240365" y="291274"/>
                  </a:lnTo>
                  <a:lnTo>
                    <a:pt x="252159" y="291274"/>
                  </a:lnTo>
                  <a:cubicBezTo>
                    <a:pt x="252066" y="289326"/>
                    <a:pt x="252066" y="287286"/>
                    <a:pt x="252066" y="285061"/>
                  </a:cubicBezTo>
                  <a:cubicBezTo>
                    <a:pt x="252066" y="281445"/>
                    <a:pt x="252066" y="278199"/>
                    <a:pt x="252252" y="275325"/>
                  </a:cubicBezTo>
                  <a:lnTo>
                    <a:pt x="236465" y="275325"/>
                  </a:lnTo>
                  <a:lnTo>
                    <a:pt x="240272" y="256594"/>
                  </a:lnTo>
                  <a:lnTo>
                    <a:pt x="254666" y="256594"/>
                  </a:lnTo>
                  <a:cubicBezTo>
                    <a:pt x="258102" y="240645"/>
                    <a:pt x="264788" y="227292"/>
                    <a:pt x="274817" y="216443"/>
                  </a:cubicBezTo>
                  <a:cubicBezTo>
                    <a:pt x="290046" y="200216"/>
                    <a:pt x="310104" y="192149"/>
                    <a:pt x="334899" y="192149"/>
                  </a:cubicBezTo>
                  <a:close/>
                  <a:moveTo>
                    <a:pt x="75858" y="113540"/>
                  </a:moveTo>
                  <a:lnTo>
                    <a:pt x="530793" y="113540"/>
                  </a:lnTo>
                  <a:lnTo>
                    <a:pt x="530793" y="151363"/>
                  </a:lnTo>
                  <a:lnTo>
                    <a:pt x="75858" y="151363"/>
                  </a:lnTo>
                  <a:close/>
                  <a:moveTo>
                    <a:pt x="209297" y="56876"/>
                  </a:moveTo>
                  <a:cubicBezTo>
                    <a:pt x="219780" y="56876"/>
                    <a:pt x="228279" y="65343"/>
                    <a:pt x="228279" y="75788"/>
                  </a:cubicBezTo>
                  <a:cubicBezTo>
                    <a:pt x="228279" y="86233"/>
                    <a:pt x="219780" y="94700"/>
                    <a:pt x="209297" y="94700"/>
                  </a:cubicBezTo>
                  <a:cubicBezTo>
                    <a:pt x="198814" y="94700"/>
                    <a:pt x="190315" y="86233"/>
                    <a:pt x="190315" y="75788"/>
                  </a:cubicBezTo>
                  <a:cubicBezTo>
                    <a:pt x="190315" y="65343"/>
                    <a:pt x="198814" y="56876"/>
                    <a:pt x="209297" y="56876"/>
                  </a:cubicBezTo>
                  <a:close/>
                  <a:moveTo>
                    <a:pt x="152034" y="56876"/>
                  </a:moveTo>
                  <a:cubicBezTo>
                    <a:pt x="162537" y="56876"/>
                    <a:pt x="171052" y="65343"/>
                    <a:pt x="171052" y="75788"/>
                  </a:cubicBezTo>
                  <a:cubicBezTo>
                    <a:pt x="171052" y="86233"/>
                    <a:pt x="162537" y="94700"/>
                    <a:pt x="152034" y="94700"/>
                  </a:cubicBezTo>
                  <a:cubicBezTo>
                    <a:pt x="141531" y="94700"/>
                    <a:pt x="133016" y="86233"/>
                    <a:pt x="133016" y="75788"/>
                  </a:cubicBezTo>
                  <a:cubicBezTo>
                    <a:pt x="133016" y="65343"/>
                    <a:pt x="141531" y="56876"/>
                    <a:pt x="152034" y="56876"/>
                  </a:cubicBezTo>
                  <a:close/>
                  <a:moveTo>
                    <a:pt x="94805" y="56876"/>
                  </a:moveTo>
                  <a:cubicBezTo>
                    <a:pt x="105269" y="56876"/>
                    <a:pt x="113752" y="65343"/>
                    <a:pt x="113752" y="75788"/>
                  </a:cubicBezTo>
                  <a:cubicBezTo>
                    <a:pt x="113752" y="86233"/>
                    <a:pt x="105269" y="94700"/>
                    <a:pt x="94805" y="94700"/>
                  </a:cubicBezTo>
                  <a:cubicBezTo>
                    <a:pt x="84341" y="94700"/>
                    <a:pt x="75858" y="86233"/>
                    <a:pt x="75858" y="75788"/>
                  </a:cubicBezTo>
                  <a:cubicBezTo>
                    <a:pt x="75858" y="65343"/>
                    <a:pt x="84341" y="56876"/>
                    <a:pt x="94805" y="56876"/>
                  </a:cubicBezTo>
                  <a:close/>
                  <a:moveTo>
                    <a:pt x="37882" y="37822"/>
                  </a:moveTo>
                  <a:lnTo>
                    <a:pt x="37882" y="416315"/>
                  </a:lnTo>
                  <a:lnTo>
                    <a:pt x="568698" y="416315"/>
                  </a:lnTo>
                  <a:lnTo>
                    <a:pt x="568698" y="37822"/>
                  </a:lnTo>
                  <a:close/>
                  <a:moveTo>
                    <a:pt x="18755" y="0"/>
                  </a:moveTo>
                  <a:lnTo>
                    <a:pt x="587825" y="0"/>
                  </a:lnTo>
                  <a:cubicBezTo>
                    <a:pt x="598131" y="0"/>
                    <a:pt x="606580" y="8436"/>
                    <a:pt x="606580" y="18725"/>
                  </a:cubicBezTo>
                  <a:lnTo>
                    <a:pt x="606580" y="435411"/>
                  </a:lnTo>
                  <a:cubicBezTo>
                    <a:pt x="606580" y="445793"/>
                    <a:pt x="598131" y="454229"/>
                    <a:pt x="587825" y="454229"/>
                  </a:cubicBezTo>
                  <a:lnTo>
                    <a:pt x="18755" y="454229"/>
                  </a:lnTo>
                  <a:cubicBezTo>
                    <a:pt x="8449" y="454229"/>
                    <a:pt x="0" y="445793"/>
                    <a:pt x="0" y="435411"/>
                  </a:cubicBezTo>
                  <a:lnTo>
                    <a:pt x="0" y="18725"/>
                  </a:lnTo>
                  <a:cubicBezTo>
                    <a:pt x="0" y="8436"/>
                    <a:pt x="8449" y="0"/>
                    <a:pt x="18755" y="0"/>
                  </a:cubicBez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ffectLst>
              <a:outerShdw blurRad="6731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5045529" y="4833257"/>
              <a:ext cx="2100942" cy="464457"/>
            </a:xfrm>
            <a:prstGeom prst="rect">
              <a:avLst/>
            </a:prstGeom>
            <a:solidFill>
              <a:srgbClr val="44546A"/>
            </a:solidFill>
            <a:ln>
              <a:noFill/>
            </a:ln>
            <a:effectLst>
              <a:outerShdw blurRad="6731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5092425" y="4833257"/>
              <a:ext cx="2050552" cy="32009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bg1"/>
                  </a:solidFill>
                  <a:cs typeface="+mn-ea"/>
                  <a:sym typeface="+mn-lt"/>
                </a:rPr>
                <a:t>标题文字添加</a:t>
              </a:r>
              <a:endParaRPr lang="zh-CN" altLang="en-US" sz="16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8608721" y="1746138"/>
            <a:ext cx="3087006" cy="4044210"/>
            <a:chOff x="8270195" y="2019754"/>
            <a:chExt cx="2723696" cy="3568246"/>
          </a:xfrm>
        </p:grpSpPr>
        <p:sp>
          <p:nvSpPr>
            <p:cNvPr id="10" name="矩形 9"/>
            <p:cNvSpPr/>
            <p:nvPr/>
          </p:nvSpPr>
          <p:spPr>
            <a:xfrm>
              <a:off x="8270195" y="2019754"/>
              <a:ext cx="2723696" cy="3568246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椭圆 12"/>
            <p:cNvSpPr/>
            <p:nvPr/>
          </p:nvSpPr>
          <p:spPr>
            <a:xfrm>
              <a:off x="9339406" y="2365829"/>
              <a:ext cx="585275" cy="807004"/>
            </a:xfrm>
            <a:custGeom>
              <a:avLst/>
              <a:gdLst>
                <a:gd name="connsiteX0" fmla="*/ 113166 w 440681"/>
                <a:gd name="connsiteY0" fmla="*/ 412808 h 607631"/>
                <a:gd name="connsiteX1" fmla="*/ 245589 w 440681"/>
                <a:gd name="connsiteY1" fmla="*/ 412808 h 607631"/>
                <a:gd name="connsiteX2" fmla="*/ 256082 w 440681"/>
                <a:gd name="connsiteY2" fmla="*/ 423287 h 607631"/>
                <a:gd name="connsiteX3" fmla="*/ 245589 w 440681"/>
                <a:gd name="connsiteY3" fmla="*/ 433766 h 607631"/>
                <a:gd name="connsiteX4" fmla="*/ 113166 w 440681"/>
                <a:gd name="connsiteY4" fmla="*/ 433766 h 607631"/>
                <a:gd name="connsiteX5" fmla="*/ 102673 w 440681"/>
                <a:gd name="connsiteY5" fmla="*/ 423287 h 607631"/>
                <a:gd name="connsiteX6" fmla="*/ 113166 w 440681"/>
                <a:gd name="connsiteY6" fmla="*/ 412808 h 607631"/>
                <a:gd name="connsiteX7" fmla="*/ 112953 w 440681"/>
                <a:gd name="connsiteY7" fmla="*/ 347535 h 607631"/>
                <a:gd name="connsiteX8" fmla="*/ 327305 w 440681"/>
                <a:gd name="connsiteY8" fmla="*/ 347535 h 607631"/>
                <a:gd name="connsiteX9" fmla="*/ 337797 w 440681"/>
                <a:gd name="connsiteY9" fmla="*/ 358014 h 607631"/>
                <a:gd name="connsiteX10" fmla="*/ 327305 w 440681"/>
                <a:gd name="connsiteY10" fmla="*/ 368493 h 607631"/>
                <a:gd name="connsiteX11" fmla="*/ 112953 w 440681"/>
                <a:gd name="connsiteY11" fmla="*/ 368493 h 607631"/>
                <a:gd name="connsiteX12" fmla="*/ 102461 w 440681"/>
                <a:gd name="connsiteY12" fmla="*/ 358014 h 607631"/>
                <a:gd name="connsiteX13" fmla="*/ 112953 w 440681"/>
                <a:gd name="connsiteY13" fmla="*/ 347535 h 607631"/>
                <a:gd name="connsiteX14" fmla="*/ 112953 w 440681"/>
                <a:gd name="connsiteY14" fmla="*/ 282332 h 607631"/>
                <a:gd name="connsiteX15" fmla="*/ 327305 w 440681"/>
                <a:gd name="connsiteY15" fmla="*/ 282332 h 607631"/>
                <a:gd name="connsiteX16" fmla="*/ 337797 w 440681"/>
                <a:gd name="connsiteY16" fmla="*/ 292811 h 607631"/>
                <a:gd name="connsiteX17" fmla="*/ 327305 w 440681"/>
                <a:gd name="connsiteY17" fmla="*/ 303290 h 607631"/>
                <a:gd name="connsiteX18" fmla="*/ 112953 w 440681"/>
                <a:gd name="connsiteY18" fmla="*/ 303290 h 607631"/>
                <a:gd name="connsiteX19" fmla="*/ 102461 w 440681"/>
                <a:gd name="connsiteY19" fmla="*/ 292811 h 607631"/>
                <a:gd name="connsiteX20" fmla="*/ 112953 w 440681"/>
                <a:gd name="connsiteY20" fmla="*/ 282332 h 607631"/>
                <a:gd name="connsiteX21" fmla="*/ 112953 w 440681"/>
                <a:gd name="connsiteY21" fmla="*/ 217200 h 607631"/>
                <a:gd name="connsiteX22" fmla="*/ 327305 w 440681"/>
                <a:gd name="connsiteY22" fmla="*/ 217200 h 607631"/>
                <a:gd name="connsiteX23" fmla="*/ 337797 w 440681"/>
                <a:gd name="connsiteY23" fmla="*/ 227679 h 607631"/>
                <a:gd name="connsiteX24" fmla="*/ 327305 w 440681"/>
                <a:gd name="connsiteY24" fmla="*/ 238158 h 607631"/>
                <a:gd name="connsiteX25" fmla="*/ 112953 w 440681"/>
                <a:gd name="connsiteY25" fmla="*/ 238158 h 607631"/>
                <a:gd name="connsiteX26" fmla="*/ 102461 w 440681"/>
                <a:gd name="connsiteY26" fmla="*/ 227679 h 607631"/>
                <a:gd name="connsiteX27" fmla="*/ 112953 w 440681"/>
                <a:gd name="connsiteY27" fmla="*/ 217200 h 607631"/>
                <a:gd name="connsiteX28" fmla="*/ 112953 w 440681"/>
                <a:gd name="connsiteY28" fmla="*/ 151998 h 607631"/>
                <a:gd name="connsiteX29" fmla="*/ 327305 w 440681"/>
                <a:gd name="connsiteY29" fmla="*/ 151998 h 607631"/>
                <a:gd name="connsiteX30" fmla="*/ 337797 w 440681"/>
                <a:gd name="connsiteY30" fmla="*/ 162477 h 607631"/>
                <a:gd name="connsiteX31" fmla="*/ 327305 w 440681"/>
                <a:gd name="connsiteY31" fmla="*/ 172956 h 607631"/>
                <a:gd name="connsiteX32" fmla="*/ 112953 w 440681"/>
                <a:gd name="connsiteY32" fmla="*/ 172956 h 607631"/>
                <a:gd name="connsiteX33" fmla="*/ 102461 w 440681"/>
                <a:gd name="connsiteY33" fmla="*/ 162477 h 607631"/>
                <a:gd name="connsiteX34" fmla="*/ 112953 w 440681"/>
                <a:gd name="connsiteY34" fmla="*/ 151998 h 607631"/>
                <a:gd name="connsiteX35" fmla="*/ 112953 w 440681"/>
                <a:gd name="connsiteY35" fmla="*/ 86725 h 607631"/>
                <a:gd name="connsiteX36" fmla="*/ 327305 w 440681"/>
                <a:gd name="connsiteY36" fmla="*/ 86725 h 607631"/>
                <a:gd name="connsiteX37" fmla="*/ 337797 w 440681"/>
                <a:gd name="connsiteY37" fmla="*/ 97204 h 607631"/>
                <a:gd name="connsiteX38" fmla="*/ 327305 w 440681"/>
                <a:gd name="connsiteY38" fmla="*/ 107683 h 607631"/>
                <a:gd name="connsiteX39" fmla="*/ 112953 w 440681"/>
                <a:gd name="connsiteY39" fmla="*/ 107683 h 607631"/>
                <a:gd name="connsiteX40" fmla="*/ 102461 w 440681"/>
                <a:gd name="connsiteY40" fmla="*/ 97204 h 607631"/>
                <a:gd name="connsiteX41" fmla="*/ 112953 w 440681"/>
                <a:gd name="connsiteY41" fmla="*/ 86725 h 607631"/>
                <a:gd name="connsiteX42" fmla="*/ 20880 w 440681"/>
                <a:gd name="connsiteY42" fmla="*/ 20640 h 607631"/>
                <a:gd name="connsiteX43" fmla="*/ 20880 w 440681"/>
                <a:gd name="connsiteY43" fmla="*/ 524180 h 607631"/>
                <a:gd name="connsiteX44" fmla="*/ 80057 w 440681"/>
                <a:gd name="connsiteY44" fmla="*/ 582434 h 607631"/>
                <a:gd name="connsiteX45" fmla="*/ 143431 w 440681"/>
                <a:gd name="connsiteY45" fmla="*/ 521037 h 607631"/>
                <a:gd name="connsiteX46" fmla="*/ 158121 w 440681"/>
                <a:gd name="connsiteY46" fmla="*/ 521037 h 607631"/>
                <a:gd name="connsiteX47" fmla="*/ 220236 w 440681"/>
                <a:gd name="connsiteY47" fmla="*/ 582434 h 607631"/>
                <a:gd name="connsiteX48" fmla="*/ 282456 w 440681"/>
                <a:gd name="connsiteY48" fmla="*/ 521246 h 607631"/>
                <a:gd name="connsiteX49" fmla="*/ 289695 w 440681"/>
                <a:gd name="connsiteY49" fmla="*/ 518103 h 607631"/>
                <a:gd name="connsiteX50" fmla="*/ 297040 w 440681"/>
                <a:gd name="connsiteY50" fmla="*/ 521037 h 607631"/>
                <a:gd name="connsiteX51" fmla="*/ 360414 w 440681"/>
                <a:gd name="connsiteY51" fmla="*/ 582434 h 607631"/>
                <a:gd name="connsiteX52" fmla="*/ 419591 w 440681"/>
                <a:gd name="connsiteY52" fmla="*/ 524180 h 607631"/>
                <a:gd name="connsiteX53" fmla="*/ 419591 w 440681"/>
                <a:gd name="connsiteY53" fmla="*/ 20640 h 607631"/>
                <a:gd name="connsiteX54" fmla="*/ 10492 w 440681"/>
                <a:gd name="connsiteY54" fmla="*/ 0 h 607631"/>
                <a:gd name="connsiteX55" fmla="*/ 430189 w 440681"/>
                <a:gd name="connsiteY55" fmla="*/ 0 h 607631"/>
                <a:gd name="connsiteX56" fmla="*/ 440681 w 440681"/>
                <a:gd name="connsiteY56" fmla="*/ 10477 h 607631"/>
                <a:gd name="connsiteX57" fmla="*/ 440681 w 440681"/>
                <a:gd name="connsiteY57" fmla="*/ 528790 h 607631"/>
                <a:gd name="connsiteX58" fmla="*/ 437533 w 440681"/>
                <a:gd name="connsiteY58" fmla="*/ 536124 h 607631"/>
                <a:gd name="connsiteX59" fmla="*/ 368074 w 440681"/>
                <a:gd name="connsiteY59" fmla="*/ 604646 h 607631"/>
                <a:gd name="connsiteX60" fmla="*/ 360519 w 440681"/>
                <a:gd name="connsiteY60" fmla="*/ 607579 h 607631"/>
                <a:gd name="connsiteX61" fmla="*/ 353174 w 440681"/>
                <a:gd name="connsiteY61" fmla="*/ 604646 h 607631"/>
                <a:gd name="connsiteX62" fmla="*/ 289800 w 440681"/>
                <a:gd name="connsiteY62" fmla="*/ 543249 h 607631"/>
                <a:gd name="connsiteX63" fmla="*/ 227580 w 440681"/>
                <a:gd name="connsiteY63" fmla="*/ 604646 h 607631"/>
                <a:gd name="connsiteX64" fmla="*/ 212891 w 440681"/>
                <a:gd name="connsiteY64" fmla="*/ 604646 h 607631"/>
                <a:gd name="connsiteX65" fmla="*/ 150671 w 440681"/>
                <a:gd name="connsiteY65" fmla="*/ 543249 h 607631"/>
                <a:gd name="connsiteX66" fmla="*/ 87297 w 440681"/>
                <a:gd name="connsiteY66" fmla="*/ 604646 h 607631"/>
                <a:gd name="connsiteX67" fmla="*/ 72607 w 440681"/>
                <a:gd name="connsiteY67" fmla="*/ 604646 h 607631"/>
                <a:gd name="connsiteX68" fmla="*/ 3043 w 440681"/>
                <a:gd name="connsiteY68" fmla="*/ 536124 h 607631"/>
                <a:gd name="connsiteX69" fmla="*/ 0 w 440681"/>
                <a:gd name="connsiteY69" fmla="*/ 528790 h 607631"/>
                <a:gd name="connsiteX70" fmla="*/ 0 w 440681"/>
                <a:gd name="connsiteY70" fmla="*/ 10477 h 607631"/>
                <a:gd name="connsiteX71" fmla="*/ 10492 w 440681"/>
                <a:gd name="connsiteY71" fmla="*/ 0 h 607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440681" h="607631">
                  <a:moveTo>
                    <a:pt x="113166" y="412808"/>
                  </a:moveTo>
                  <a:lnTo>
                    <a:pt x="245589" y="412808"/>
                  </a:lnTo>
                  <a:cubicBezTo>
                    <a:pt x="251360" y="412808"/>
                    <a:pt x="256082" y="417524"/>
                    <a:pt x="256082" y="423287"/>
                  </a:cubicBezTo>
                  <a:cubicBezTo>
                    <a:pt x="256082" y="429050"/>
                    <a:pt x="251360" y="433766"/>
                    <a:pt x="245589" y="433766"/>
                  </a:cubicBezTo>
                  <a:lnTo>
                    <a:pt x="113166" y="433766"/>
                  </a:lnTo>
                  <a:cubicBezTo>
                    <a:pt x="107395" y="433766"/>
                    <a:pt x="102673" y="429050"/>
                    <a:pt x="102673" y="423287"/>
                  </a:cubicBezTo>
                  <a:cubicBezTo>
                    <a:pt x="102673" y="417524"/>
                    <a:pt x="107395" y="412808"/>
                    <a:pt x="113166" y="412808"/>
                  </a:cubicBezTo>
                  <a:close/>
                  <a:moveTo>
                    <a:pt x="112953" y="347535"/>
                  </a:moveTo>
                  <a:lnTo>
                    <a:pt x="327305" y="347535"/>
                  </a:lnTo>
                  <a:cubicBezTo>
                    <a:pt x="332971" y="347535"/>
                    <a:pt x="337797" y="352355"/>
                    <a:pt x="337797" y="358014"/>
                  </a:cubicBezTo>
                  <a:cubicBezTo>
                    <a:pt x="337797" y="363777"/>
                    <a:pt x="332971" y="368493"/>
                    <a:pt x="327305" y="368493"/>
                  </a:cubicBezTo>
                  <a:lnTo>
                    <a:pt x="112953" y="368493"/>
                  </a:lnTo>
                  <a:cubicBezTo>
                    <a:pt x="107287" y="368493"/>
                    <a:pt x="102461" y="363777"/>
                    <a:pt x="102461" y="358014"/>
                  </a:cubicBezTo>
                  <a:cubicBezTo>
                    <a:pt x="102461" y="352355"/>
                    <a:pt x="107182" y="347535"/>
                    <a:pt x="112953" y="347535"/>
                  </a:cubicBezTo>
                  <a:close/>
                  <a:moveTo>
                    <a:pt x="112953" y="282332"/>
                  </a:moveTo>
                  <a:lnTo>
                    <a:pt x="327305" y="282332"/>
                  </a:lnTo>
                  <a:cubicBezTo>
                    <a:pt x="332971" y="282332"/>
                    <a:pt x="337797" y="287048"/>
                    <a:pt x="337797" y="292811"/>
                  </a:cubicBezTo>
                  <a:cubicBezTo>
                    <a:pt x="337797" y="298679"/>
                    <a:pt x="332971" y="303290"/>
                    <a:pt x="327305" y="303290"/>
                  </a:cubicBezTo>
                  <a:lnTo>
                    <a:pt x="112953" y="303290"/>
                  </a:lnTo>
                  <a:cubicBezTo>
                    <a:pt x="107287" y="303290"/>
                    <a:pt x="102461" y="298470"/>
                    <a:pt x="102461" y="292811"/>
                  </a:cubicBezTo>
                  <a:cubicBezTo>
                    <a:pt x="102461" y="287048"/>
                    <a:pt x="107182" y="282332"/>
                    <a:pt x="112953" y="282332"/>
                  </a:cubicBezTo>
                  <a:close/>
                  <a:moveTo>
                    <a:pt x="112953" y="217200"/>
                  </a:moveTo>
                  <a:lnTo>
                    <a:pt x="327305" y="217200"/>
                  </a:lnTo>
                  <a:cubicBezTo>
                    <a:pt x="332971" y="217200"/>
                    <a:pt x="337797" y="222020"/>
                    <a:pt x="337797" y="227679"/>
                  </a:cubicBezTo>
                  <a:cubicBezTo>
                    <a:pt x="337797" y="233442"/>
                    <a:pt x="332971" y="238158"/>
                    <a:pt x="327305" y="238158"/>
                  </a:cubicBezTo>
                  <a:lnTo>
                    <a:pt x="112953" y="238158"/>
                  </a:lnTo>
                  <a:cubicBezTo>
                    <a:pt x="107287" y="238158"/>
                    <a:pt x="102461" y="233442"/>
                    <a:pt x="102461" y="227679"/>
                  </a:cubicBezTo>
                  <a:cubicBezTo>
                    <a:pt x="102461" y="222020"/>
                    <a:pt x="107182" y="217200"/>
                    <a:pt x="112953" y="217200"/>
                  </a:cubicBezTo>
                  <a:close/>
                  <a:moveTo>
                    <a:pt x="112953" y="151998"/>
                  </a:moveTo>
                  <a:lnTo>
                    <a:pt x="327305" y="151998"/>
                  </a:lnTo>
                  <a:cubicBezTo>
                    <a:pt x="332971" y="151998"/>
                    <a:pt x="337797" y="156714"/>
                    <a:pt x="337797" y="162477"/>
                  </a:cubicBezTo>
                  <a:cubicBezTo>
                    <a:pt x="337797" y="168136"/>
                    <a:pt x="332971" y="172956"/>
                    <a:pt x="327305" y="172956"/>
                  </a:cubicBezTo>
                  <a:lnTo>
                    <a:pt x="112953" y="172956"/>
                  </a:lnTo>
                  <a:cubicBezTo>
                    <a:pt x="107287" y="172956"/>
                    <a:pt x="102461" y="168136"/>
                    <a:pt x="102461" y="162477"/>
                  </a:cubicBezTo>
                  <a:cubicBezTo>
                    <a:pt x="102461" y="156714"/>
                    <a:pt x="107182" y="151998"/>
                    <a:pt x="112953" y="151998"/>
                  </a:cubicBezTo>
                  <a:close/>
                  <a:moveTo>
                    <a:pt x="112953" y="86725"/>
                  </a:moveTo>
                  <a:lnTo>
                    <a:pt x="327305" y="86725"/>
                  </a:lnTo>
                  <a:cubicBezTo>
                    <a:pt x="332971" y="86725"/>
                    <a:pt x="337797" y="91441"/>
                    <a:pt x="337797" y="97204"/>
                  </a:cubicBezTo>
                  <a:cubicBezTo>
                    <a:pt x="337797" y="103072"/>
                    <a:pt x="332971" y="107683"/>
                    <a:pt x="327305" y="107683"/>
                  </a:cubicBezTo>
                  <a:lnTo>
                    <a:pt x="112953" y="107683"/>
                  </a:lnTo>
                  <a:cubicBezTo>
                    <a:pt x="107287" y="107683"/>
                    <a:pt x="102461" y="102967"/>
                    <a:pt x="102461" y="97204"/>
                  </a:cubicBezTo>
                  <a:cubicBezTo>
                    <a:pt x="102461" y="91441"/>
                    <a:pt x="107182" y="86725"/>
                    <a:pt x="112953" y="86725"/>
                  </a:cubicBezTo>
                  <a:close/>
                  <a:moveTo>
                    <a:pt x="20880" y="20640"/>
                  </a:moveTo>
                  <a:lnTo>
                    <a:pt x="20880" y="524180"/>
                  </a:lnTo>
                  <a:lnTo>
                    <a:pt x="80057" y="582434"/>
                  </a:lnTo>
                  <a:lnTo>
                    <a:pt x="143431" y="521037"/>
                  </a:lnTo>
                  <a:cubicBezTo>
                    <a:pt x="147418" y="517160"/>
                    <a:pt x="154029" y="517160"/>
                    <a:pt x="158121" y="521037"/>
                  </a:cubicBezTo>
                  <a:lnTo>
                    <a:pt x="220236" y="582434"/>
                  </a:lnTo>
                  <a:lnTo>
                    <a:pt x="282456" y="521246"/>
                  </a:lnTo>
                  <a:cubicBezTo>
                    <a:pt x="284449" y="519151"/>
                    <a:pt x="287072" y="518103"/>
                    <a:pt x="289695" y="518103"/>
                  </a:cubicBezTo>
                  <a:cubicBezTo>
                    <a:pt x="292423" y="518103"/>
                    <a:pt x="295046" y="519151"/>
                    <a:pt x="297040" y="521037"/>
                  </a:cubicBezTo>
                  <a:lnTo>
                    <a:pt x="360414" y="582434"/>
                  </a:lnTo>
                  <a:lnTo>
                    <a:pt x="419591" y="524180"/>
                  </a:lnTo>
                  <a:lnTo>
                    <a:pt x="419591" y="20640"/>
                  </a:lnTo>
                  <a:close/>
                  <a:moveTo>
                    <a:pt x="10492" y="0"/>
                  </a:moveTo>
                  <a:lnTo>
                    <a:pt x="430189" y="0"/>
                  </a:lnTo>
                  <a:cubicBezTo>
                    <a:pt x="435959" y="0"/>
                    <a:pt x="440681" y="4715"/>
                    <a:pt x="440681" y="10477"/>
                  </a:cubicBezTo>
                  <a:lnTo>
                    <a:pt x="440681" y="528790"/>
                  </a:lnTo>
                  <a:cubicBezTo>
                    <a:pt x="440681" y="531514"/>
                    <a:pt x="439527" y="534238"/>
                    <a:pt x="437533" y="536124"/>
                  </a:cubicBezTo>
                  <a:lnTo>
                    <a:pt x="368074" y="604646"/>
                  </a:lnTo>
                  <a:cubicBezTo>
                    <a:pt x="365765" y="606532"/>
                    <a:pt x="363142" y="607579"/>
                    <a:pt x="360519" y="607579"/>
                  </a:cubicBezTo>
                  <a:cubicBezTo>
                    <a:pt x="357791" y="607579"/>
                    <a:pt x="355168" y="606532"/>
                    <a:pt x="353174" y="604646"/>
                  </a:cubicBezTo>
                  <a:lnTo>
                    <a:pt x="289800" y="543249"/>
                  </a:lnTo>
                  <a:lnTo>
                    <a:pt x="227580" y="604646"/>
                  </a:lnTo>
                  <a:cubicBezTo>
                    <a:pt x="223488" y="608627"/>
                    <a:pt x="216983" y="608627"/>
                    <a:pt x="212891" y="604646"/>
                  </a:cubicBezTo>
                  <a:lnTo>
                    <a:pt x="150671" y="543249"/>
                  </a:lnTo>
                  <a:lnTo>
                    <a:pt x="87297" y="604646"/>
                  </a:lnTo>
                  <a:cubicBezTo>
                    <a:pt x="83205" y="608522"/>
                    <a:pt x="76595" y="608522"/>
                    <a:pt x="72607" y="604646"/>
                  </a:cubicBezTo>
                  <a:lnTo>
                    <a:pt x="3043" y="536124"/>
                  </a:lnTo>
                  <a:cubicBezTo>
                    <a:pt x="1049" y="534238"/>
                    <a:pt x="0" y="531514"/>
                    <a:pt x="0" y="528790"/>
                  </a:cubicBezTo>
                  <a:lnTo>
                    <a:pt x="0" y="10477"/>
                  </a:lnTo>
                  <a:cubicBezTo>
                    <a:pt x="0" y="4715"/>
                    <a:pt x="4722" y="0"/>
                    <a:pt x="10492" y="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ffectLst>
              <a:outerShdw blurRad="6731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8581572" y="4833257"/>
              <a:ext cx="2100942" cy="464457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  <a:effectLst>
              <a:outerShdw blurRad="6731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8631961" y="4833257"/>
              <a:ext cx="2050552" cy="32009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bg1"/>
                  </a:solidFill>
                  <a:cs typeface="+mn-ea"/>
                  <a:sym typeface="+mn-lt"/>
                </a:rPr>
                <a:t>标题文字添加</a:t>
              </a:r>
              <a:endParaRPr lang="zh-CN" altLang="en-US" sz="16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1003157" y="3412869"/>
            <a:ext cx="2612123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在这里输入您的文字内容</a:t>
            </a:r>
            <a:endParaRPr lang="en-US" altLang="zh-CN" sz="10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在这里输入您的文字内容</a:t>
            </a:r>
            <a:endParaRPr lang="en-US" altLang="zh-CN" sz="10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4751177" y="3412869"/>
            <a:ext cx="2612123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在这里输入您的文字内容</a:t>
            </a:r>
            <a:endParaRPr lang="en-US" altLang="zh-CN" sz="10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在这里输入您的文字内容</a:t>
            </a:r>
            <a:endParaRPr lang="en-US" altLang="zh-CN" sz="10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8961632" y="3412869"/>
            <a:ext cx="2612123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在这里输入您的文字内容</a:t>
            </a:r>
            <a:endParaRPr lang="en-US" altLang="zh-CN" sz="10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在这里输入您的文字内容</a:t>
            </a:r>
            <a:endParaRPr lang="en-US" altLang="zh-CN" sz="10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3056454" cy="323165"/>
          </a:xfrm>
          <a:prstGeom prst="rect">
            <a:avLst/>
          </a:prstGeom>
          <a:solidFill>
            <a:schemeClr val="bg1"/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500" spc="300" dirty="0">
                <a:cs typeface="+mn-ea"/>
                <a:sym typeface="+mn-lt"/>
              </a:rPr>
              <a:t>PART  04</a:t>
            </a:r>
            <a:endParaRPr lang="zh-CN" altLang="en-US" sz="1500" spc="300" dirty="0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323165"/>
            <a:ext cx="3056454" cy="323165"/>
          </a:xfrm>
          <a:prstGeom prst="rect">
            <a:avLst/>
          </a:prstGeom>
          <a:solidFill>
            <a:srgbClr val="121F36"/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500" spc="300" dirty="0">
                <a:solidFill>
                  <a:schemeClr val="bg1"/>
                </a:solidFill>
                <a:cs typeface="+mn-ea"/>
                <a:sym typeface="+mn-lt"/>
              </a:rPr>
              <a:t>工作规划和展望</a:t>
            </a:r>
            <a:endParaRPr lang="zh-CN" altLang="en-US" sz="1500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4343835" y="1425885"/>
            <a:ext cx="3958358" cy="4405402"/>
            <a:chOff x="4453229" y="1961063"/>
            <a:chExt cx="3285540" cy="3656598"/>
          </a:xfrm>
        </p:grpSpPr>
        <p:sp>
          <p:nvSpPr>
            <p:cNvPr id="7" name="空心弧 6"/>
            <p:cNvSpPr/>
            <p:nvPr/>
          </p:nvSpPr>
          <p:spPr>
            <a:xfrm>
              <a:off x="4679262" y="2372625"/>
              <a:ext cx="2833475" cy="2833475"/>
            </a:xfrm>
            <a:prstGeom prst="blockArc">
              <a:avLst>
                <a:gd name="adj1" fmla="val 12600000"/>
                <a:gd name="adj2" fmla="val 16200000"/>
                <a:gd name="adj3" fmla="val 4508"/>
              </a:avLst>
            </a:prstGeom>
            <a:solidFill>
              <a:schemeClr val="bg1">
                <a:lumMod val="8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空心弧 7"/>
            <p:cNvSpPr/>
            <p:nvPr/>
          </p:nvSpPr>
          <p:spPr>
            <a:xfrm>
              <a:off x="4679262" y="2372625"/>
              <a:ext cx="2833475" cy="2833475"/>
            </a:xfrm>
            <a:prstGeom prst="blockArc">
              <a:avLst>
                <a:gd name="adj1" fmla="val 9000000"/>
                <a:gd name="adj2" fmla="val 12600000"/>
                <a:gd name="adj3" fmla="val 4508"/>
              </a:avLst>
            </a:prstGeom>
            <a:solidFill>
              <a:schemeClr val="bg1">
                <a:lumMod val="8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空心弧 8"/>
            <p:cNvSpPr/>
            <p:nvPr/>
          </p:nvSpPr>
          <p:spPr>
            <a:xfrm>
              <a:off x="4679262" y="2372625"/>
              <a:ext cx="2833475" cy="2833475"/>
            </a:xfrm>
            <a:prstGeom prst="blockArc">
              <a:avLst>
                <a:gd name="adj1" fmla="val 5400000"/>
                <a:gd name="adj2" fmla="val 9000000"/>
                <a:gd name="adj3" fmla="val 4508"/>
              </a:avLst>
            </a:prstGeom>
            <a:solidFill>
              <a:schemeClr val="bg1">
                <a:lumMod val="8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空心弧 9"/>
            <p:cNvSpPr/>
            <p:nvPr/>
          </p:nvSpPr>
          <p:spPr>
            <a:xfrm>
              <a:off x="4679262" y="2372625"/>
              <a:ext cx="2833475" cy="2833475"/>
            </a:xfrm>
            <a:prstGeom prst="blockArc">
              <a:avLst>
                <a:gd name="adj1" fmla="val 1800000"/>
                <a:gd name="adj2" fmla="val 5400000"/>
                <a:gd name="adj3" fmla="val 4508"/>
              </a:avLst>
            </a:prstGeom>
            <a:solidFill>
              <a:schemeClr val="bg1">
                <a:lumMod val="8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空心弧 10"/>
            <p:cNvSpPr/>
            <p:nvPr/>
          </p:nvSpPr>
          <p:spPr>
            <a:xfrm>
              <a:off x="4679262" y="2372625"/>
              <a:ext cx="2833475" cy="2833475"/>
            </a:xfrm>
            <a:prstGeom prst="blockArc">
              <a:avLst>
                <a:gd name="adj1" fmla="val 19800000"/>
                <a:gd name="adj2" fmla="val 1800000"/>
                <a:gd name="adj3" fmla="val 4508"/>
              </a:avLst>
            </a:prstGeom>
            <a:solidFill>
              <a:schemeClr val="bg1">
                <a:lumMod val="8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空心弧 11"/>
            <p:cNvSpPr/>
            <p:nvPr/>
          </p:nvSpPr>
          <p:spPr>
            <a:xfrm>
              <a:off x="4679262" y="2372625"/>
              <a:ext cx="2833475" cy="2833475"/>
            </a:xfrm>
            <a:prstGeom prst="blockArc">
              <a:avLst>
                <a:gd name="adj1" fmla="val 16200000"/>
                <a:gd name="adj2" fmla="val 19800000"/>
                <a:gd name="adj3" fmla="val 4508"/>
              </a:avLst>
            </a:prstGeom>
            <a:solidFill>
              <a:schemeClr val="bg1">
                <a:lumMod val="8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任意多边形 16"/>
            <p:cNvSpPr/>
            <p:nvPr/>
          </p:nvSpPr>
          <p:spPr>
            <a:xfrm>
              <a:off x="5652507" y="1961063"/>
              <a:ext cx="886985" cy="886985"/>
            </a:xfrm>
            <a:custGeom>
              <a:avLst/>
              <a:gdLst>
                <a:gd name="connsiteX0" fmla="*/ 0 w 886985"/>
                <a:gd name="connsiteY0" fmla="*/ 443493 h 886985"/>
                <a:gd name="connsiteX1" fmla="*/ 443493 w 886985"/>
                <a:gd name="connsiteY1" fmla="*/ 0 h 886985"/>
                <a:gd name="connsiteX2" fmla="*/ 886986 w 886985"/>
                <a:gd name="connsiteY2" fmla="*/ 443493 h 886985"/>
                <a:gd name="connsiteX3" fmla="*/ 443493 w 886985"/>
                <a:gd name="connsiteY3" fmla="*/ 886986 h 886985"/>
                <a:gd name="connsiteX4" fmla="*/ 0 w 886985"/>
                <a:gd name="connsiteY4" fmla="*/ 443493 h 886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6985" h="886985">
                  <a:moveTo>
                    <a:pt x="0" y="443493"/>
                  </a:moveTo>
                  <a:cubicBezTo>
                    <a:pt x="0" y="198559"/>
                    <a:pt x="198559" y="0"/>
                    <a:pt x="443493" y="0"/>
                  </a:cubicBezTo>
                  <a:cubicBezTo>
                    <a:pt x="688427" y="0"/>
                    <a:pt x="886986" y="198559"/>
                    <a:pt x="886986" y="443493"/>
                  </a:cubicBezTo>
                  <a:cubicBezTo>
                    <a:pt x="886986" y="688427"/>
                    <a:pt x="688427" y="886986"/>
                    <a:pt x="443493" y="886986"/>
                  </a:cubicBezTo>
                  <a:cubicBezTo>
                    <a:pt x="198559" y="886986"/>
                    <a:pt x="0" y="688427"/>
                    <a:pt x="0" y="44349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>
              <a:outerShdw blurRad="6731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lang="en-US" altLang="zh-CN" sz="2400" i="1" dirty="0">
                  <a:cs typeface="+mn-ea"/>
                  <a:sym typeface="+mn-lt"/>
                </a:rPr>
                <a:t>01</a:t>
              </a:r>
              <a:endParaRPr lang="zh-CN" altLang="en-US" sz="2400" i="1" dirty="0">
                <a:cs typeface="+mn-ea"/>
                <a:sym typeface="+mn-lt"/>
              </a:endParaRPr>
            </a:p>
          </p:txBody>
        </p:sp>
        <p:sp>
          <p:nvSpPr>
            <p:cNvPr id="14" name="任意多边形 17"/>
            <p:cNvSpPr/>
            <p:nvPr/>
          </p:nvSpPr>
          <p:spPr>
            <a:xfrm>
              <a:off x="6851784" y="2653467"/>
              <a:ext cx="886985" cy="886985"/>
            </a:xfrm>
            <a:custGeom>
              <a:avLst/>
              <a:gdLst>
                <a:gd name="connsiteX0" fmla="*/ 0 w 886985"/>
                <a:gd name="connsiteY0" fmla="*/ 443493 h 886985"/>
                <a:gd name="connsiteX1" fmla="*/ 443493 w 886985"/>
                <a:gd name="connsiteY1" fmla="*/ 0 h 886985"/>
                <a:gd name="connsiteX2" fmla="*/ 886986 w 886985"/>
                <a:gd name="connsiteY2" fmla="*/ 443493 h 886985"/>
                <a:gd name="connsiteX3" fmla="*/ 443493 w 886985"/>
                <a:gd name="connsiteY3" fmla="*/ 886986 h 886985"/>
                <a:gd name="connsiteX4" fmla="*/ 0 w 886985"/>
                <a:gd name="connsiteY4" fmla="*/ 443493 h 886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6985" h="886985">
                  <a:moveTo>
                    <a:pt x="0" y="443493"/>
                  </a:moveTo>
                  <a:cubicBezTo>
                    <a:pt x="0" y="198559"/>
                    <a:pt x="198559" y="0"/>
                    <a:pt x="443493" y="0"/>
                  </a:cubicBezTo>
                  <a:cubicBezTo>
                    <a:pt x="688427" y="0"/>
                    <a:pt x="886986" y="198559"/>
                    <a:pt x="886986" y="443493"/>
                  </a:cubicBezTo>
                  <a:cubicBezTo>
                    <a:pt x="886986" y="688427"/>
                    <a:pt x="688427" y="886986"/>
                    <a:pt x="443493" y="886986"/>
                  </a:cubicBezTo>
                  <a:cubicBezTo>
                    <a:pt x="198559" y="886986"/>
                    <a:pt x="0" y="688427"/>
                    <a:pt x="0" y="443493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>
              <a:outerShdw blurRad="6731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lang="en-US" altLang="zh-CN" sz="2400" i="1" dirty="0">
                  <a:cs typeface="+mn-ea"/>
                  <a:sym typeface="+mn-lt"/>
                </a:rPr>
                <a:t>02</a:t>
              </a:r>
              <a:endParaRPr lang="zh-CN" altLang="en-US" sz="2400" i="1" dirty="0">
                <a:cs typeface="+mn-ea"/>
                <a:sym typeface="+mn-lt"/>
              </a:endParaRPr>
            </a:p>
          </p:txBody>
        </p:sp>
        <p:sp>
          <p:nvSpPr>
            <p:cNvPr id="15" name="任意多边形 18"/>
            <p:cNvSpPr/>
            <p:nvPr/>
          </p:nvSpPr>
          <p:spPr>
            <a:xfrm>
              <a:off x="6851784" y="4038273"/>
              <a:ext cx="886985" cy="886985"/>
            </a:xfrm>
            <a:custGeom>
              <a:avLst/>
              <a:gdLst>
                <a:gd name="connsiteX0" fmla="*/ 0 w 886985"/>
                <a:gd name="connsiteY0" fmla="*/ 443493 h 886985"/>
                <a:gd name="connsiteX1" fmla="*/ 443493 w 886985"/>
                <a:gd name="connsiteY1" fmla="*/ 0 h 886985"/>
                <a:gd name="connsiteX2" fmla="*/ 886986 w 886985"/>
                <a:gd name="connsiteY2" fmla="*/ 443493 h 886985"/>
                <a:gd name="connsiteX3" fmla="*/ 443493 w 886985"/>
                <a:gd name="connsiteY3" fmla="*/ 886986 h 886985"/>
                <a:gd name="connsiteX4" fmla="*/ 0 w 886985"/>
                <a:gd name="connsiteY4" fmla="*/ 443493 h 886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6985" h="886985">
                  <a:moveTo>
                    <a:pt x="0" y="443493"/>
                  </a:moveTo>
                  <a:cubicBezTo>
                    <a:pt x="0" y="198559"/>
                    <a:pt x="198559" y="0"/>
                    <a:pt x="443493" y="0"/>
                  </a:cubicBezTo>
                  <a:cubicBezTo>
                    <a:pt x="688427" y="0"/>
                    <a:pt x="886986" y="198559"/>
                    <a:pt x="886986" y="443493"/>
                  </a:cubicBezTo>
                  <a:cubicBezTo>
                    <a:pt x="886986" y="688427"/>
                    <a:pt x="688427" y="886986"/>
                    <a:pt x="443493" y="886986"/>
                  </a:cubicBezTo>
                  <a:cubicBezTo>
                    <a:pt x="198559" y="886986"/>
                    <a:pt x="0" y="688427"/>
                    <a:pt x="0" y="443493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6731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lang="en-US" altLang="zh-CN" sz="2400" i="1" dirty="0">
                  <a:cs typeface="+mn-ea"/>
                  <a:sym typeface="+mn-lt"/>
                </a:rPr>
                <a:t>03</a:t>
              </a:r>
              <a:endParaRPr lang="zh-CN" altLang="en-US" sz="2400" i="1" dirty="0">
                <a:cs typeface="+mn-ea"/>
                <a:sym typeface="+mn-lt"/>
              </a:endParaRPr>
            </a:p>
          </p:txBody>
        </p:sp>
        <p:sp>
          <p:nvSpPr>
            <p:cNvPr id="16" name="任意多边形 19"/>
            <p:cNvSpPr/>
            <p:nvPr/>
          </p:nvSpPr>
          <p:spPr>
            <a:xfrm>
              <a:off x="5652507" y="4730676"/>
              <a:ext cx="886985" cy="886985"/>
            </a:xfrm>
            <a:custGeom>
              <a:avLst/>
              <a:gdLst>
                <a:gd name="connsiteX0" fmla="*/ 0 w 886985"/>
                <a:gd name="connsiteY0" fmla="*/ 443493 h 886985"/>
                <a:gd name="connsiteX1" fmla="*/ 443493 w 886985"/>
                <a:gd name="connsiteY1" fmla="*/ 0 h 886985"/>
                <a:gd name="connsiteX2" fmla="*/ 886986 w 886985"/>
                <a:gd name="connsiteY2" fmla="*/ 443493 h 886985"/>
                <a:gd name="connsiteX3" fmla="*/ 443493 w 886985"/>
                <a:gd name="connsiteY3" fmla="*/ 886986 h 886985"/>
                <a:gd name="connsiteX4" fmla="*/ 0 w 886985"/>
                <a:gd name="connsiteY4" fmla="*/ 443493 h 886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6985" h="886985">
                  <a:moveTo>
                    <a:pt x="0" y="443493"/>
                  </a:moveTo>
                  <a:cubicBezTo>
                    <a:pt x="0" y="198559"/>
                    <a:pt x="198559" y="0"/>
                    <a:pt x="443493" y="0"/>
                  </a:cubicBezTo>
                  <a:cubicBezTo>
                    <a:pt x="688427" y="0"/>
                    <a:pt x="886986" y="198559"/>
                    <a:pt x="886986" y="443493"/>
                  </a:cubicBezTo>
                  <a:cubicBezTo>
                    <a:pt x="886986" y="688427"/>
                    <a:pt x="688427" y="886986"/>
                    <a:pt x="443493" y="886986"/>
                  </a:cubicBezTo>
                  <a:cubicBezTo>
                    <a:pt x="198559" y="886986"/>
                    <a:pt x="0" y="688427"/>
                    <a:pt x="0" y="443493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ffectLst>
              <a:outerShdw blurRad="6731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lang="en-US" altLang="zh-CN" sz="2400" i="1" dirty="0">
                  <a:cs typeface="+mn-ea"/>
                  <a:sym typeface="+mn-lt"/>
                </a:rPr>
                <a:t>04</a:t>
              </a:r>
              <a:endParaRPr lang="zh-CN" altLang="en-US" sz="2400" i="1" dirty="0">
                <a:cs typeface="+mn-ea"/>
                <a:sym typeface="+mn-lt"/>
              </a:endParaRPr>
            </a:p>
          </p:txBody>
        </p:sp>
        <p:sp>
          <p:nvSpPr>
            <p:cNvPr id="17" name="任意多边形 20"/>
            <p:cNvSpPr/>
            <p:nvPr/>
          </p:nvSpPr>
          <p:spPr>
            <a:xfrm>
              <a:off x="4453229" y="4038273"/>
              <a:ext cx="886985" cy="886985"/>
            </a:xfrm>
            <a:custGeom>
              <a:avLst/>
              <a:gdLst>
                <a:gd name="connsiteX0" fmla="*/ 0 w 886985"/>
                <a:gd name="connsiteY0" fmla="*/ 443493 h 886985"/>
                <a:gd name="connsiteX1" fmla="*/ 443493 w 886985"/>
                <a:gd name="connsiteY1" fmla="*/ 0 h 886985"/>
                <a:gd name="connsiteX2" fmla="*/ 886986 w 886985"/>
                <a:gd name="connsiteY2" fmla="*/ 443493 h 886985"/>
                <a:gd name="connsiteX3" fmla="*/ 443493 w 886985"/>
                <a:gd name="connsiteY3" fmla="*/ 886986 h 886985"/>
                <a:gd name="connsiteX4" fmla="*/ 0 w 886985"/>
                <a:gd name="connsiteY4" fmla="*/ 443493 h 886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6985" h="886985">
                  <a:moveTo>
                    <a:pt x="0" y="443493"/>
                  </a:moveTo>
                  <a:cubicBezTo>
                    <a:pt x="0" y="198559"/>
                    <a:pt x="198559" y="0"/>
                    <a:pt x="443493" y="0"/>
                  </a:cubicBezTo>
                  <a:cubicBezTo>
                    <a:pt x="688427" y="0"/>
                    <a:pt x="886986" y="198559"/>
                    <a:pt x="886986" y="443493"/>
                  </a:cubicBezTo>
                  <a:cubicBezTo>
                    <a:pt x="886986" y="688427"/>
                    <a:pt x="688427" y="886986"/>
                    <a:pt x="443493" y="886986"/>
                  </a:cubicBezTo>
                  <a:cubicBezTo>
                    <a:pt x="198559" y="886986"/>
                    <a:pt x="0" y="688427"/>
                    <a:pt x="0" y="443493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  <a:effectLst>
              <a:outerShdw blurRad="6731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lang="en-US" altLang="zh-CN" sz="2400" i="1" dirty="0">
                  <a:cs typeface="+mn-ea"/>
                  <a:sym typeface="+mn-lt"/>
                </a:rPr>
                <a:t>05</a:t>
              </a:r>
              <a:endParaRPr lang="zh-CN" altLang="en-US" sz="2400" i="1" dirty="0">
                <a:cs typeface="+mn-ea"/>
                <a:sym typeface="+mn-lt"/>
              </a:endParaRPr>
            </a:p>
          </p:txBody>
        </p:sp>
        <p:sp>
          <p:nvSpPr>
            <p:cNvPr id="18" name="任意多边形 21"/>
            <p:cNvSpPr/>
            <p:nvPr/>
          </p:nvSpPr>
          <p:spPr>
            <a:xfrm>
              <a:off x="4453229" y="2653467"/>
              <a:ext cx="886985" cy="886985"/>
            </a:xfrm>
            <a:custGeom>
              <a:avLst/>
              <a:gdLst>
                <a:gd name="connsiteX0" fmla="*/ 0 w 886985"/>
                <a:gd name="connsiteY0" fmla="*/ 443493 h 886985"/>
                <a:gd name="connsiteX1" fmla="*/ 443493 w 886985"/>
                <a:gd name="connsiteY1" fmla="*/ 0 h 886985"/>
                <a:gd name="connsiteX2" fmla="*/ 886986 w 886985"/>
                <a:gd name="connsiteY2" fmla="*/ 443493 h 886985"/>
                <a:gd name="connsiteX3" fmla="*/ 443493 w 886985"/>
                <a:gd name="connsiteY3" fmla="*/ 886986 h 886985"/>
                <a:gd name="connsiteX4" fmla="*/ 0 w 886985"/>
                <a:gd name="connsiteY4" fmla="*/ 443493 h 886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6985" h="886985">
                  <a:moveTo>
                    <a:pt x="0" y="443493"/>
                  </a:moveTo>
                  <a:cubicBezTo>
                    <a:pt x="0" y="198559"/>
                    <a:pt x="198559" y="0"/>
                    <a:pt x="443493" y="0"/>
                  </a:cubicBezTo>
                  <a:cubicBezTo>
                    <a:pt x="688427" y="0"/>
                    <a:pt x="886986" y="198559"/>
                    <a:pt x="886986" y="443493"/>
                  </a:cubicBezTo>
                  <a:cubicBezTo>
                    <a:pt x="886986" y="688427"/>
                    <a:pt x="688427" y="886986"/>
                    <a:pt x="443493" y="886986"/>
                  </a:cubicBezTo>
                  <a:cubicBezTo>
                    <a:pt x="198559" y="886986"/>
                    <a:pt x="0" y="688427"/>
                    <a:pt x="0" y="443493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ffectLst>
              <a:outerShdw blurRad="6731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lang="en-US" altLang="zh-CN" sz="2400" i="1" dirty="0">
                  <a:cs typeface="+mn-ea"/>
                  <a:sym typeface="+mn-lt"/>
                </a:rPr>
                <a:t>06</a:t>
              </a:r>
              <a:endParaRPr lang="zh-CN" altLang="en-US" sz="2400" i="1" dirty="0">
                <a:cs typeface="+mn-ea"/>
                <a:sym typeface="+mn-lt"/>
              </a:endParaRP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7251415" y="1095672"/>
            <a:ext cx="2580497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在这里输入您的文字内容</a:t>
            </a:r>
            <a:endParaRPr lang="en-US" altLang="zh-CN" sz="10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在这里输入您的文字内容</a:t>
            </a:r>
            <a:endParaRPr lang="en-US" altLang="zh-CN" sz="10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8367951" y="2388162"/>
            <a:ext cx="2580497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在这里输入您的文字内容</a:t>
            </a:r>
            <a:endParaRPr lang="en-US" altLang="zh-CN" sz="10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在这里输入您的文字内容</a:t>
            </a:r>
            <a:endParaRPr lang="en-US" altLang="zh-CN" sz="10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8367951" y="4221446"/>
            <a:ext cx="2580497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在这里输入您的文字内容</a:t>
            </a:r>
            <a:endParaRPr lang="en-US" altLang="zh-CN" sz="10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在这里输入您的文字内容</a:t>
            </a:r>
            <a:endParaRPr lang="en-US" altLang="zh-CN" sz="10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3013182" y="5651120"/>
            <a:ext cx="2580497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在这里输入您的文字内容</a:t>
            </a:r>
            <a:endParaRPr lang="en-US" altLang="zh-CN" sz="10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在这里输入您的文字内容</a:t>
            </a:r>
            <a:endParaRPr lang="en-US" altLang="zh-CN" sz="10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243552" y="2388162"/>
            <a:ext cx="2580497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在这里输入您的文字内容</a:t>
            </a:r>
            <a:endParaRPr lang="en-US" altLang="zh-CN" sz="10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在这里输入您的文字内容</a:t>
            </a:r>
            <a:endParaRPr lang="en-US" altLang="zh-CN" sz="10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243552" y="4221446"/>
            <a:ext cx="2580497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在这里输入您的文字内容</a:t>
            </a:r>
            <a:endParaRPr lang="en-US" altLang="zh-CN" sz="10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在这里输入您的文字内容</a:t>
            </a:r>
            <a:endParaRPr lang="en-US" altLang="zh-CN" sz="10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>
        <p:random/>
      </p:transition>
    </mc:Choice>
    <mc:Fallback>
      <p:transition spd="slow" advTm="0">
        <p:random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3056454" cy="323165"/>
          </a:xfrm>
          <a:prstGeom prst="rect">
            <a:avLst/>
          </a:prstGeom>
          <a:solidFill>
            <a:schemeClr val="bg1"/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500" spc="300" dirty="0">
                <a:cs typeface="+mn-ea"/>
                <a:sym typeface="+mn-lt"/>
              </a:rPr>
              <a:t>PART  04</a:t>
            </a:r>
            <a:endParaRPr lang="zh-CN" altLang="en-US" sz="1500" spc="300" dirty="0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323165"/>
            <a:ext cx="3056454" cy="323165"/>
          </a:xfrm>
          <a:prstGeom prst="rect">
            <a:avLst/>
          </a:prstGeom>
          <a:solidFill>
            <a:srgbClr val="121F36"/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500" spc="300" dirty="0">
                <a:solidFill>
                  <a:schemeClr val="bg1"/>
                </a:solidFill>
                <a:cs typeface="+mn-ea"/>
                <a:sym typeface="+mn-lt"/>
              </a:rPr>
              <a:t>工作规划和展望</a:t>
            </a:r>
            <a:endParaRPr lang="zh-CN" altLang="en-US" sz="1500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4" name="千图设计师MC：ID 29795607库_组合 2"/>
          <p:cNvGrpSpPr/>
          <p:nvPr>
            <p:custDataLst>
              <p:tags r:id="rId1"/>
            </p:custDataLst>
          </p:nvPr>
        </p:nvGrpSpPr>
        <p:grpSpPr>
          <a:xfrm>
            <a:off x="4043772" y="2412397"/>
            <a:ext cx="4087375" cy="3648439"/>
            <a:chOff x="4052312" y="2372849"/>
            <a:chExt cx="4087375" cy="3648439"/>
          </a:xfrm>
        </p:grpSpPr>
        <p:sp>
          <p:nvSpPr>
            <p:cNvPr id="7" name="Freeform: Shape 65"/>
            <p:cNvSpPr/>
            <p:nvPr/>
          </p:nvSpPr>
          <p:spPr bwMode="auto">
            <a:xfrm>
              <a:off x="5506048" y="3858802"/>
              <a:ext cx="2633639" cy="2162486"/>
            </a:xfrm>
            <a:custGeom>
              <a:avLst/>
              <a:gdLst/>
              <a:ahLst/>
              <a:cxnLst>
                <a:cxn ang="0">
                  <a:pos x="392" y="0"/>
                </a:cxn>
                <a:cxn ang="0">
                  <a:pos x="514" y="321"/>
                </a:cxn>
                <a:cxn ang="0">
                  <a:pos x="0" y="425"/>
                </a:cxn>
                <a:cxn ang="0">
                  <a:pos x="328" y="275"/>
                </a:cxn>
                <a:cxn ang="0">
                  <a:pos x="392" y="0"/>
                </a:cxn>
              </a:cxnLst>
              <a:rect l="0" t="0" r="r" b="b"/>
              <a:pathLst>
                <a:path w="617" h="507">
                  <a:moveTo>
                    <a:pt x="392" y="0"/>
                  </a:moveTo>
                  <a:cubicBezTo>
                    <a:pt x="392" y="0"/>
                    <a:pt x="617" y="168"/>
                    <a:pt x="514" y="321"/>
                  </a:cubicBezTo>
                  <a:cubicBezTo>
                    <a:pt x="388" y="507"/>
                    <a:pt x="0" y="425"/>
                    <a:pt x="0" y="425"/>
                  </a:cubicBezTo>
                  <a:cubicBezTo>
                    <a:pt x="0" y="425"/>
                    <a:pt x="203" y="411"/>
                    <a:pt x="328" y="275"/>
                  </a:cubicBezTo>
                  <a:cubicBezTo>
                    <a:pt x="414" y="180"/>
                    <a:pt x="392" y="0"/>
                    <a:pt x="392" y="0"/>
                  </a:cubicBezTo>
                  <a:close/>
                </a:path>
              </a:pathLst>
            </a:custGeom>
            <a:solidFill>
              <a:srgbClr val="121F36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" name="Freeform: Shape 66"/>
            <p:cNvSpPr/>
            <p:nvPr/>
          </p:nvSpPr>
          <p:spPr bwMode="auto">
            <a:xfrm>
              <a:off x="4052312" y="3097703"/>
              <a:ext cx="1864489" cy="2822909"/>
            </a:xfrm>
            <a:custGeom>
              <a:avLst/>
              <a:gdLst/>
              <a:ahLst/>
              <a:cxnLst>
                <a:cxn ang="0">
                  <a:pos x="437" y="552"/>
                </a:cxn>
                <a:cxn ang="0">
                  <a:pos x="99" y="497"/>
                </a:cxn>
                <a:cxn ang="0">
                  <a:pos x="265" y="0"/>
                </a:cxn>
                <a:cxn ang="0">
                  <a:pos x="232" y="359"/>
                </a:cxn>
                <a:cxn ang="0">
                  <a:pos x="437" y="552"/>
                </a:cxn>
              </a:cxnLst>
              <a:rect l="0" t="0" r="r" b="b"/>
              <a:pathLst>
                <a:path w="437" h="662">
                  <a:moveTo>
                    <a:pt x="437" y="552"/>
                  </a:moveTo>
                  <a:cubicBezTo>
                    <a:pt x="437" y="552"/>
                    <a:pt x="179" y="662"/>
                    <a:pt x="99" y="497"/>
                  </a:cubicBezTo>
                  <a:cubicBezTo>
                    <a:pt x="0" y="294"/>
                    <a:pt x="265" y="0"/>
                    <a:pt x="265" y="0"/>
                  </a:cubicBezTo>
                  <a:cubicBezTo>
                    <a:pt x="265" y="0"/>
                    <a:pt x="176" y="183"/>
                    <a:pt x="232" y="359"/>
                  </a:cubicBezTo>
                  <a:cubicBezTo>
                    <a:pt x="271" y="481"/>
                    <a:pt x="437" y="552"/>
                    <a:pt x="437" y="552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" name="Freeform: Shape 67"/>
            <p:cNvSpPr/>
            <p:nvPr/>
          </p:nvSpPr>
          <p:spPr bwMode="auto">
            <a:xfrm>
              <a:off x="5175836" y="2372849"/>
              <a:ext cx="2404104" cy="1731598"/>
            </a:xfrm>
            <a:custGeom>
              <a:avLst/>
              <a:gdLst/>
              <a:ahLst/>
              <a:cxnLst>
                <a:cxn ang="0">
                  <a:pos x="0" y="279"/>
                </a:cxn>
                <a:cxn ang="0">
                  <a:pos x="216" y="14"/>
                </a:cxn>
                <a:cxn ang="0">
                  <a:pos x="564" y="406"/>
                </a:cxn>
                <a:cxn ang="0">
                  <a:pos x="269" y="198"/>
                </a:cxn>
                <a:cxn ang="0">
                  <a:pos x="0" y="279"/>
                </a:cxn>
              </a:cxnLst>
              <a:rect l="0" t="0" r="r" b="b"/>
              <a:pathLst>
                <a:path w="564" h="406">
                  <a:moveTo>
                    <a:pt x="0" y="279"/>
                  </a:moveTo>
                  <a:cubicBezTo>
                    <a:pt x="0" y="279"/>
                    <a:pt x="33" y="0"/>
                    <a:pt x="216" y="14"/>
                  </a:cubicBezTo>
                  <a:cubicBezTo>
                    <a:pt x="441" y="29"/>
                    <a:pt x="564" y="406"/>
                    <a:pt x="564" y="406"/>
                  </a:cubicBezTo>
                  <a:cubicBezTo>
                    <a:pt x="564" y="406"/>
                    <a:pt x="449" y="237"/>
                    <a:pt x="269" y="198"/>
                  </a:cubicBezTo>
                  <a:cubicBezTo>
                    <a:pt x="144" y="170"/>
                    <a:pt x="0" y="279"/>
                    <a:pt x="0" y="279"/>
                  </a:cubicBez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10" name="Group 68"/>
            <p:cNvGrpSpPr/>
            <p:nvPr/>
          </p:nvGrpSpPr>
          <p:grpSpPr>
            <a:xfrm>
              <a:off x="4671116" y="4917324"/>
              <a:ext cx="456432" cy="459762"/>
              <a:chOff x="1905000" y="3457575"/>
              <a:chExt cx="217488" cy="219075"/>
            </a:xfrm>
            <a:solidFill>
              <a:schemeClr val="bg1"/>
            </a:solidFill>
          </p:grpSpPr>
          <p:sp>
            <p:nvSpPr>
              <p:cNvPr id="19" name="Freeform: Shape 69"/>
              <p:cNvSpPr/>
              <p:nvPr/>
            </p:nvSpPr>
            <p:spPr bwMode="auto">
              <a:xfrm>
                <a:off x="1905000" y="3457575"/>
                <a:ext cx="217488" cy="219075"/>
              </a:xfrm>
              <a:custGeom>
                <a:avLst/>
                <a:gdLst/>
                <a:ahLst/>
                <a:cxnLst>
                  <a:cxn ang="0">
                    <a:pos x="76" y="9"/>
                  </a:cxn>
                  <a:cxn ang="0">
                    <a:pos x="53" y="0"/>
                  </a:cxn>
                  <a:cxn ang="0">
                    <a:pos x="30" y="9"/>
                  </a:cxn>
                  <a:cxn ang="0">
                    <a:pos x="21" y="32"/>
                  </a:cxn>
                  <a:cxn ang="0">
                    <a:pos x="25" y="48"/>
                  </a:cxn>
                  <a:cxn ang="0">
                    <a:pos x="1" y="73"/>
                  </a:cxn>
                  <a:cxn ang="0">
                    <a:pos x="0" y="75"/>
                  </a:cxn>
                  <a:cxn ang="0">
                    <a:pos x="1" y="77"/>
                  </a:cxn>
                  <a:cxn ang="0">
                    <a:pos x="8" y="85"/>
                  </a:cxn>
                  <a:cxn ang="0">
                    <a:pos x="10" y="85"/>
                  </a:cxn>
                  <a:cxn ang="0">
                    <a:pos x="12" y="85"/>
                  </a:cxn>
                  <a:cxn ang="0">
                    <a:pos x="37" y="60"/>
                  </a:cxn>
                  <a:cxn ang="0">
                    <a:pos x="53" y="64"/>
                  </a:cxn>
                  <a:cxn ang="0">
                    <a:pos x="76" y="55"/>
                  </a:cxn>
                  <a:cxn ang="0">
                    <a:pos x="85" y="32"/>
                  </a:cxn>
                  <a:cxn ang="0">
                    <a:pos x="76" y="9"/>
                  </a:cxn>
                  <a:cxn ang="0">
                    <a:pos x="10" y="79"/>
                  </a:cxn>
                  <a:cxn ang="0">
                    <a:pos x="6" y="75"/>
                  </a:cxn>
                  <a:cxn ang="0">
                    <a:pos x="28" y="53"/>
                  </a:cxn>
                  <a:cxn ang="0">
                    <a:pos x="30" y="55"/>
                  </a:cxn>
                  <a:cxn ang="0">
                    <a:pos x="32" y="57"/>
                  </a:cxn>
                  <a:cxn ang="0">
                    <a:pos x="10" y="79"/>
                  </a:cxn>
                  <a:cxn ang="0">
                    <a:pos x="72" y="51"/>
                  </a:cxn>
                  <a:cxn ang="0">
                    <a:pos x="53" y="59"/>
                  </a:cxn>
                  <a:cxn ang="0">
                    <a:pos x="34" y="51"/>
                  </a:cxn>
                  <a:cxn ang="0">
                    <a:pos x="26" y="32"/>
                  </a:cxn>
                  <a:cxn ang="0">
                    <a:pos x="34" y="13"/>
                  </a:cxn>
                  <a:cxn ang="0">
                    <a:pos x="53" y="5"/>
                  </a:cxn>
                  <a:cxn ang="0">
                    <a:pos x="72" y="13"/>
                  </a:cxn>
                  <a:cxn ang="0">
                    <a:pos x="80" y="32"/>
                  </a:cxn>
                  <a:cxn ang="0">
                    <a:pos x="72" y="51"/>
                  </a:cxn>
                </a:cxnLst>
                <a:rect l="0" t="0" r="r" b="b"/>
                <a:pathLst>
                  <a:path w="85" h="85">
                    <a:moveTo>
                      <a:pt x="76" y="9"/>
                    </a:moveTo>
                    <a:cubicBezTo>
                      <a:pt x="70" y="3"/>
                      <a:pt x="62" y="0"/>
                      <a:pt x="53" y="0"/>
                    </a:cubicBezTo>
                    <a:cubicBezTo>
                      <a:pt x="44" y="0"/>
                      <a:pt x="36" y="3"/>
                      <a:pt x="30" y="9"/>
                    </a:cubicBezTo>
                    <a:cubicBezTo>
                      <a:pt x="24" y="15"/>
                      <a:pt x="21" y="23"/>
                      <a:pt x="21" y="32"/>
                    </a:cubicBezTo>
                    <a:cubicBezTo>
                      <a:pt x="21" y="38"/>
                      <a:pt x="22" y="43"/>
                      <a:pt x="25" y="48"/>
                    </a:cubicBezTo>
                    <a:cubicBezTo>
                      <a:pt x="1" y="73"/>
                      <a:pt x="1" y="73"/>
                      <a:pt x="1" y="73"/>
                    </a:cubicBezTo>
                    <a:cubicBezTo>
                      <a:pt x="0" y="74"/>
                      <a:pt x="0" y="74"/>
                      <a:pt x="0" y="75"/>
                    </a:cubicBezTo>
                    <a:cubicBezTo>
                      <a:pt x="0" y="76"/>
                      <a:pt x="0" y="76"/>
                      <a:pt x="1" y="77"/>
                    </a:cubicBezTo>
                    <a:cubicBezTo>
                      <a:pt x="8" y="85"/>
                      <a:pt x="8" y="85"/>
                      <a:pt x="8" y="85"/>
                    </a:cubicBezTo>
                    <a:cubicBezTo>
                      <a:pt x="9" y="85"/>
                      <a:pt x="9" y="85"/>
                      <a:pt x="10" y="85"/>
                    </a:cubicBezTo>
                    <a:cubicBezTo>
                      <a:pt x="11" y="85"/>
                      <a:pt x="12" y="85"/>
                      <a:pt x="12" y="85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42" y="63"/>
                      <a:pt x="47" y="64"/>
                      <a:pt x="53" y="64"/>
                    </a:cubicBezTo>
                    <a:cubicBezTo>
                      <a:pt x="62" y="64"/>
                      <a:pt x="70" y="61"/>
                      <a:pt x="76" y="55"/>
                    </a:cubicBezTo>
                    <a:cubicBezTo>
                      <a:pt x="82" y="49"/>
                      <a:pt x="85" y="41"/>
                      <a:pt x="85" y="32"/>
                    </a:cubicBezTo>
                    <a:cubicBezTo>
                      <a:pt x="85" y="23"/>
                      <a:pt x="82" y="15"/>
                      <a:pt x="76" y="9"/>
                    </a:cubicBezTo>
                    <a:close/>
                    <a:moveTo>
                      <a:pt x="10" y="79"/>
                    </a:moveTo>
                    <a:cubicBezTo>
                      <a:pt x="6" y="75"/>
                      <a:pt x="6" y="75"/>
                      <a:pt x="6" y="75"/>
                    </a:cubicBezTo>
                    <a:cubicBezTo>
                      <a:pt x="28" y="53"/>
                      <a:pt x="28" y="53"/>
                      <a:pt x="28" y="53"/>
                    </a:cubicBezTo>
                    <a:cubicBezTo>
                      <a:pt x="29" y="53"/>
                      <a:pt x="30" y="54"/>
                      <a:pt x="30" y="55"/>
                    </a:cubicBezTo>
                    <a:cubicBezTo>
                      <a:pt x="31" y="56"/>
                      <a:pt x="32" y="56"/>
                      <a:pt x="32" y="57"/>
                    </a:cubicBezTo>
                    <a:lnTo>
                      <a:pt x="10" y="79"/>
                    </a:lnTo>
                    <a:close/>
                    <a:moveTo>
                      <a:pt x="72" y="51"/>
                    </a:moveTo>
                    <a:cubicBezTo>
                      <a:pt x="67" y="56"/>
                      <a:pt x="60" y="59"/>
                      <a:pt x="53" y="59"/>
                    </a:cubicBezTo>
                    <a:cubicBezTo>
                      <a:pt x="46" y="59"/>
                      <a:pt x="39" y="56"/>
                      <a:pt x="34" y="51"/>
                    </a:cubicBezTo>
                    <a:cubicBezTo>
                      <a:pt x="29" y="46"/>
                      <a:pt x="26" y="39"/>
                      <a:pt x="26" y="32"/>
                    </a:cubicBezTo>
                    <a:cubicBezTo>
                      <a:pt x="26" y="25"/>
                      <a:pt x="29" y="18"/>
                      <a:pt x="34" y="13"/>
                    </a:cubicBezTo>
                    <a:cubicBezTo>
                      <a:pt x="39" y="8"/>
                      <a:pt x="46" y="5"/>
                      <a:pt x="53" y="5"/>
                    </a:cubicBezTo>
                    <a:cubicBezTo>
                      <a:pt x="60" y="5"/>
                      <a:pt x="67" y="8"/>
                      <a:pt x="72" y="13"/>
                    </a:cubicBezTo>
                    <a:cubicBezTo>
                      <a:pt x="77" y="18"/>
                      <a:pt x="80" y="25"/>
                      <a:pt x="80" y="32"/>
                    </a:cubicBezTo>
                    <a:cubicBezTo>
                      <a:pt x="80" y="39"/>
                      <a:pt x="77" y="46"/>
                      <a:pt x="72" y="5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0" name="Freeform: Shape 70"/>
              <p:cNvSpPr/>
              <p:nvPr/>
            </p:nvSpPr>
            <p:spPr bwMode="auto">
              <a:xfrm>
                <a:off x="1992313" y="3548063"/>
                <a:ext cx="107950" cy="50800"/>
              </a:xfrm>
              <a:custGeom>
                <a:avLst/>
                <a:gdLst/>
                <a:ahLst/>
                <a:cxnLst>
                  <a:cxn ang="0">
                    <a:pos x="40" y="0"/>
                  </a:cxn>
                  <a:cxn ang="0">
                    <a:pos x="38" y="2"/>
                  </a:cxn>
                  <a:cxn ang="0">
                    <a:pos x="33" y="11"/>
                  </a:cxn>
                  <a:cxn ang="0">
                    <a:pos x="19" y="17"/>
                  </a:cxn>
                  <a:cxn ang="0">
                    <a:pos x="5" y="11"/>
                  </a:cxn>
                  <a:cxn ang="0">
                    <a:pos x="3" y="9"/>
                  </a:cxn>
                  <a:cxn ang="0">
                    <a:pos x="1" y="8"/>
                  </a:cxn>
                  <a:cxn ang="0">
                    <a:pos x="1" y="11"/>
                  </a:cxn>
                  <a:cxn ang="0">
                    <a:pos x="3" y="13"/>
                  </a:cxn>
                  <a:cxn ang="0">
                    <a:pos x="19" y="20"/>
                  </a:cxn>
                  <a:cxn ang="0">
                    <a:pos x="35" y="13"/>
                  </a:cxn>
                  <a:cxn ang="0">
                    <a:pos x="42" y="2"/>
                  </a:cxn>
                  <a:cxn ang="0">
                    <a:pos x="40" y="0"/>
                  </a:cxn>
                </a:cxnLst>
                <a:rect l="0" t="0" r="r" b="b"/>
                <a:pathLst>
                  <a:path w="42" h="20">
                    <a:moveTo>
                      <a:pt x="40" y="0"/>
                    </a:moveTo>
                    <a:cubicBezTo>
                      <a:pt x="39" y="0"/>
                      <a:pt x="38" y="1"/>
                      <a:pt x="38" y="2"/>
                    </a:cubicBezTo>
                    <a:cubicBezTo>
                      <a:pt x="37" y="5"/>
                      <a:pt x="35" y="8"/>
                      <a:pt x="33" y="11"/>
                    </a:cubicBezTo>
                    <a:cubicBezTo>
                      <a:pt x="29" y="15"/>
                      <a:pt x="24" y="17"/>
                      <a:pt x="19" y="17"/>
                    </a:cubicBezTo>
                    <a:cubicBezTo>
                      <a:pt x="14" y="17"/>
                      <a:pt x="9" y="15"/>
                      <a:pt x="5" y="11"/>
                    </a:cubicBezTo>
                    <a:cubicBezTo>
                      <a:pt x="5" y="10"/>
                      <a:pt x="4" y="9"/>
                      <a:pt x="3" y="9"/>
                    </a:cubicBezTo>
                    <a:cubicBezTo>
                      <a:pt x="3" y="8"/>
                      <a:pt x="2" y="8"/>
                      <a:pt x="1" y="8"/>
                    </a:cubicBezTo>
                    <a:cubicBezTo>
                      <a:pt x="0" y="9"/>
                      <a:pt x="0" y="10"/>
                      <a:pt x="1" y="11"/>
                    </a:cubicBezTo>
                    <a:cubicBezTo>
                      <a:pt x="1" y="12"/>
                      <a:pt x="2" y="13"/>
                      <a:pt x="3" y="13"/>
                    </a:cubicBezTo>
                    <a:cubicBezTo>
                      <a:pt x="7" y="18"/>
                      <a:pt x="13" y="20"/>
                      <a:pt x="19" y="20"/>
                    </a:cubicBezTo>
                    <a:cubicBezTo>
                      <a:pt x="25" y="20"/>
                      <a:pt x="31" y="18"/>
                      <a:pt x="35" y="13"/>
                    </a:cubicBezTo>
                    <a:cubicBezTo>
                      <a:pt x="38" y="10"/>
                      <a:pt x="41" y="7"/>
                      <a:pt x="42" y="2"/>
                    </a:cubicBezTo>
                    <a:cubicBezTo>
                      <a:pt x="42" y="1"/>
                      <a:pt x="41" y="0"/>
                      <a:pt x="4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1" name="Freeform: Shape 71"/>
              <p:cNvSpPr/>
              <p:nvPr/>
            </p:nvSpPr>
            <p:spPr bwMode="auto">
              <a:xfrm>
                <a:off x="1976438" y="3481388"/>
                <a:ext cx="123825" cy="79375"/>
              </a:xfrm>
              <a:custGeom>
                <a:avLst/>
                <a:gdLst/>
                <a:ahLst/>
                <a:cxnLst>
                  <a:cxn ang="0">
                    <a:pos x="6" y="29"/>
                  </a:cxn>
                  <a:cxn ang="0">
                    <a:pos x="11" y="9"/>
                  </a:cxn>
                  <a:cxn ang="0">
                    <a:pos x="25" y="3"/>
                  </a:cxn>
                  <a:cxn ang="0">
                    <a:pos x="39" y="9"/>
                  </a:cxn>
                  <a:cxn ang="0">
                    <a:pos x="44" y="18"/>
                  </a:cxn>
                  <a:cxn ang="0">
                    <a:pos x="46" y="19"/>
                  </a:cxn>
                  <a:cxn ang="0">
                    <a:pos x="47" y="17"/>
                  </a:cxn>
                  <a:cxn ang="0">
                    <a:pos x="41" y="7"/>
                  </a:cxn>
                  <a:cxn ang="0">
                    <a:pos x="25" y="0"/>
                  </a:cxn>
                  <a:cxn ang="0">
                    <a:pos x="9" y="7"/>
                  </a:cxn>
                  <a:cxn ang="0">
                    <a:pos x="3" y="30"/>
                  </a:cxn>
                  <a:cxn ang="0">
                    <a:pos x="5" y="31"/>
                  </a:cxn>
                  <a:cxn ang="0">
                    <a:pos x="5" y="31"/>
                  </a:cxn>
                  <a:cxn ang="0">
                    <a:pos x="6" y="29"/>
                  </a:cxn>
                </a:cxnLst>
                <a:rect l="0" t="0" r="r" b="b"/>
                <a:pathLst>
                  <a:path w="48" h="31">
                    <a:moveTo>
                      <a:pt x="6" y="29"/>
                    </a:moveTo>
                    <a:cubicBezTo>
                      <a:pt x="4" y="22"/>
                      <a:pt x="6" y="14"/>
                      <a:pt x="11" y="9"/>
                    </a:cubicBezTo>
                    <a:cubicBezTo>
                      <a:pt x="15" y="6"/>
                      <a:pt x="20" y="3"/>
                      <a:pt x="25" y="3"/>
                    </a:cubicBezTo>
                    <a:cubicBezTo>
                      <a:pt x="30" y="3"/>
                      <a:pt x="35" y="6"/>
                      <a:pt x="39" y="9"/>
                    </a:cubicBezTo>
                    <a:cubicBezTo>
                      <a:pt x="41" y="12"/>
                      <a:pt x="43" y="15"/>
                      <a:pt x="44" y="18"/>
                    </a:cubicBezTo>
                    <a:cubicBezTo>
                      <a:pt x="44" y="19"/>
                      <a:pt x="45" y="20"/>
                      <a:pt x="46" y="19"/>
                    </a:cubicBezTo>
                    <a:cubicBezTo>
                      <a:pt x="47" y="19"/>
                      <a:pt x="48" y="18"/>
                      <a:pt x="47" y="17"/>
                    </a:cubicBezTo>
                    <a:cubicBezTo>
                      <a:pt x="46" y="13"/>
                      <a:pt x="44" y="10"/>
                      <a:pt x="41" y="7"/>
                    </a:cubicBezTo>
                    <a:cubicBezTo>
                      <a:pt x="37" y="2"/>
                      <a:pt x="31" y="0"/>
                      <a:pt x="25" y="0"/>
                    </a:cubicBezTo>
                    <a:cubicBezTo>
                      <a:pt x="19" y="0"/>
                      <a:pt x="13" y="2"/>
                      <a:pt x="9" y="7"/>
                    </a:cubicBezTo>
                    <a:cubicBezTo>
                      <a:pt x="3" y="13"/>
                      <a:pt x="0" y="22"/>
                      <a:pt x="3" y="30"/>
                    </a:cubicBezTo>
                    <a:cubicBezTo>
                      <a:pt x="3" y="31"/>
                      <a:pt x="4" y="31"/>
                      <a:pt x="5" y="31"/>
                    </a:cubicBezTo>
                    <a:cubicBezTo>
                      <a:pt x="5" y="31"/>
                      <a:pt x="5" y="31"/>
                      <a:pt x="5" y="31"/>
                    </a:cubicBezTo>
                    <a:cubicBezTo>
                      <a:pt x="6" y="31"/>
                      <a:pt x="7" y="30"/>
                      <a:pt x="6" y="2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2" name="Freeform: Shape 72"/>
              <p:cNvSpPr/>
              <p:nvPr/>
            </p:nvSpPr>
            <p:spPr bwMode="auto">
              <a:xfrm>
                <a:off x="2043113" y="3498850"/>
                <a:ext cx="28575" cy="20638"/>
              </a:xfrm>
              <a:custGeom>
                <a:avLst/>
                <a:gdLst/>
                <a:ahLst/>
                <a:cxnLst>
                  <a:cxn ang="0">
                    <a:pos x="3" y="1"/>
                  </a:cxn>
                  <a:cxn ang="0">
                    <a:pos x="0" y="2"/>
                  </a:cxn>
                  <a:cxn ang="0">
                    <a:pos x="2" y="4"/>
                  </a:cxn>
                  <a:cxn ang="0">
                    <a:pos x="8" y="7"/>
                  </a:cxn>
                  <a:cxn ang="0">
                    <a:pos x="9" y="8"/>
                  </a:cxn>
                  <a:cxn ang="0">
                    <a:pos x="10" y="7"/>
                  </a:cxn>
                  <a:cxn ang="0">
                    <a:pos x="10" y="5"/>
                  </a:cxn>
                  <a:cxn ang="0">
                    <a:pos x="3" y="1"/>
                  </a:cxn>
                </a:cxnLst>
                <a:rect l="0" t="0" r="r" b="b"/>
                <a:pathLst>
                  <a:path w="11" h="8">
                    <a:moveTo>
                      <a:pt x="3" y="1"/>
                    </a:moveTo>
                    <a:cubicBezTo>
                      <a:pt x="2" y="0"/>
                      <a:pt x="1" y="1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4" y="5"/>
                      <a:pt x="6" y="6"/>
                      <a:pt x="8" y="7"/>
                    </a:cubicBezTo>
                    <a:cubicBezTo>
                      <a:pt x="8" y="8"/>
                      <a:pt x="8" y="8"/>
                      <a:pt x="9" y="8"/>
                    </a:cubicBezTo>
                    <a:cubicBezTo>
                      <a:pt x="9" y="8"/>
                      <a:pt x="10" y="8"/>
                      <a:pt x="10" y="7"/>
                    </a:cubicBezTo>
                    <a:cubicBezTo>
                      <a:pt x="11" y="7"/>
                      <a:pt x="11" y="6"/>
                      <a:pt x="10" y="5"/>
                    </a:cubicBezTo>
                    <a:cubicBezTo>
                      <a:pt x="8" y="3"/>
                      <a:pt x="5" y="1"/>
                      <a:pt x="3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3" name="Freeform: Shape 73"/>
              <p:cNvSpPr/>
              <p:nvPr/>
            </p:nvSpPr>
            <p:spPr bwMode="auto">
              <a:xfrm>
                <a:off x="2070100" y="3522663"/>
                <a:ext cx="12700" cy="17463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3" y="7"/>
                  </a:cxn>
                  <a:cxn ang="0">
                    <a:pos x="3" y="7"/>
                  </a:cxn>
                  <a:cxn ang="0">
                    <a:pos x="5" y="5"/>
                  </a:cxn>
                  <a:cxn ang="0">
                    <a:pos x="4" y="2"/>
                  </a:cxn>
                  <a:cxn ang="0">
                    <a:pos x="2" y="1"/>
                  </a:cxn>
                  <a:cxn ang="0">
                    <a:pos x="1" y="3"/>
                  </a:cxn>
                  <a:cxn ang="0">
                    <a:pos x="1" y="6"/>
                  </a:cxn>
                </a:cxnLst>
                <a:rect l="0" t="0" r="r" b="b"/>
                <a:pathLst>
                  <a:path w="5" h="7">
                    <a:moveTo>
                      <a:pt x="1" y="6"/>
                    </a:moveTo>
                    <a:cubicBezTo>
                      <a:pt x="1" y="7"/>
                      <a:pt x="2" y="7"/>
                      <a:pt x="3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4" y="7"/>
                      <a:pt x="5" y="6"/>
                      <a:pt x="5" y="5"/>
                    </a:cubicBezTo>
                    <a:cubicBezTo>
                      <a:pt x="5" y="4"/>
                      <a:pt x="4" y="3"/>
                      <a:pt x="4" y="2"/>
                    </a:cubicBezTo>
                    <a:cubicBezTo>
                      <a:pt x="4" y="1"/>
                      <a:pt x="3" y="0"/>
                      <a:pt x="2" y="1"/>
                    </a:cubicBezTo>
                    <a:cubicBezTo>
                      <a:pt x="1" y="1"/>
                      <a:pt x="0" y="2"/>
                      <a:pt x="1" y="3"/>
                    </a:cubicBezTo>
                    <a:cubicBezTo>
                      <a:pt x="1" y="4"/>
                      <a:pt x="1" y="5"/>
                      <a:pt x="1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1" name="Group 74"/>
            <p:cNvGrpSpPr/>
            <p:nvPr/>
          </p:nvGrpSpPr>
          <p:grpSpPr>
            <a:xfrm>
              <a:off x="5762273" y="2593866"/>
              <a:ext cx="459763" cy="449769"/>
              <a:chOff x="6516688" y="1757363"/>
              <a:chExt cx="219075" cy="214313"/>
            </a:xfrm>
            <a:solidFill>
              <a:schemeClr val="bg1"/>
            </a:solidFill>
          </p:grpSpPr>
          <p:sp>
            <p:nvSpPr>
              <p:cNvPr id="15" name="Freeform: Shape 75"/>
              <p:cNvSpPr/>
              <p:nvPr/>
            </p:nvSpPr>
            <p:spPr bwMode="auto">
              <a:xfrm>
                <a:off x="6583363" y="1822450"/>
                <a:ext cx="87313" cy="87313"/>
              </a:xfrm>
              <a:custGeom>
                <a:avLst/>
                <a:gdLst/>
                <a:ahLst/>
                <a:cxnLst>
                  <a:cxn ang="0">
                    <a:pos x="0" y="17"/>
                  </a:cxn>
                  <a:cxn ang="0">
                    <a:pos x="17" y="34"/>
                  </a:cxn>
                  <a:cxn ang="0">
                    <a:pos x="34" y="17"/>
                  </a:cxn>
                  <a:cxn ang="0">
                    <a:pos x="17" y="0"/>
                  </a:cxn>
                  <a:cxn ang="0">
                    <a:pos x="0" y="17"/>
                  </a:cxn>
                  <a:cxn ang="0">
                    <a:pos x="29" y="17"/>
                  </a:cxn>
                  <a:cxn ang="0">
                    <a:pos x="17" y="29"/>
                  </a:cxn>
                  <a:cxn ang="0">
                    <a:pos x="5" y="17"/>
                  </a:cxn>
                  <a:cxn ang="0">
                    <a:pos x="17" y="6"/>
                  </a:cxn>
                  <a:cxn ang="0">
                    <a:pos x="29" y="17"/>
                  </a:cxn>
                </a:cxnLst>
                <a:rect l="0" t="0" r="r" b="b"/>
                <a:pathLst>
                  <a:path w="34" h="34">
                    <a:moveTo>
                      <a:pt x="0" y="17"/>
                    </a:moveTo>
                    <a:cubicBezTo>
                      <a:pt x="0" y="27"/>
                      <a:pt x="7" y="34"/>
                      <a:pt x="17" y="34"/>
                    </a:cubicBezTo>
                    <a:cubicBezTo>
                      <a:pt x="26" y="34"/>
                      <a:pt x="34" y="27"/>
                      <a:pt x="34" y="17"/>
                    </a:cubicBezTo>
                    <a:cubicBezTo>
                      <a:pt x="34" y="8"/>
                      <a:pt x="26" y="0"/>
                      <a:pt x="17" y="0"/>
                    </a:cubicBezTo>
                    <a:cubicBezTo>
                      <a:pt x="7" y="0"/>
                      <a:pt x="0" y="8"/>
                      <a:pt x="0" y="17"/>
                    </a:cubicBezTo>
                    <a:close/>
                    <a:moveTo>
                      <a:pt x="29" y="17"/>
                    </a:moveTo>
                    <a:cubicBezTo>
                      <a:pt x="29" y="24"/>
                      <a:pt x="23" y="29"/>
                      <a:pt x="17" y="29"/>
                    </a:cubicBezTo>
                    <a:cubicBezTo>
                      <a:pt x="10" y="29"/>
                      <a:pt x="5" y="24"/>
                      <a:pt x="5" y="17"/>
                    </a:cubicBezTo>
                    <a:cubicBezTo>
                      <a:pt x="5" y="11"/>
                      <a:pt x="10" y="6"/>
                      <a:pt x="17" y="6"/>
                    </a:cubicBezTo>
                    <a:cubicBezTo>
                      <a:pt x="23" y="6"/>
                      <a:pt x="29" y="11"/>
                      <a:pt x="29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6" name="Freeform: Shape 76"/>
              <p:cNvSpPr/>
              <p:nvPr/>
            </p:nvSpPr>
            <p:spPr bwMode="auto">
              <a:xfrm>
                <a:off x="6516688" y="1757363"/>
                <a:ext cx="219075" cy="214313"/>
              </a:xfrm>
              <a:custGeom>
                <a:avLst/>
                <a:gdLst/>
                <a:ahLst/>
                <a:cxnLst>
                  <a:cxn ang="0">
                    <a:pos x="77" y="39"/>
                  </a:cxn>
                  <a:cxn ang="0">
                    <a:pos x="79" y="27"/>
                  </a:cxn>
                  <a:cxn ang="0">
                    <a:pos x="73" y="12"/>
                  </a:cxn>
                  <a:cxn ang="0">
                    <a:pos x="67" y="11"/>
                  </a:cxn>
                  <a:cxn ang="0">
                    <a:pos x="54" y="10"/>
                  </a:cxn>
                  <a:cxn ang="0">
                    <a:pos x="48" y="0"/>
                  </a:cxn>
                  <a:cxn ang="0">
                    <a:pos x="38" y="0"/>
                  </a:cxn>
                  <a:cxn ang="0">
                    <a:pos x="32" y="10"/>
                  </a:cxn>
                  <a:cxn ang="0">
                    <a:pos x="18" y="11"/>
                  </a:cxn>
                  <a:cxn ang="0">
                    <a:pos x="12" y="12"/>
                  </a:cxn>
                  <a:cxn ang="0">
                    <a:pos x="6" y="27"/>
                  </a:cxn>
                  <a:cxn ang="0">
                    <a:pos x="8" y="39"/>
                  </a:cxn>
                  <a:cxn ang="0">
                    <a:pos x="0" y="47"/>
                  </a:cxn>
                  <a:cxn ang="0">
                    <a:pos x="8" y="61"/>
                  </a:cxn>
                  <a:cxn ang="0">
                    <a:pos x="19" y="67"/>
                  </a:cxn>
                  <a:cxn ang="0">
                    <a:pos x="20" y="78"/>
                  </a:cxn>
                  <a:cxn ang="0">
                    <a:pos x="31" y="83"/>
                  </a:cxn>
                  <a:cxn ang="0">
                    <a:pos x="39" y="77"/>
                  </a:cxn>
                  <a:cxn ang="0">
                    <a:pos x="46" y="77"/>
                  </a:cxn>
                  <a:cxn ang="0">
                    <a:pos x="54" y="83"/>
                  </a:cxn>
                  <a:cxn ang="0">
                    <a:pos x="66" y="78"/>
                  </a:cxn>
                  <a:cxn ang="0">
                    <a:pos x="67" y="67"/>
                  </a:cxn>
                  <a:cxn ang="0">
                    <a:pos x="78" y="61"/>
                  </a:cxn>
                  <a:cxn ang="0">
                    <a:pos x="85" y="47"/>
                  </a:cxn>
                  <a:cxn ang="0">
                    <a:pos x="61" y="20"/>
                  </a:cxn>
                  <a:cxn ang="0">
                    <a:pos x="75" y="23"/>
                  </a:cxn>
                  <a:cxn ang="0">
                    <a:pos x="71" y="26"/>
                  </a:cxn>
                  <a:cxn ang="0">
                    <a:pos x="68" y="27"/>
                  </a:cxn>
                  <a:cxn ang="0">
                    <a:pos x="46" y="71"/>
                  </a:cxn>
                  <a:cxn ang="0">
                    <a:pos x="14" y="46"/>
                  </a:cxn>
                  <a:cxn ang="0">
                    <a:pos x="25" y="19"/>
                  </a:cxn>
                  <a:cxn ang="0">
                    <a:pos x="26" y="19"/>
                  </a:cxn>
                  <a:cxn ang="0">
                    <a:pos x="36" y="14"/>
                  </a:cxn>
                  <a:cxn ang="0">
                    <a:pos x="49" y="14"/>
                  </a:cxn>
                  <a:cxn ang="0">
                    <a:pos x="61" y="20"/>
                  </a:cxn>
                  <a:cxn ang="0">
                    <a:pos x="43" y="5"/>
                  </a:cxn>
                  <a:cxn ang="0">
                    <a:pos x="48" y="10"/>
                  </a:cxn>
                  <a:cxn ang="0">
                    <a:pos x="37" y="10"/>
                  </a:cxn>
                  <a:cxn ang="0">
                    <a:pos x="16" y="16"/>
                  </a:cxn>
                  <a:cxn ang="0">
                    <a:pos x="17" y="22"/>
                  </a:cxn>
                  <a:cxn ang="0">
                    <a:pos x="11" y="23"/>
                  </a:cxn>
                  <a:cxn ang="0">
                    <a:pos x="6" y="47"/>
                  </a:cxn>
                  <a:cxn ang="0">
                    <a:pos x="11" y="46"/>
                  </a:cxn>
                  <a:cxn ang="0">
                    <a:pos x="8" y="56"/>
                  </a:cxn>
                  <a:cxn ang="0">
                    <a:pos x="23" y="74"/>
                  </a:cxn>
                  <a:cxn ang="0">
                    <a:pos x="35" y="74"/>
                  </a:cxn>
                  <a:cxn ang="0">
                    <a:pos x="23" y="74"/>
                  </a:cxn>
                  <a:cxn ang="0">
                    <a:pos x="51" y="74"/>
                  </a:cxn>
                  <a:cxn ang="0">
                    <a:pos x="63" y="74"/>
                  </a:cxn>
                  <a:cxn ang="0">
                    <a:pos x="78" y="56"/>
                  </a:cxn>
                  <a:cxn ang="0">
                    <a:pos x="75" y="44"/>
                  </a:cxn>
                  <a:cxn ang="0">
                    <a:pos x="78" y="56"/>
                  </a:cxn>
                </a:cxnLst>
                <a:rect l="0" t="0" r="r" b="b"/>
                <a:pathLst>
                  <a:path w="85" h="83">
                    <a:moveTo>
                      <a:pt x="82" y="42"/>
                    </a:moveTo>
                    <a:cubicBezTo>
                      <a:pt x="77" y="39"/>
                      <a:pt x="77" y="39"/>
                      <a:pt x="77" y="39"/>
                    </a:cubicBezTo>
                    <a:cubicBezTo>
                      <a:pt x="77" y="37"/>
                      <a:pt x="76" y="34"/>
                      <a:pt x="75" y="31"/>
                    </a:cubicBezTo>
                    <a:cubicBezTo>
                      <a:pt x="79" y="27"/>
                      <a:pt x="79" y="27"/>
                      <a:pt x="79" y="27"/>
                    </a:cubicBezTo>
                    <a:cubicBezTo>
                      <a:pt x="81" y="25"/>
                      <a:pt x="81" y="23"/>
                      <a:pt x="80" y="21"/>
                    </a:cubicBezTo>
                    <a:cubicBezTo>
                      <a:pt x="78" y="18"/>
                      <a:pt x="76" y="15"/>
                      <a:pt x="73" y="12"/>
                    </a:cubicBezTo>
                    <a:cubicBezTo>
                      <a:pt x="72" y="11"/>
                      <a:pt x="71" y="11"/>
                      <a:pt x="70" y="11"/>
                    </a:cubicBezTo>
                    <a:cubicBezTo>
                      <a:pt x="69" y="11"/>
                      <a:pt x="68" y="11"/>
                      <a:pt x="67" y="11"/>
                    </a:cubicBezTo>
                    <a:cubicBezTo>
                      <a:pt x="62" y="14"/>
                      <a:pt x="62" y="14"/>
                      <a:pt x="62" y="14"/>
                    </a:cubicBezTo>
                    <a:cubicBezTo>
                      <a:pt x="59" y="12"/>
                      <a:pt x="57" y="11"/>
                      <a:pt x="54" y="10"/>
                    </a:cubicBezTo>
                    <a:cubicBezTo>
                      <a:pt x="52" y="4"/>
                      <a:pt x="52" y="4"/>
                      <a:pt x="52" y="4"/>
                    </a:cubicBezTo>
                    <a:cubicBezTo>
                      <a:pt x="52" y="2"/>
                      <a:pt x="50" y="0"/>
                      <a:pt x="48" y="0"/>
                    </a:cubicBezTo>
                    <a:cubicBezTo>
                      <a:pt x="46" y="0"/>
                      <a:pt x="44" y="0"/>
                      <a:pt x="43" y="0"/>
                    </a:cubicBezTo>
                    <a:cubicBezTo>
                      <a:pt x="41" y="0"/>
                      <a:pt x="40" y="0"/>
                      <a:pt x="38" y="0"/>
                    </a:cubicBezTo>
                    <a:cubicBezTo>
                      <a:pt x="36" y="0"/>
                      <a:pt x="34" y="2"/>
                      <a:pt x="33" y="4"/>
                    </a:cubicBezTo>
                    <a:cubicBezTo>
                      <a:pt x="32" y="10"/>
                      <a:pt x="32" y="10"/>
                      <a:pt x="32" y="10"/>
                    </a:cubicBezTo>
                    <a:cubicBezTo>
                      <a:pt x="29" y="11"/>
                      <a:pt x="26" y="12"/>
                      <a:pt x="24" y="14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8" y="11"/>
                      <a:pt x="17" y="11"/>
                      <a:pt x="16" y="11"/>
                    </a:cubicBezTo>
                    <a:cubicBezTo>
                      <a:pt x="15" y="11"/>
                      <a:pt x="13" y="11"/>
                      <a:pt x="12" y="12"/>
                    </a:cubicBezTo>
                    <a:cubicBezTo>
                      <a:pt x="10" y="15"/>
                      <a:pt x="8" y="18"/>
                      <a:pt x="6" y="21"/>
                    </a:cubicBezTo>
                    <a:cubicBezTo>
                      <a:pt x="5" y="23"/>
                      <a:pt x="5" y="25"/>
                      <a:pt x="6" y="27"/>
                    </a:cubicBezTo>
                    <a:cubicBezTo>
                      <a:pt x="10" y="31"/>
                      <a:pt x="10" y="31"/>
                      <a:pt x="10" y="31"/>
                    </a:cubicBezTo>
                    <a:cubicBezTo>
                      <a:pt x="9" y="34"/>
                      <a:pt x="9" y="37"/>
                      <a:pt x="8" y="39"/>
                    </a:cubicBezTo>
                    <a:cubicBezTo>
                      <a:pt x="3" y="42"/>
                      <a:pt x="3" y="42"/>
                      <a:pt x="3" y="42"/>
                    </a:cubicBezTo>
                    <a:cubicBezTo>
                      <a:pt x="1" y="43"/>
                      <a:pt x="0" y="45"/>
                      <a:pt x="0" y="47"/>
                    </a:cubicBezTo>
                    <a:cubicBezTo>
                      <a:pt x="1" y="51"/>
                      <a:pt x="2" y="54"/>
                      <a:pt x="3" y="58"/>
                    </a:cubicBezTo>
                    <a:cubicBezTo>
                      <a:pt x="4" y="60"/>
                      <a:pt x="6" y="61"/>
                      <a:pt x="8" y="61"/>
                    </a:cubicBezTo>
                    <a:cubicBezTo>
                      <a:pt x="14" y="61"/>
                      <a:pt x="14" y="61"/>
                      <a:pt x="14" y="61"/>
                    </a:cubicBezTo>
                    <a:cubicBezTo>
                      <a:pt x="15" y="63"/>
                      <a:pt x="17" y="65"/>
                      <a:pt x="19" y="67"/>
                    </a:cubicBezTo>
                    <a:cubicBezTo>
                      <a:pt x="17" y="73"/>
                      <a:pt x="17" y="73"/>
                      <a:pt x="17" y="73"/>
                    </a:cubicBezTo>
                    <a:cubicBezTo>
                      <a:pt x="17" y="75"/>
                      <a:pt x="18" y="77"/>
                      <a:pt x="20" y="78"/>
                    </a:cubicBezTo>
                    <a:cubicBezTo>
                      <a:pt x="23" y="80"/>
                      <a:pt x="26" y="82"/>
                      <a:pt x="30" y="83"/>
                    </a:cubicBezTo>
                    <a:cubicBezTo>
                      <a:pt x="30" y="83"/>
                      <a:pt x="31" y="83"/>
                      <a:pt x="31" y="83"/>
                    </a:cubicBezTo>
                    <a:cubicBezTo>
                      <a:pt x="33" y="83"/>
                      <a:pt x="34" y="82"/>
                      <a:pt x="35" y="81"/>
                    </a:cubicBezTo>
                    <a:cubicBezTo>
                      <a:pt x="39" y="77"/>
                      <a:pt x="39" y="77"/>
                      <a:pt x="39" y="77"/>
                    </a:cubicBezTo>
                    <a:cubicBezTo>
                      <a:pt x="41" y="77"/>
                      <a:pt x="42" y="77"/>
                      <a:pt x="43" y="77"/>
                    </a:cubicBezTo>
                    <a:cubicBezTo>
                      <a:pt x="44" y="77"/>
                      <a:pt x="45" y="77"/>
                      <a:pt x="46" y="77"/>
                    </a:cubicBezTo>
                    <a:cubicBezTo>
                      <a:pt x="50" y="81"/>
                      <a:pt x="50" y="81"/>
                      <a:pt x="50" y="81"/>
                    </a:cubicBezTo>
                    <a:cubicBezTo>
                      <a:pt x="51" y="82"/>
                      <a:pt x="53" y="83"/>
                      <a:pt x="54" y="83"/>
                    </a:cubicBezTo>
                    <a:cubicBezTo>
                      <a:pt x="55" y="83"/>
                      <a:pt x="55" y="83"/>
                      <a:pt x="56" y="83"/>
                    </a:cubicBezTo>
                    <a:cubicBezTo>
                      <a:pt x="59" y="82"/>
                      <a:pt x="63" y="80"/>
                      <a:pt x="66" y="78"/>
                    </a:cubicBezTo>
                    <a:cubicBezTo>
                      <a:pt x="68" y="77"/>
                      <a:pt x="69" y="75"/>
                      <a:pt x="68" y="73"/>
                    </a:cubicBezTo>
                    <a:cubicBezTo>
                      <a:pt x="67" y="67"/>
                      <a:pt x="67" y="67"/>
                      <a:pt x="67" y="67"/>
                    </a:cubicBezTo>
                    <a:cubicBezTo>
                      <a:pt x="69" y="65"/>
                      <a:pt x="70" y="63"/>
                      <a:pt x="72" y="61"/>
                    </a:cubicBezTo>
                    <a:cubicBezTo>
                      <a:pt x="78" y="61"/>
                      <a:pt x="78" y="61"/>
                      <a:pt x="78" y="61"/>
                    </a:cubicBezTo>
                    <a:cubicBezTo>
                      <a:pt x="80" y="61"/>
                      <a:pt x="82" y="60"/>
                      <a:pt x="83" y="58"/>
                    </a:cubicBezTo>
                    <a:cubicBezTo>
                      <a:pt x="84" y="54"/>
                      <a:pt x="85" y="51"/>
                      <a:pt x="85" y="47"/>
                    </a:cubicBezTo>
                    <a:cubicBezTo>
                      <a:pt x="85" y="45"/>
                      <a:pt x="84" y="43"/>
                      <a:pt x="82" y="42"/>
                    </a:cubicBezTo>
                    <a:close/>
                    <a:moveTo>
                      <a:pt x="61" y="20"/>
                    </a:moveTo>
                    <a:cubicBezTo>
                      <a:pt x="70" y="16"/>
                      <a:pt x="70" y="16"/>
                      <a:pt x="70" y="16"/>
                    </a:cubicBezTo>
                    <a:cubicBezTo>
                      <a:pt x="72" y="18"/>
                      <a:pt x="73" y="21"/>
                      <a:pt x="75" y="23"/>
                    </a:cubicBezTo>
                    <a:cubicBezTo>
                      <a:pt x="72" y="28"/>
                      <a:pt x="72" y="28"/>
                      <a:pt x="72" y="28"/>
                    </a:cubicBezTo>
                    <a:cubicBezTo>
                      <a:pt x="71" y="27"/>
                      <a:pt x="71" y="26"/>
                      <a:pt x="71" y="26"/>
                    </a:cubicBezTo>
                    <a:cubicBezTo>
                      <a:pt x="70" y="25"/>
                      <a:pt x="69" y="24"/>
                      <a:pt x="68" y="25"/>
                    </a:cubicBezTo>
                    <a:cubicBezTo>
                      <a:pt x="67" y="25"/>
                      <a:pt x="67" y="27"/>
                      <a:pt x="68" y="27"/>
                    </a:cubicBezTo>
                    <a:cubicBezTo>
                      <a:pt x="70" y="31"/>
                      <a:pt x="71" y="35"/>
                      <a:pt x="72" y="39"/>
                    </a:cubicBezTo>
                    <a:cubicBezTo>
                      <a:pt x="73" y="55"/>
                      <a:pt x="62" y="69"/>
                      <a:pt x="46" y="71"/>
                    </a:cubicBezTo>
                    <a:cubicBezTo>
                      <a:pt x="38" y="72"/>
                      <a:pt x="31" y="70"/>
                      <a:pt x="25" y="65"/>
                    </a:cubicBezTo>
                    <a:cubicBezTo>
                      <a:pt x="19" y="60"/>
                      <a:pt x="15" y="53"/>
                      <a:pt x="14" y="46"/>
                    </a:cubicBezTo>
                    <a:cubicBezTo>
                      <a:pt x="13" y="38"/>
                      <a:pt x="15" y="30"/>
                      <a:pt x="20" y="24"/>
                    </a:cubicBezTo>
                    <a:cubicBezTo>
                      <a:pt x="22" y="22"/>
                      <a:pt x="23" y="21"/>
                      <a:pt x="25" y="19"/>
                    </a:cubicBezTo>
                    <a:cubicBezTo>
                      <a:pt x="25" y="19"/>
                      <a:pt x="25" y="19"/>
                      <a:pt x="25" y="19"/>
                    </a:cubicBezTo>
                    <a:cubicBezTo>
                      <a:pt x="26" y="19"/>
                      <a:pt x="26" y="19"/>
                      <a:pt x="26" y="19"/>
                    </a:cubicBezTo>
                    <a:cubicBezTo>
                      <a:pt x="29" y="17"/>
                      <a:pt x="32" y="15"/>
                      <a:pt x="36" y="14"/>
                    </a:cubicBezTo>
                    <a:cubicBezTo>
                      <a:pt x="36" y="14"/>
                      <a:pt x="36" y="14"/>
                      <a:pt x="36" y="14"/>
                    </a:cubicBezTo>
                    <a:cubicBezTo>
                      <a:pt x="37" y="14"/>
                      <a:pt x="38" y="14"/>
                      <a:pt x="40" y="14"/>
                    </a:cubicBezTo>
                    <a:cubicBezTo>
                      <a:pt x="43" y="13"/>
                      <a:pt x="46" y="13"/>
                      <a:pt x="49" y="14"/>
                    </a:cubicBezTo>
                    <a:cubicBezTo>
                      <a:pt x="49" y="14"/>
                      <a:pt x="49" y="14"/>
                      <a:pt x="49" y="14"/>
                    </a:cubicBezTo>
                    <a:cubicBezTo>
                      <a:pt x="54" y="15"/>
                      <a:pt x="58" y="17"/>
                      <a:pt x="61" y="20"/>
                    </a:cubicBezTo>
                    <a:close/>
                    <a:moveTo>
                      <a:pt x="38" y="5"/>
                    </a:moveTo>
                    <a:cubicBezTo>
                      <a:pt x="40" y="5"/>
                      <a:pt x="41" y="5"/>
                      <a:pt x="43" y="5"/>
                    </a:cubicBezTo>
                    <a:cubicBezTo>
                      <a:pt x="44" y="5"/>
                      <a:pt x="46" y="5"/>
                      <a:pt x="47" y="5"/>
                    </a:cubicBezTo>
                    <a:cubicBezTo>
                      <a:pt x="48" y="10"/>
                      <a:pt x="48" y="10"/>
                      <a:pt x="48" y="10"/>
                    </a:cubicBezTo>
                    <a:cubicBezTo>
                      <a:pt x="45" y="10"/>
                      <a:pt x="42" y="10"/>
                      <a:pt x="39" y="10"/>
                    </a:cubicBezTo>
                    <a:cubicBezTo>
                      <a:pt x="39" y="10"/>
                      <a:pt x="38" y="10"/>
                      <a:pt x="37" y="10"/>
                    </a:cubicBezTo>
                    <a:lnTo>
                      <a:pt x="38" y="5"/>
                    </a:lnTo>
                    <a:close/>
                    <a:moveTo>
                      <a:pt x="16" y="16"/>
                    </a:moveTo>
                    <a:cubicBezTo>
                      <a:pt x="21" y="18"/>
                      <a:pt x="21" y="18"/>
                      <a:pt x="21" y="18"/>
                    </a:cubicBezTo>
                    <a:cubicBezTo>
                      <a:pt x="20" y="19"/>
                      <a:pt x="18" y="21"/>
                      <a:pt x="17" y="22"/>
                    </a:cubicBezTo>
                    <a:cubicBezTo>
                      <a:pt x="16" y="24"/>
                      <a:pt x="15" y="26"/>
                      <a:pt x="14" y="28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2" y="21"/>
                      <a:pt x="14" y="18"/>
                      <a:pt x="16" y="16"/>
                    </a:cubicBezTo>
                    <a:close/>
                    <a:moveTo>
                      <a:pt x="6" y="47"/>
                    </a:moveTo>
                    <a:cubicBezTo>
                      <a:pt x="10" y="44"/>
                      <a:pt x="10" y="44"/>
                      <a:pt x="10" y="44"/>
                    </a:cubicBezTo>
                    <a:cubicBezTo>
                      <a:pt x="10" y="45"/>
                      <a:pt x="11" y="45"/>
                      <a:pt x="11" y="46"/>
                    </a:cubicBezTo>
                    <a:cubicBezTo>
                      <a:pt x="11" y="49"/>
                      <a:pt x="12" y="53"/>
                      <a:pt x="13" y="56"/>
                    </a:cubicBezTo>
                    <a:cubicBezTo>
                      <a:pt x="8" y="56"/>
                      <a:pt x="8" y="56"/>
                      <a:pt x="8" y="56"/>
                    </a:cubicBezTo>
                    <a:cubicBezTo>
                      <a:pt x="7" y="53"/>
                      <a:pt x="6" y="50"/>
                      <a:pt x="6" y="47"/>
                    </a:cubicBezTo>
                    <a:close/>
                    <a:moveTo>
                      <a:pt x="23" y="74"/>
                    </a:moveTo>
                    <a:cubicBezTo>
                      <a:pt x="24" y="69"/>
                      <a:pt x="24" y="69"/>
                      <a:pt x="24" y="69"/>
                    </a:cubicBezTo>
                    <a:cubicBezTo>
                      <a:pt x="27" y="71"/>
                      <a:pt x="31" y="73"/>
                      <a:pt x="35" y="74"/>
                    </a:cubicBezTo>
                    <a:cubicBezTo>
                      <a:pt x="31" y="78"/>
                      <a:pt x="31" y="78"/>
                      <a:pt x="31" y="78"/>
                    </a:cubicBezTo>
                    <a:cubicBezTo>
                      <a:pt x="28" y="77"/>
                      <a:pt x="25" y="75"/>
                      <a:pt x="23" y="74"/>
                    </a:cubicBezTo>
                    <a:close/>
                    <a:moveTo>
                      <a:pt x="54" y="78"/>
                    </a:moveTo>
                    <a:cubicBezTo>
                      <a:pt x="51" y="74"/>
                      <a:pt x="51" y="74"/>
                      <a:pt x="51" y="74"/>
                    </a:cubicBezTo>
                    <a:cubicBezTo>
                      <a:pt x="55" y="73"/>
                      <a:pt x="59" y="71"/>
                      <a:pt x="62" y="69"/>
                    </a:cubicBezTo>
                    <a:cubicBezTo>
                      <a:pt x="63" y="74"/>
                      <a:pt x="63" y="74"/>
                      <a:pt x="63" y="74"/>
                    </a:cubicBezTo>
                    <a:cubicBezTo>
                      <a:pt x="60" y="75"/>
                      <a:pt x="57" y="77"/>
                      <a:pt x="54" y="78"/>
                    </a:cubicBezTo>
                    <a:close/>
                    <a:moveTo>
                      <a:pt x="78" y="56"/>
                    </a:moveTo>
                    <a:cubicBezTo>
                      <a:pt x="72" y="56"/>
                      <a:pt x="72" y="56"/>
                      <a:pt x="72" y="56"/>
                    </a:cubicBezTo>
                    <a:cubicBezTo>
                      <a:pt x="74" y="52"/>
                      <a:pt x="75" y="48"/>
                      <a:pt x="75" y="44"/>
                    </a:cubicBezTo>
                    <a:cubicBezTo>
                      <a:pt x="80" y="47"/>
                      <a:pt x="80" y="47"/>
                      <a:pt x="80" y="47"/>
                    </a:cubicBezTo>
                    <a:cubicBezTo>
                      <a:pt x="80" y="50"/>
                      <a:pt x="79" y="53"/>
                      <a:pt x="78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7" name="Freeform: Shape 134"/>
              <p:cNvSpPr/>
              <p:nvPr/>
            </p:nvSpPr>
            <p:spPr bwMode="auto">
              <a:xfrm>
                <a:off x="6562725" y="1804988"/>
                <a:ext cx="87313" cy="101600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5" y="40"/>
                  </a:cxn>
                  <a:cxn ang="0">
                    <a:pos x="7" y="40"/>
                  </a:cxn>
                  <a:cxn ang="0">
                    <a:pos x="8" y="40"/>
                  </a:cxn>
                  <a:cxn ang="0">
                    <a:pos x="8" y="37"/>
                  </a:cxn>
                  <a:cxn ang="0">
                    <a:pos x="4" y="24"/>
                  </a:cxn>
                  <a:cxn ang="0">
                    <a:pos x="25" y="3"/>
                  </a:cxn>
                  <a:cxn ang="0">
                    <a:pos x="31" y="4"/>
                  </a:cxn>
                  <a:cxn ang="0">
                    <a:pos x="34" y="3"/>
                  </a:cxn>
                  <a:cxn ang="0">
                    <a:pos x="33" y="1"/>
                  </a:cxn>
                  <a:cxn ang="0">
                    <a:pos x="25" y="0"/>
                  </a:cxn>
                  <a:cxn ang="0">
                    <a:pos x="0" y="24"/>
                  </a:cxn>
                </a:cxnLst>
                <a:rect l="0" t="0" r="r" b="b"/>
                <a:pathLst>
                  <a:path w="34" h="40">
                    <a:moveTo>
                      <a:pt x="0" y="24"/>
                    </a:moveTo>
                    <a:cubicBezTo>
                      <a:pt x="0" y="30"/>
                      <a:pt x="2" y="35"/>
                      <a:pt x="5" y="40"/>
                    </a:cubicBezTo>
                    <a:cubicBezTo>
                      <a:pt x="6" y="40"/>
                      <a:pt x="6" y="40"/>
                      <a:pt x="7" y="40"/>
                    </a:cubicBezTo>
                    <a:cubicBezTo>
                      <a:pt x="7" y="40"/>
                      <a:pt x="8" y="40"/>
                      <a:pt x="8" y="40"/>
                    </a:cubicBezTo>
                    <a:cubicBezTo>
                      <a:pt x="9" y="39"/>
                      <a:pt x="9" y="38"/>
                      <a:pt x="8" y="37"/>
                    </a:cubicBezTo>
                    <a:cubicBezTo>
                      <a:pt x="5" y="34"/>
                      <a:pt x="4" y="29"/>
                      <a:pt x="4" y="24"/>
                    </a:cubicBezTo>
                    <a:cubicBezTo>
                      <a:pt x="4" y="13"/>
                      <a:pt x="13" y="3"/>
                      <a:pt x="25" y="3"/>
                    </a:cubicBezTo>
                    <a:cubicBezTo>
                      <a:pt x="27" y="3"/>
                      <a:pt x="29" y="3"/>
                      <a:pt x="31" y="4"/>
                    </a:cubicBezTo>
                    <a:cubicBezTo>
                      <a:pt x="32" y="4"/>
                      <a:pt x="33" y="4"/>
                      <a:pt x="34" y="3"/>
                    </a:cubicBezTo>
                    <a:cubicBezTo>
                      <a:pt x="34" y="2"/>
                      <a:pt x="33" y="1"/>
                      <a:pt x="33" y="1"/>
                    </a:cubicBezTo>
                    <a:cubicBezTo>
                      <a:pt x="30" y="0"/>
                      <a:pt x="27" y="0"/>
                      <a:pt x="25" y="0"/>
                    </a:cubicBezTo>
                    <a:cubicBezTo>
                      <a:pt x="11" y="0"/>
                      <a:pt x="0" y="11"/>
                      <a:pt x="0" y="2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8" name="Freeform: Shape 135"/>
              <p:cNvSpPr/>
              <p:nvPr/>
            </p:nvSpPr>
            <p:spPr bwMode="auto">
              <a:xfrm>
                <a:off x="6594475" y="1822450"/>
                <a:ext cx="96838" cy="107950"/>
              </a:xfrm>
              <a:custGeom>
                <a:avLst/>
                <a:gdLst/>
                <a:ahLst/>
                <a:cxnLst>
                  <a:cxn ang="0">
                    <a:pos x="34" y="17"/>
                  </a:cxn>
                  <a:cxn ang="0">
                    <a:pos x="13" y="38"/>
                  </a:cxn>
                  <a:cxn ang="0">
                    <a:pos x="3" y="36"/>
                  </a:cxn>
                  <a:cxn ang="0">
                    <a:pos x="1" y="37"/>
                  </a:cxn>
                  <a:cxn ang="0">
                    <a:pos x="2" y="39"/>
                  </a:cxn>
                  <a:cxn ang="0">
                    <a:pos x="13" y="42"/>
                  </a:cxn>
                  <a:cxn ang="0">
                    <a:pos x="38" y="17"/>
                  </a:cxn>
                  <a:cxn ang="0">
                    <a:pos x="31" y="1"/>
                  </a:cxn>
                  <a:cxn ang="0">
                    <a:pos x="29" y="1"/>
                  </a:cxn>
                  <a:cxn ang="0">
                    <a:pos x="29" y="3"/>
                  </a:cxn>
                  <a:cxn ang="0">
                    <a:pos x="34" y="17"/>
                  </a:cxn>
                </a:cxnLst>
                <a:rect l="0" t="0" r="r" b="b"/>
                <a:pathLst>
                  <a:path w="38" h="42">
                    <a:moveTo>
                      <a:pt x="34" y="17"/>
                    </a:moveTo>
                    <a:cubicBezTo>
                      <a:pt x="34" y="29"/>
                      <a:pt x="25" y="38"/>
                      <a:pt x="13" y="38"/>
                    </a:cubicBezTo>
                    <a:cubicBezTo>
                      <a:pt x="9" y="38"/>
                      <a:pt x="6" y="38"/>
                      <a:pt x="3" y="36"/>
                    </a:cubicBezTo>
                    <a:cubicBezTo>
                      <a:pt x="2" y="36"/>
                      <a:pt x="1" y="36"/>
                      <a:pt x="1" y="37"/>
                    </a:cubicBezTo>
                    <a:cubicBezTo>
                      <a:pt x="0" y="38"/>
                      <a:pt x="1" y="39"/>
                      <a:pt x="2" y="39"/>
                    </a:cubicBezTo>
                    <a:cubicBezTo>
                      <a:pt x="5" y="41"/>
                      <a:pt x="9" y="42"/>
                      <a:pt x="13" y="42"/>
                    </a:cubicBezTo>
                    <a:cubicBezTo>
                      <a:pt x="26" y="42"/>
                      <a:pt x="38" y="31"/>
                      <a:pt x="38" y="17"/>
                    </a:cubicBezTo>
                    <a:cubicBezTo>
                      <a:pt x="38" y="11"/>
                      <a:pt x="35" y="5"/>
                      <a:pt x="31" y="1"/>
                    </a:cubicBezTo>
                    <a:cubicBezTo>
                      <a:pt x="31" y="0"/>
                      <a:pt x="30" y="0"/>
                      <a:pt x="29" y="1"/>
                    </a:cubicBezTo>
                    <a:cubicBezTo>
                      <a:pt x="28" y="1"/>
                      <a:pt x="28" y="3"/>
                      <a:pt x="29" y="3"/>
                    </a:cubicBezTo>
                    <a:cubicBezTo>
                      <a:pt x="32" y="7"/>
                      <a:pt x="34" y="12"/>
                      <a:pt x="34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2" name="Group 136"/>
            <p:cNvGrpSpPr/>
            <p:nvPr/>
          </p:nvGrpSpPr>
          <p:grpSpPr>
            <a:xfrm>
              <a:off x="7264147" y="4776120"/>
              <a:ext cx="333161" cy="453099"/>
              <a:chOff x="6548438" y="2333625"/>
              <a:chExt cx="158750" cy="215900"/>
            </a:xfrm>
            <a:solidFill>
              <a:schemeClr val="bg1"/>
            </a:solidFill>
          </p:grpSpPr>
          <p:sp>
            <p:nvSpPr>
              <p:cNvPr id="13" name="Freeform: Shape 137"/>
              <p:cNvSpPr/>
              <p:nvPr/>
            </p:nvSpPr>
            <p:spPr bwMode="auto">
              <a:xfrm>
                <a:off x="6548438" y="2333625"/>
                <a:ext cx="158750" cy="215900"/>
              </a:xfrm>
              <a:custGeom>
                <a:avLst/>
                <a:gdLst/>
                <a:ahLst/>
                <a:cxnLst>
                  <a:cxn ang="0">
                    <a:pos x="57" y="0"/>
                  </a:cxn>
                  <a:cxn ang="0">
                    <a:pos x="5" y="0"/>
                  </a:cxn>
                  <a:cxn ang="0">
                    <a:pos x="0" y="5"/>
                  </a:cxn>
                  <a:cxn ang="0">
                    <a:pos x="0" y="22"/>
                  </a:cxn>
                  <a:cxn ang="0">
                    <a:pos x="2" y="26"/>
                  </a:cxn>
                  <a:cxn ang="0">
                    <a:pos x="19" y="37"/>
                  </a:cxn>
                  <a:cxn ang="0">
                    <a:pos x="6" y="59"/>
                  </a:cxn>
                  <a:cxn ang="0">
                    <a:pos x="31" y="84"/>
                  </a:cxn>
                  <a:cxn ang="0">
                    <a:pos x="56" y="59"/>
                  </a:cxn>
                  <a:cxn ang="0">
                    <a:pos x="43" y="37"/>
                  </a:cxn>
                  <a:cxn ang="0">
                    <a:pos x="59" y="26"/>
                  </a:cxn>
                  <a:cxn ang="0">
                    <a:pos x="62" y="22"/>
                  </a:cxn>
                  <a:cxn ang="0">
                    <a:pos x="62" y="5"/>
                  </a:cxn>
                  <a:cxn ang="0">
                    <a:pos x="57" y="0"/>
                  </a:cxn>
                  <a:cxn ang="0">
                    <a:pos x="50" y="59"/>
                  </a:cxn>
                  <a:cxn ang="0">
                    <a:pos x="31" y="79"/>
                  </a:cxn>
                  <a:cxn ang="0">
                    <a:pos x="11" y="59"/>
                  </a:cxn>
                  <a:cxn ang="0">
                    <a:pos x="31" y="40"/>
                  </a:cxn>
                  <a:cxn ang="0">
                    <a:pos x="50" y="59"/>
                  </a:cxn>
                  <a:cxn ang="0">
                    <a:pos x="57" y="22"/>
                  </a:cxn>
                  <a:cxn ang="0">
                    <a:pos x="46" y="29"/>
                  </a:cxn>
                  <a:cxn ang="0">
                    <a:pos x="46" y="19"/>
                  </a:cxn>
                  <a:cxn ang="0">
                    <a:pos x="45" y="17"/>
                  </a:cxn>
                  <a:cxn ang="0">
                    <a:pos x="43" y="19"/>
                  </a:cxn>
                  <a:cxn ang="0">
                    <a:pos x="43" y="31"/>
                  </a:cxn>
                  <a:cxn ang="0">
                    <a:pos x="37" y="35"/>
                  </a:cxn>
                  <a:cxn ang="0">
                    <a:pos x="31" y="35"/>
                  </a:cxn>
                  <a:cxn ang="0">
                    <a:pos x="25" y="35"/>
                  </a:cxn>
                  <a:cxn ang="0">
                    <a:pos x="19" y="31"/>
                  </a:cxn>
                  <a:cxn ang="0">
                    <a:pos x="19" y="19"/>
                  </a:cxn>
                  <a:cxn ang="0">
                    <a:pos x="17" y="17"/>
                  </a:cxn>
                  <a:cxn ang="0">
                    <a:pos x="15" y="19"/>
                  </a:cxn>
                  <a:cxn ang="0">
                    <a:pos x="15" y="29"/>
                  </a:cxn>
                  <a:cxn ang="0">
                    <a:pos x="5" y="22"/>
                  </a:cxn>
                  <a:cxn ang="0">
                    <a:pos x="5" y="5"/>
                  </a:cxn>
                  <a:cxn ang="0">
                    <a:pos x="15" y="5"/>
                  </a:cxn>
                  <a:cxn ang="0">
                    <a:pos x="15" y="10"/>
                  </a:cxn>
                  <a:cxn ang="0">
                    <a:pos x="17" y="11"/>
                  </a:cxn>
                  <a:cxn ang="0">
                    <a:pos x="19" y="10"/>
                  </a:cxn>
                  <a:cxn ang="0">
                    <a:pos x="19" y="5"/>
                  </a:cxn>
                  <a:cxn ang="0">
                    <a:pos x="43" y="5"/>
                  </a:cxn>
                  <a:cxn ang="0">
                    <a:pos x="43" y="10"/>
                  </a:cxn>
                  <a:cxn ang="0">
                    <a:pos x="45" y="11"/>
                  </a:cxn>
                  <a:cxn ang="0">
                    <a:pos x="46" y="10"/>
                  </a:cxn>
                  <a:cxn ang="0">
                    <a:pos x="46" y="5"/>
                  </a:cxn>
                  <a:cxn ang="0">
                    <a:pos x="57" y="5"/>
                  </a:cxn>
                  <a:cxn ang="0">
                    <a:pos x="57" y="22"/>
                  </a:cxn>
                </a:cxnLst>
                <a:rect l="0" t="0" r="r" b="b"/>
                <a:pathLst>
                  <a:path w="62" h="84">
                    <a:moveTo>
                      <a:pt x="57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4"/>
                      <a:pt x="1" y="25"/>
                      <a:pt x="2" y="26"/>
                    </a:cubicBezTo>
                    <a:cubicBezTo>
                      <a:pt x="19" y="37"/>
                      <a:pt x="19" y="37"/>
                      <a:pt x="19" y="37"/>
                    </a:cubicBezTo>
                    <a:cubicBezTo>
                      <a:pt x="11" y="42"/>
                      <a:pt x="6" y="50"/>
                      <a:pt x="6" y="59"/>
                    </a:cubicBezTo>
                    <a:cubicBezTo>
                      <a:pt x="6" y="73"/>
                      <a:pt x="17" y="84"/>
                      <a:pt x="31" y="84"/>
                    </a:cubicBezTo>
                    <a:cubicBezTo>
                      <a:pt x="45" y="84"/>
                      <a:pt x="56" y="73"/>
                      <a:pt x="56" y="59"/>
                    </a:cubicBezTo>
                    <a:cubicBezTo>
                      <a:pt x="56" y="50"/>
                      <a:pt x="50" y="42"/>
                      <a:pt x="43" y="37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1" y="25"/>
                      <a:pt x="62" y="24"/>
                      <a:pt x="62" y="22"/>
                    </a:cubicBezTo>
                    <a:cubicBezTo>
                      <a:pt x="62" y="5"/>
                      <a:pt x="62" y="5"/>
                      <a:pt x="62" y="5"/>
                    </a:cubicBezTo>
                    <a:cubicBezTo>
                      <a:pt x="62" y="2"/>
                      <a:pt x="59" y="0"/>
                      <a:pt x="57" y="0"/>
                    </a:cubicBezTo>
                    <a:close/>
                    <a:moveTo>
                      <a:pt x="50" y="59"/>
                    </a:moveTo>
                    <a:cubicBezTo>
                      <a:pt x="50" y="70"/>
                      <a:pt x="42" y="79"/>
                      <a:pt x="31" y="79"/>
                    </a:cubicBezTo>
                    <a:cubicBezTo>
                      <a:pt x="20" y="79"/>
                      <a:pt x="11" y="70"/>
                      <a:pt x="11" y="59"/>
                    </a:cubicBezTo>
                    <a:cubicBezTo>
                      <a:pt x="11" y="49"/>
                      <a:pt x="20" y="40"/>
                      <a:pt x="31" y="40"/>
                    </a:cubicBezTo>
                    <a:cubicBezTo>
                      <a:pt x="42" y="40"/>
                      <a:pt x="50" y="49"/>
                      <a:pt x="50" y="59"/>
                    </a:cubicBezTo>
                    <a:close/>
                    <a:moveTo>
                      <a:pt x="57" y="22"/>
                    </a:moveTo>
                    <a:cubicBezTo>
                      <a:pt x="46" y="29"/>
                      <a:pt x="46" y="29"/>
                      <a:pt x="46" y="29"/>
                    </a:cubicBezTo>
                    <a:cubicBezTo>
                      <a:pt x="46" y="19"/>
                      <a:pt x="46" y="19"/>
                      <a:pt x="46" y="19"/>
                    </a:cubicBezTo>
                    <a:cubicBezTo>
                      <a:pt x="46" y="18"/>
                      <a:pt x="46" y="17"/>
                      <a:pt x="45" y="17"/>
                    </a:cubicBezTo>
                    <a:cubicBezTo>
                      <a:pt x="44" y="17"/>
                      <a:pt x="43" y="18"/>
                      <a:pt x="43" y="19"/>
                    </a:cubicBezTo>
                    <a:cubicBezTo>
                      <a:pt x="43" y="31"/>
                      <a:pt x="43" y="31"/>
                      <a:pt x="43" y="31"/>
                    </a:cubicBezTo>
                    <a:cubicBezTo>
                      <a:pt x="37" y="35"/>
                      <a:pt x="37" y="35"/>
                      <a:pt x="37" y="35"/>
                    </a:cubicBezTo>
                    <a:cubicBezTo>
                      <a:pt x="35" y="35"/>
                      <a:pt x="33" y="35"/>
                      <a:pt x="31" y="35"/>
                    </a:cubicBezTo>
                    <a:cubicBezTo>
                      <a:pt x="29" y="35"/>
                      <a:pt x="27" y="35"/>
                      <a:pt x="25" y="35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9" y="18"/>
                      <a:pt x="18" y="17"/>
                      <a:pt x="17" y="17"/>
                    </a:cubicBezTo>
                    <a:cubicBezTo>
                      <a:pt x="16" y="17"/>
                      <a:pt x="15" y="18"/>
                      <a:pt x="15" y="19"/>
                    </a:cubicBezTo>
                    <a:cubicBezTo>
                      <a:pt x="15" y="29"/>
                      <a:pt x="15" y="29"/>
                      <a:pt x="15" y="29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5" y="11"/>
                      <a:pt x="16" y="11"/>
                      <a:pt x="17" y="11"/>
                    </a:cubicBezTo>
                    <a:cubicBezTo>
                      <a:pt x="18" y="11"/>
                      <a:pt x="19" y="11"/>
                      <a:pt x="19" y="10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43" y="10"/>
                      <a:pt x="43" y="10"/>
                      <a:pt x="43" y="10"/>
                    </a:cubicBezTo>
                    <a:cubicBezTo>
                      <a:pt x="43" y="11"/>
                      <a:pt x="44" y="11"/>
                      <a:pt x="45" y="11"/>
                    </a:cubicBezTo>
                    <a:cubicBezTo>
                      <a:pt x="46" y="11"/>
                      <a:pt x="46" y="11"/>
                      <a:pt x="46" y="10"/>
                    </a:cubicBezTo>
                    <a:cubicBezTo>
                      <a:pt x="46" y="5"/>
                      <a:pt x="46" y="5"/>
                      <a:pt x="46" y="5"/>
                    </a:cubicBezTo>
                    <a:cubicBezTo>
                      <a:pt x="57" y="5"/>
                      <a:pt x="57" y="5"/>
                      <a:pt x="57" y="5"/>
                    </a:cubicBezTo>
                    <a:lnTo>
                      <a:pt x="57" y="2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4" name="Freeform: Shape 138"/>
              <p:cNvSpPr/>
              <p:nvPr/>
            </p:nvSpPr>
            <p:spPr bwMode="auto">
              <a:xfrm>
                <a:off x="6586538" y="2446338"/>
                <a:ext cx="82550" cy="76200"/>
              </a:xfrm>
              <a:custGeom>
                <a:avLst/>
                <a:gdLst/>
                <a:ahLst/>
                <a:cxnLst>
                  <a:cxn ang="0">
                    <a:pos x="13" y="2"/>
                  </a:cxn>
                  <a:cxn ang="0">
                    <a:pos x="10" y="8"/>
                  </a:cxn>
                  <a:cxn ang="0">
                    <a:pos x="3" y="9"/>
                  </a:cxn>
                  <a:cxn ang="0">
                    <a:pos x="0" y="11"/>
                  </a:cxn>
                  <a:cxn ang="0">
                    <a:pos x="1" y="15"/>
                  </a:cxn>
                  <a:cxn ang="0">
                    <a:pos x="6" y="19"/>
                  </a:cxn>
                  <a:cxn ang="0">
                    <a:pos x="5" y="26"/>
                  </a:cxn>
                  <a:cxn ang="0">
                    <a:pos x="6" y="29"/>
                  </a:cxn>
                  <a:cxn ang="0">
                    <a:pos x="8" y="30"/>
                  </a:cxn>
                  <a:cxn ang="0">
                    <a:pos x="10" y="29"/>
                  </a:cxn>
                  <a:cxn ang="0">
                    <a:pos x="16" y="26"/>
                  </a:cxn>
                  <a:cxn ang="0">
                    <a:pos x="22" y="29"/>
                  </a:cxn>
                  <a:cxn ang="0">
                    <a:pos x="23" y="30"/>
                  </a:cxn>
                  <a:cxn ang="0">
                    <a:pos x="25" y="29"/>
                  </a:cxn>
                  <a:cxn ang="0">
                    <a:pos x="27" y="26"/>
                  </a:cxn>
                  <a:cxn ang="0">
                    <a:pos x="26" y="19"/>
                  </a:cxn>
                  <a:cxn ang="0">
                    <a:pos x="30" y="14"/>
                  </a:cxn>
                  <a:cxn ang="0">
                    <a:pos x="31" y="11"/>
                  </a:cxn>
                  <a:cxn ang="0">
                    <a:pos x="28" y="9"/>
                  </a:cxn>
                  <a:cxn ang="0">
                    <a:pos x="22" y="8"/>
                  </a:cxn>
                  <a:cxn ang="0">
                    <a:pos x="19" y="2"/>
                  </a:cxn>
                  <a:cxn ang="0">
                    <a:pos x="16" y="0"/>
                  </a:cxn>
                  <a:cxn ang="0">
                    <a:pos x="13" y="2"/>
                  </a:cxn>
                  <a:cxn ang="0">
                    <a:pos x="20" y="11"/>
                  </a:cxn>
                  <a:cxn ang="0">
                    <a:pos x="28" y="12"/>
                  </a:cxn>
                  <a:cxn ang="0">
                    <a:pos x="22" y="18"/>
                  </a:cxn>
                  <a:cxn ang="0">
                    <a:pos x="23" y="26"/>
                  </a:cxn>
                  <a:cxn ang="0">
                    <a:pos x="16" y="22"/>
                  </a:cxn>
                  <a:cxn ang="0">
                    <a:pos x="8" y="26"/>
                  </a:cxn>
                  <a:cxn ang="0">
                    <a:pos x="10" y="18"/>
                  </a:cxn>
                  <a:cxn ang="0">
                    <a:pos x="4" y="12"/>
                  </a:cxn>
                  <a:cxn ang="0">
                    <a:pos x="12" y="11"/>
                  </a:cxn>
                  <a:cxn ang="0">
                    <a:pos x="16" y="3"/>
                  </a:cxn>
                  <a:cxn ang="0">
                    <a:pos x="20" y="11"/>
                  </a:cxn>
                </a:cxnLst>
                <a:rect l="0" t="0" r="r" b="b"/>
                <a:pathLst>
                  <a:path w="32" h="30">
                    <a:moveTo>
                      <a:pt x="13" y="2"/>
                    </a:moveTo>
                    <a:cubicBezTo>
                      <a:pt x="10" y="8"/>
                      <a:pt x="10" y="8"/>
                      <a:pt x="10" y="8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2" y="9"/>
                      <a:pt x="1" y="10"/>
                      <a:pt x="0" y="11"/>
                    </a:cubicBezTo>
                    <a:cubicBezTo>
                      <a:pt x="0" y="12"/>
                      <a:pt x="0" y="14"/>
                      <a:pt x="1" y="15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5" y="27"/>
                      <a:pt x="5" y="28"/>
                      <a:pt x="6" y="29"/>
                    </a:cubicBezTo>
                    <a:cubicBezTo>
                      <a:pt x="7" y="30"/>
                      <a:pt x="8" y="30"/>
                      <a:pt x="8" y="30"/>
                    </a:cubicBezTo>
                    <a:cubicBezTo>
                      <a:pt x="9" y="30"/>
                      <a:pt x="9" y="30"/>
                      <a:pt x="10" y="29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22" y="29"/>
                      <a:pt x="22" y="29"/>
                      <a:pt x="22" y="29"/>
                    </a:cubicBezTo>
                    <a:cubicBezTo>
                      <a:pt x="22" y="30"/>
                      <a:pt x="23" y="30"/>
                      <a:pt x="23" y="30"/>
                    </a:cubicBezTo>
                    <a:cubicBezTo>
                      <a:pt x="24" y="30"/>
                      <a:pt x="25" y="30"/>
                      <a:pt x="25" y="29"/>
                    </a:cubicBezTo>
                    <a:cubicBezTo>
                      <a:pt x="26" y="28"/>
                      <a:pt x="27" y="27"/>
                      <a:pt x="27" y="26"/>
                    </a:cubicBezTo>
                    <a:cubicBezTo>
                      <a:pt x="26" y="19"/>
                      <a:pt x="26" y="19"/>
                      <a:pt x="26" y="19"/>
                    </a:cubicBezTo>
                    <a:cubicBezTo>
                      <a:pt x="30" y="14"/>
                      <a:pt x="30" y="14"/>
                      <a:pt x="30" y="14"/>
                    </a:cubicBezTo>
                    <a:cubicBezTo>
                      <a:pt x="31" y="14"/>
                      <a:pt x="32" y="12"/>
                      <a:pt x="31" y="11"/>
                    </a:cubicBezTo>
                    <a:cubicBezTo>
                      <a:pt x="31" y="10"/>
                      <a:pt x="30" y="9"/>
                      <a:pt x="28" y="9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18" y="0"/>
                      <a:pt x="17" y="0"/>
                      <a:pt x="16" y="0"/>
                    </a:cubicBezTo>
                    <a:cubicBezTo>
                      <a:pt x="14" y="0"/>
                      <a:pt x="13" y="0"/>
                      <a:pt x="13" y="2"/>
                    </a:cubicBezTo>
                    <a:close/>
                    <a:moveTo>
                      <a:pt x="20" y="11"/>
                    </a:moveTo>
                    <a:cubicBezTo>
                      <a:pt x="28" y="12"/>
                      <a:pt x="28" y="12"/>
                      <a:pt x="28" y="12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3" y="26"/>
                      <a:pt x="23" y="26"/>
                      <a:pt x="23" y="26"/>
                    </a:cubicBezTo>
                    <a:cubicBezTo>
                      <a:pt x="16" y="22"/>
                      <a:pt x="16" y="22"/>
                      <a:pt x="16" y="22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6" y="3"/>
                      <a:pt x="16" y="3"/>
                      <a:pt x="16" y="3"/>
                    </a:cubicBezTo>
                    <a:lnTo>
                      <a:pt x="20" y="1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4" name="千图设计师MC：ID 29795607库_组合 33"/>
          <p:cNvGrpSpPr/>
          <p:nvPr>
            <p:custDataLst>
              <p:tags r:id="rId2"/>
            </p:custDataLst>
          </p:nvPr>
        </p:nvGrpSpPr>
        <p:grpSpPr>
          <a:xfrm>
            <a:off x="1744532" y="4703517"/>
            <a:ext cx="2299240" cy="1028892"/>
            <a:chOff x="793990" y="1227225"/>
            <a:chExt cx="2299240" cy="1028892"/>
          </a:xfrm>
        </p:grpSpPr>
        <p:sp>
          <p:nvSpPr>
            <p:cNvPr id="25" name="TextBox 34"/>
            <p:cNvSpPr txBox="1"/>
            <p:nvPr/>
          </p:nvSpPr>
          <p:spPr bwMode="auto">
            <a:xfrm>
              <a:off x="793990" y="1227225"/>
              <a:ext cx="2299240" cy="309958"/>
            </a:xfrm>
            <a:prstGeom prst="rect">
              <a:avLst/>
            </a:prstGeom>
            <a:noFill/>
          </p:spPr>
          <p:txBody>
            <a:bodyPr wrap="none" lIns="0" tIns="0" rIns="360000" bIns="0" anchor="ctr" anchorCtr="0">
              <a:normAutofit/>
            </a:bodyPr>
            <a:lstStyle/>
            <a:p>
              <a:pPr algn="r" latinLnBrk="0"/>
              <a:r>
                <a:rPr lang="zh-CN" altLang="en-US" sz="1400" dirty="0">
                  <a:solidFill>
                    <a:schemeClr val="accent1">
                      <a:lumMod val="100000"/>
                    </a:schemeClr>
                  </a:solidFill>
                  <a:effectLst/>
                  <a:cs typeface="+mn-ea"/>
                  <a:sym typeface="+mn-lt"/>
                </a:rPr>
                <a:t>输入标题文本</a:t>
              </a:r>
              <a:endParaRPr lang="zh-CN" altLang="en-US" sz="1400" dirty="0">
                <a:solidFill>
                  <a:schemeClr val="accent1">
                    <a:lumMod val="100000"/>
                  </a:schemeClr>
                </a:solidFill>
                <a:effectLst/>
                <a:cs typeface="+mn-ea"/>
                <a:sym typeface="+mn-lt"/>
              </a:endParaRPr>
            </a:p>
          </p:txBody>
        </p:sp>
        <p:sp>
          <p:nvSpPr>
            <p:cNvPr id="26" name="TextBox 35"/>
            <p:cNvSpPr txBox="1"/>
            <p:nvPr/>
          </p:nvSpPr>
          <p:spPr bwMode="auto">
            <a:xfrm>
              <a:off x="793990" y="1699938"/>
              <a:ext cx="2299240" cy="556179"/>
            </a:xfrm>
            <a:prstGeom prst="rect">
              <a:avLst/>
            </a:prstGeom>
            <a:noFill/>
          </p:spPr>
          <p:txBody>
            <a:bodyPr wrap="square" lIns="0" tIns="0" rIns="360000" bIns="0" anchor="ctr" anchorCtr="0">
              <a:noAutofit/>
            </a:bodyPr>
            <a:lstStyle/>
            <a:p>
              <a:pPr algn="r" latinLnBrk="0">
                <a:lnSpc>
                  <a:spcPct val="120000"/>
                </a:lnSpc>
              </a:pPr>
              <a:r>
                <a:rPr lang="zh-CN" altLang="en-US" sz="1200" b="0" dirty="0">
                  <a:effectLst/>
                  <a:cs typeface="+mn-ea"/>
                  <a:sym typeface="+mn-lt"/>
                </a:rPr>
                <a:t>在这里输入您的文字内容，在这里输入您的文字内容，在这里输入您的文字内容，</a:t>
              </a:r>
              <a:br>
                <a:rPr lang="zh-CN" altLang="en-US" sz="1200" b="0" dirty="0">
                  <a:effectLst/>
                  <a:cs typeface="+mn-ea"/>
                  <a:sym typeface="+mn-lt"/>
                </a:rPr>
              </a:br>
              <a:endParaRPr lang="zh-CN" altLang="en-US" sz="1200" b="0" dirty="0">
                <a:effectLst/>
                <a:cs typeface="+mn-ea"/>
                <a:sym typeface="+mn-lt"/>
              </a:endParaRPr>
            </a:p>
          </p:txBody>
        </p:sp>
      </p:grpSp>
      <p:grpSp>
        <p:nvGrpSpPr>
          <p:cNvPr id="27" name="千图设计师MC：ID 29795607库_组合 33"/>
          <p:cNvGrpSpPr/>
          <p:nvPr>
            <p:custDataLst>
              <p:tags r:id="rId3"/>
            </p:custDataLst>
          </p:nvPr>
        </p:nvGrpSpPr>
        <p:grpSpPr>
          <a:xfrm>
            <a:off x="8207501" y="4632329"/>
            <a:ext cx="2299240" cy="1028892"/>
            <a:chOff x="793990" y="1227225"/>
            <a:chExt cx="2299240" cy="1028892"/>
          </a:xfrm>
        </p:grpSpPr>
        <p:sp>
          <p:nvSpPr>
            <p:cNvPr id="28" name="TextBox 34"/>
            <p:cNvSpPr txBox="1"/>
            <p:nvPr/>
          </p:nvSpPr>
          <p:spPr bwMode="auto">
            <a:xfrm>
              <a:off x="793990" y="1227225"/>
              <a:ext cx="2299240" cy="309958"/>
            </a:xfrm>
            <a:prstGeom prst="rect">
              <a:avLst/>
            </a:prstGeom>
            <a:noFill/>
          </p:spPr>
          <p:txBody>
            <a:bodyPr wrap="none" lIns="0" tIns="0" rIns="360000" bIns="0" anchor="ctr" anchorCtr="0">
              <a:normAutofit/>
            </a:bodyPr>
            <a:lstStyle/>
            <a:p>
              <a:pPr algn="r" latinLnBrk="0"/>
              <a:r>
                <a:rPr lang="zh-CN" altLang="en-US" sz="1400" dirty="0">
                  <a:solidFill>
                    <a:schemeClr val="accent1">
                      <a:lumMod val="100000"/>
                    </a:schemeClr>
                  </a:solidFill>
                  <a:effectLst/>
                  <a:cs typeface="+mn-ea"/>
                  <a:sym typeface="+mn-lt"/>
                </a:rPr>
                <a:t>输入标题文本</a:t>
              </a:r>
              <a:endParaRPr lang="zh-CN" altLang="en-US" sz="1400" dirty="0">
                <a:solidFill>
                  <a:schemeClr val="accent1">
                    <a:lumMod val="100000"/>
                  </a:schemeClr>
                </a:solidFill>
                <a:effectLst/>
                <a:cs typeface="+mn-ea"/>
                <a:sym typeface="+mn-lt"/>
              </a:endParaRPr>
            </a:p>
          </p:txBody>
        </p:sp>
        <p:sp>
          <p:nvSpPr>
            <p:cNvPr id="29" name="TextBox 35"/>
            <p:cNvSpPr txBox="1"/>
            <p:nvPr/>
          </p:nvSpPr>
          <p:spPr bwMode="auto">
            <a:xfrm>
              <a:off x="793990" y="1699938"/>
              <a:ext cx="2299240" cy="556179"/>
            </a:xfrm>
            <a:prstGeom prst="rect">
              <a:avLst/>
            </a:prstGeom>
            <a:noFill/>
          </p:spPr>
          <p:txBody>
            <a:bodyPr wrap="square" lIns="0" tIns="0" rIns="360000" bIns="0" anchor="ctr" anchorCtr="0">
              <a:noAutofit/>
            </a:bodyPr>
            <a:lstStyle/>
            <a:p>
              <a:pPr algn="r" latinLnBrk="0">
                <a:lnSpc>
                  <a:spcPct val="120000"/>
                </a:lnSpc>
              </a:pPr>
              <a:r>
                <a:rPr lang="zh-CN" altLang="en-US" sz="1200" b="0" dirty="0">
                  <a:effectLst/>
                  <a:cs typeface="+mn-ea"/>
                  <a:sym typeface="+mn-lt"/>
                </a:rPr>
                <a:t>在这里输入您的文字内容，在这里输入您的文字内容，在这里输入您的文字内容，</a:t>
              </a:r>
              <a:br>
                <a:rPr lang="zh-CN" altLang="en-US" sz="1200" b="0" dirty="0">
                  <a:effectLst/>
                  <a:cs typeface="+mn-ea"/>
                  <a:sym typeface="+mn-lt"/>
                </a:rPr>
              </a:br>
              <a:endParaRPr lang="zh-CN" altLang="en-US" sz="1200" b="0" dirty="0">
                <a:effectLst/>
                <a:cs typeface="+mn-ea"/>
                <a:sym typeface="+mn-lt"/>
              </a:endParaRPr>
            </a:p>
          </p:txBody>
        </p:sp>
      </p:grpSp>
      <p:grpSp>
        <p:nvGrpSpPr>
          <p:cNvPr id="30" name="千图设计师MC：ID 29795607库_组合 33"/>
          <p:cNvGrpSpPr/>
          <p:nvPr>
            <p:custDataLst>
              <p:tags r:id="rId4"/>
            </p:custDataLst>
          </p:nvPr>
        </p:nvGrpSpPr>
        <p:grpSpPr>
          <a:xfrm>
            <a:off x="4744041" y="1132449"/>
            <a:ext cx="2299240" cy="1028892"/>
            <a:chOff x="793990" y="1227225"/>
            <a:chExt cx="2299240" cy="1028892"/>
          </a:xfrm>
        </p:grpSpPr>
        <p:sp>
          <p:nvSpPr>
            <p:cNvPr id="31" name="TextBox 34"/>
            <p:cNvSpPr txBox="1"/>
            <p:nvPr/>
          </p:nvSpPr>
          <p:spPr bwMode="auto">
            <a:xfrm>
              <a:off x="793990" y="1227225"/>
              <a:ext cx="2299240" cy="309958"/>
            </a:xfrm>
            <a:prstGeom prst="rect">
              <a:avLst/>
            </a:prstGeom>
            <a:noFill/>
          </p:spPr>
          <p:txBody>
            <a:bodyPr wrap="none" lIns="0" tIns="0" rIns="360000" bIns="0" anchor="ctr" anchorCtr="0">
              <a:normAutofit/>
            </a:bodyPr>
            <a:lstStyle/>
            <a:p>
              <a:pPr algn="r" latinLnBrk="0"/>
              <a:r>
                <a:rPr lang="zh-CN" altLang="en-US" sz="1400" dirty="0">
                  <a:solidFill>
                    <a:schemeClr val="accent1">
                      <a:lumMod val="100000"/>
                    </a:schemeClr>
                  </a:solidFill>
                  <a:effectLst/>
                  <a:cs typeface="+mn-ea"/>
                  <a:sym typeface="+mn-lt"/>
                </a:rPr>
                <a:t>输入标题文本</a:t>
              </a:r>
              <a:endParaRPr lang="zh-CN" altLang="en-US" sz="1400" dirty="0">
                <a:solidFill>
                  <a:schemeClr val="accent1">
                    <a:lumMod val="100000"/>
                  </a:schemeClr>
                </a:solidFill>
                <a:effectLst/>
                <a:cs typeface="+mn-ea"/>
                <a:sym typeface="+mn-lt"/>
              </a:endParaRPr>
            </a:p>
          </p:txBody>
        </p:sp>
        <p:sp>
          <p:nvSpPr>
            <p:cNvPr id="32" name="TextBox 35"/>
            <p:cNvSpPr txBox="1"/>
            <p:nvPr/>
          </p:nvSpPr>
          <p:spPr bwMode="auto">
            <a:xfrm>
              <a:off x="793990" y="1699938"/>
              <a:ext cx="2299240" cy="556179"/>
            </a:xfrm>
            <a:prstGeom prst="rect">
              <a:avLst/>
            </a:prstGeom>
            <a:noFill/>
          </p:spPr>
          <p:txBody>
            <a:bodyPr wrap="square" lIns="0" tIns="0" rIns="360000" bIns="0" anchor="ctr" anchorCtr="0">
              <a:noAutofit/>
            </a:bodyPr>
            <a:lstStyle/>
            <a:p>
              <a:pPr algn="r" latinLnBrk="0">
                <a:lnSpc>
                  <a:spcPct val="120000"/>
                </a:lnSpc>
              </a:pPr>
              <a:r>
                <a:rPr lang="zh-CN" altLang="en-US" sz="1200" b="0" dirty="0">
                  <a:effectLst/>
                  <a:cs typeface="+mn-ea"/>
                  <a:sym typeface="+mn-lt"/>
                </a:rPr>
                <a:t>在这里输入您的文字内容，在这里输入您的文字内容，在这里输入您的文字内容，</a:t>
              </a:r>
              <a:br>
                <a:rPr lang="zh-CN" altLang="en-US" sz="1200" b="0" dirty="0">
                  <a:effectLst/>
                  <a:cs typeface="+mn-ea"/>
                  <a:sym typeface="+mn-lt"/>
                </a:rPr>
              </a:br>
              <a:endParaRPr lang="zh-CN" altLang="en-US" sz="1200" b="0" dirty="0">
                <a:effectLst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3056454" cy="323165"/>
          </a:xfrm>
          <a:prstGeom prst="rect">
            <a:avLst/>
          </a:prstGeom>
          <a:solidFill>
            <a:schemeClr val="bg1"/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500" spc="300" dirty="0">
                <a:cs typeface="+mn-ea"/>
                <a:sym typeface="+mn-lt"/>
              </a:rPr>
              <a:t>PART  04</a:t>
            </a:r>
            <a:endParaRPr lang="zh-CN" altLang="en-US" sz="1500" spc="300" dirty="0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323165"/>
            <a:ext cx="3056454" cy="323165"/>
          </a:xfrm>
          <a:prstGeom prst="rect">
            <a:avLst/>
          </a:prstGeom>
          <a:solidFill>
            <a:srgbClr val="121F36"/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500" spc="300" dirty="0">
                <a:solidFill>
                  <a:schemeClr val="bg1"/>
                </a:solidFill>
                <a:cs typeface="+mn-ea"/>
                <a:sym typeface="+mn-lt"/>
              </a:rPr>
              <a:t>工作规划和展望</a:t>
            </a:r>
            <a:endParaRPr lang="zh-CN" altLang="en-US" sz="1500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4" name="千图设计师MC：ID 29795607库_直接连接符 3"/>
          <p:cNvCxnSpPr/>
          <p:nvPr>
            <p:custDataLst>
              <p:tags r:id="rId1"/>
            </p:custDataLst>
          </p:nvPr>
        </p:nvCxnSpPr>
        <p:spPr>
          <a:xfrm>
            <a:off x="11229285" y="3200515"/>
            <a:ext cx="0" cy="104622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千图设计师MC：ID 29795607库_直接连接符 4"/>
          <p:cNvCxnSpPr/>
          <p:nvPr>
            <p:custDataLst>
              <p:tags r:id="rId2"/>
            </p:custDataLst>
          </p:nvPr>
        </p:nvCxnSpPr>
        <p:spPr>
          <a:xfrm>
            <a:off x="952844" y="1461493"/>
            <a:ext cx="3016" cy="2794493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千图设计师MC：ID 29795607库_直接连接符 5"/>
          <p:cNvCxnSpPr/>
          <p:nvPr>
            <p:custDataLst>
              <p:tags r:id="rId3"/>
            </p:custDataLst>
          </p:nvPr>
        </p:nvCxnSpPr>
        <p:spPr>
          <a:xfrm flipH="1">
            <a:off x="2941679" y="1461493"/>
            <a:ext cx="12053" cy="2794493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千图设计师MC：ID 29795607库_直接连接符 6"/>
          <p:cNvCxnSpPr/>
          <p:nvPr>
            <p:custDataLst>
              <p:tags r:id="rId4"/>
            </p:custDataLst>
          </p:nvPr>
        </p:nvCxnSpPr>
        <p:spPr>
          <a:xfrm flipH="1">
            <a:off x="5042810" y="2260111"/>
            <a:ext cx="9957" cy="1995876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千图设计师MC：ID 29795607库_直接连接符 7"/>
          <p:cNvCxnSpPr/>
          <p:nvPr>
            <p:custDataLst>
              <p:tags r:id="rId5"/>
            </p:custDataLst>
          </p:nvPr>
        </p:nvCxnSpPr>
        <p:spPr>
          <a:xfrm>
            <a:off x="7144118" y="2662764"/>
            <a:ext cx="1" cy="1631271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千图设计师MC：ID 29795607库_直接连接符 8"/>
          <p:cNvCxnSpPr/>
          <p:nvPr>
            <p:custDataLst>
              <p:tags r:id="rId6"/>
            </p:custDataLst>
          </p:nvPr>
        </p:nvCxnSpPr>
        <p:spPr>
          <a:xfrm>
            <a:off x="9239619" y="3143194"/>
            <a:ext cx="0" cy="1150841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千图设计师MC：ID 29795607库_矩形 9"/>
          <p:cNvSpPr/>
          <p:nvPr>
            <p:custDataLst>
              <p:tags r:id="rId7"/>
            </p:custDataLst>
          </p:nvPr>
        </p:nvSpPr>
        <p:spPr>
          <a:xfrm>
            <a:off x="955859" y="4091895"/>
            <a:ext cx="3386493" cy="230909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 fontScale="92500" lnSpcReduction="20000"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关键词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千图设计师MC：ID 29795607库_矩形 10"/>
          <p:cNvSpPr/>
          <p:nvPr>
            <p:custDataLst>
              <p:tags r:id="rId8"/>
            </p:custDataLst>
          </p:nvPr>
        </p:nvSpPr>
        <p:spPr>
          <a:xfrm>
            <a:off x="4401442" y="4091895"/>
            <a:ext cx="3386493" cy="230909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 fontScale="92500" lnSpcReduction="20000"/>
          </a:bodyPr>
          <a:lstStyle/>
          <a:p>
            <a:pPr algn="ctr"/>
            <a:r>
              <a:rPr lang="zh-CN" altLang="en-US" sz="1200">
                <a:solidFill>
                  <a:schemeClr val="bg1"/>
                </a:solidFill>
                <a:cs typeface="+mn-ea"/>
                <a:sym typeface="+mn-lt"/>
              </a:rPr>
              <a:t>关键词</a:t>
            </a:r>
            <a:endParaRPr lang="zh-CN" altLang="en-US" sz="12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千图设计师MC：ID 29795607库_矩形 11"/>
          <p:cNvSpPr/>
          <p:nvPr>
            <p:custDataLst>
              <p:tags r:id="rId9"/>
            </p:custDataLst>
          </p:nvPr>
        </p:nvSpPr>
        <p:spPr>
          <a:xfrm>
            <a:off x="7851643" y="4091895"/>
            <a:ext cx="3381876" cy="230909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 fontScale="92500" lnSpcReduction="20000"/>
          </a:bodyPr>
          <a:lstStyle/>
          <a:p>
            <a:pPr algn="ctr"/>
            <a:r>
              <a:rPr lang="zh-CN" altLang="en-US" sz="1200">
                <a:solidFill>
                  <a:schemeClr val="bg1"/>
                </a:solidFill>
                <a:cs typeface="+mn-ea"/>
                <a:sym typeface="+mn-lt"/>
              </a:rPr>
              <a:t>关键词</a:t>
            </a:r>
            <a:endParaRPr lang="zh-CN" altLang="en-US" sz="12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千图设计师MC：ID 29795607库_Arrow: Pentagon 13"/>
          <p:cNvSpPr/>
          <p:nvPr>
            <p:custDataLst>
              <p:tags r:id="rId10"/>
            </p:custDataLst>
          </p:nvPr>
        </p:nvSpPr>
        <p:spPr>
          <a:xfrm>
            <a:off x="952844" y="1461493"/>
            <a:ext cx="2493080" cy="301091"/>
          </a:xfrm>
          <a:prstGeom prst="homePlat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 lnSpcReduction="10000"/>
          </a:bodyPr>
          <a:lstStyle/>
          <a:p>
            <a:pPr algn="ctr"/>
            <a:r>
              <a:rPr lang="zh-CN" altLang="en-US" sz="1400" dirty="0">
                <a:cs typeface="+mn-ea"/>
                <a:sym typeface="+mn-lt"/>
              </a:rPr>
              <a:t>输入标题文本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16" name="千图设计师MC：ID 29795607库_Arrow: Pentagon 14"/>
          <p:cNvSpPr/>
          <p:nvPr>
            <p:custDataLst>
              <p:tags r:id="rId11"/>
            </p:custDataLst>
          </p:nvPr>
        </p:nvSpPr>
        <p:spPr>
          <a:xfrm>
            <a:off x="2490845" y="1845122"/>
            <a:ext cx="1979555" cy="301091"/>
          </a:xfrm>
          <a:prstGeom prst="homePlat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 lnSpcReduction="10000"/>
          </a:bodyPr>
          <a:lstStyle/>
          <a:p>
            <a:pPr algn="ctr"/>
            <a:r>
              <a:rPr lang="zh-CN" altLang="en-US" sz="1400" dirty="0">
                <a:cs typeface="+mn-ea"/>
                <a:sym typeface="+mn-lt"/>
              </a:rPr>
              <a:t>输入标题文本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17" name="千图设计师MC：ID 29795607库_Arrow: Pentagon 15"/>
          <p:cNvSpPr/>
          <p:nvPr>
            <p:custDataLst>
              <p:tags r:id="rId12"/>
            </p:custDataLst>
          </p:nvPr>
        </p:nvSpPr>
        <p:spPr>
          <a:xfrm>
            <a:off x="2490845" y="2260110"/>
            <a:ext cx="4653273" cy="301091"/>
          </a:xfrm>
          <a:prstGeom prst="homePlate">
            <a:avLst/>
          </a:prstGeom>
          <a:solidFill>
            <a:schemeClr val="accent3">
              <a:lumMod val="10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 lnSpcReduction="10000"/>
          </a:bodyPr>
          <a:lstStyle/>
          <a:p>
            <a:pPr algn="ctr"/>
            <a:r>
              <a:rPr lang="zh-CN" altLang="en-US" sz="1400" dirty="0">
                <a:cs typeface="+mn-ea"/>
                <a:sym typeface="+mn-lt"/>
              </a:rPr>
              <a:t>输入标题文本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18" name="千图设计师MC：ID 29795607库_Arrow: Pentagon 16"/>
          <p:cNvSpPr/>
          <p:nvPr>
            <p:custDataLst>
              <p:tags r:id="rId13"/>
            </p:custDataLst>
          </p:nvPr>
        </p:nvSpPr>
        <p:spPr>
          <a:xfrm>
            <a:off x="4586346" y="2662764"/>
            <a:ext cx="3785495" cy="301091"/>
          </a:xfrm>
          <a:prstGeom prst="homePlat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 lnSpcReduction="10000"/>
          </a:bodyPr>
          <a:lstStyle/>
          <a:p>
            <a:pPr algn="ctr"/>
            <a:r>
              <a:rPr lang="zh-CN" altLang="en-US" sz="1400" dirty="0">
                <a:cs typeface="+mn-ea"/>
                <a:sym typeface="+mn-lt"/>
              </a:rPr>
              <a:t>输入标题文本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19" name="千图设计师MC：ID 29795607库_Arrow: Pentagon 17"/>
          <p:cNvSpPr/>
          <p:nvPr>
            <p:custDataLst>
              <p:tags r:id="rId14"/>
            </p:custDataLst>
          </p:nvPr>
        </p:nvSpPr>
        <p:spPr>
          <a:xfrm>
            <a:off x="6908603" y="3049446"/>
            <a:ext cx="4324916" cy="301091"/>
          </a:xfrm>
          <a:prstGeom prst="homePlate">
            <a:avLst/>
          </a:prstGeom>
          <a:solidFill>
            <a:schemeClr val="accent3">
              <a:lumMod val="10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 lnSpcReduction="10000"/>
          </a:bodyPr>
          <a:lstStyle/>
          <a:p>
            <a:pPr algn="ctr"/>
            <a:r>
              <a:rPr lang="zh-CN" altLang="en-US" sz="1400" dirty="0">
                <a:cs typeface="+mn-ea"/>
                <a:sym typeface="+mn-lt"/>
              </a:rPr>
              <a:t>输入标题文本</a:t>
            </a:r>
            <a:endParaRPr lang="zh-CN" altLang="en-US" sz="1400" dirty="0">
              <a:cs typeface="+mn-ea"/>
              <a:sym typeface="+mn-lt"/>
            </a:endParaRPr>
          </a:p>
        </p:txBody>
      </p:sp>
      <p:grpSp>
        <p:nvGrpSpPr>
          <p:cNvPr id="20" name="千图设计师MC：ID 29795607库_组合 1"/>
          <p:cNvGrpSpPr/>
          <p:nvPr>
            <p:custDataLst>
              <p:tags r:id="rId15"/>
            </p:custDataLst>
          </p:nvPr>
        </p:nvGrpSpPr>
        <p:grpSpPr>
          <a:xfrm>
            <a:off x="952844" y="4725144"/>
            <a:ext cx="3277260" cy="857260"/>
            <a:chOff x="952844" y="4725144"/>
            <a:chExt cx="3277260" cy="857260"/>
          </a:xfrm>
        </p:grpSpPr>
        <p:sp>
          <p:nvSpPr>
            <p:cNvPr id="21" name="TextBox 24"/>
            <p:cNvSpPr txBox="1"/>
            <p:nvPr/>
          </p:nvSpPr>
          <p:spPr bwMode="auto">
            <a:xfrm>
              <a:off x="952844" y="4725144"/>
              <a:ext cx="3277260" cy="28303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lIns="0" tIns="0" rIns="0" bIns="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lvl="1" algn="ctr"/>
              <a:r>
                <a:rPr lang="zh-CN" altLang="en-US" sz="1400" b="1" dirty="0">
                  <a:solidFill>
                    <a:schemeClr val="accent1"/>
                  </a:solidFill>
                  <a:cs typeface="+mn-ea"/>
                  <a:sym typeface="+mn-lt"/>
                </a:rPr>
                <a:t>输入标题文本</a:t>
              </a:r>
              <a:endParaRPr lang="zh-CN" altLang="en-US" sz="1400" b="1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22" name="TextBox 25"/>
            <p:cNvSpPr txBox="1"/>
            <p:nvPr/>
          </p:nvSpPr>
          <p:spPr bwMode="auto">
            <a:xfrm>
              <a:off x="952844" y="5008174"/>
              <a:ext cx="3277260" cy="57423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0" tIns="0" rIns="0" bIns="0" anchor="ctr" anchorCtr="1">
              <a:no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200" dirty="0">
                  <a:cs typeface="+mn-ea"/>
                  <a:sym typeface="+mn-lt"/>
                </a:rPr>
                <a:t>在这里输入您的文字内容，在这里输入您的文字内容，在这里输入您的文字内容，</a:t>
              </a:r>
              <a:br>
                <a:rPr lang="zh-CN" altLang="en-US" sz="1200" dirty="0">
                  <a:cs typeface="+mn-ea"/>
                  <a:sym typeface="+mn-lt"/>
                </a:rPr>
              </a:br>
              <a:r>
                <a:rPr lang="zh-CN" altLang="en-US" sz="1200" dirty="0">
                  <a:cs typeface="+mn-ea"/>
                  <a:sym typeface="+mn-lt"/>
                </a:rPr>
                <a:t>在这里输入您的文字内容，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</p:grpSp>
      <p:grpSp>
        <p:nvGrpSpPr>
          <p:cNvPr id="23" name="千图设计师MC：ID 29795607库_组合 24"/>
          <p:cNvGrpSpPr/>
          <p:nvPr>
            <p:custDataLst>
              <p:tags r:id="rId16"/>
            </p:custDataLst>
          </p:nvPr>
        </p:nvGrpSpPr>
        <p:grpSpPr>
          <a:xfrm>
            <a:off x="4450318" y="4725144"/>
            <a:ext cx="3277260" cy="857260"/>
            <a:chOff x="4450318" y="4725144"/>
            <a:chExt cx="3277260" cy="857260"/>
          </a:xfrm>
        </p:grpSpPr>
        <p:sp>
          <p:nvSpPr>
            <p:cNvPr id="24" name="TextBox 26"/>
            <p:cNvSpPr txBox="1"/>
            <p:nvPr/>
          </p:nvSpPr>
          <p:spPr bwMode="auto">
            <a:xfrm>
              <a:off x="4450318" y="4725144"/>
              <a:ext cx="3277260" cy="28303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lIns="0" tIns="0" rIns="0" bIns="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lvl="1" algn="ctr"/>
              <a:r>
                <a:rPr lang="zh-CN" altLang="en-US" sz="1400" b="1" dirty="0">
                  <a:solidFill>
                    <a:schemeClr val="accent3">
                      <a:lumMod val="100000"/>
                    </a:schemeClr>
                  </a:solidFill>
                  <a:cs typeface="+mn-ea"/>
                  <a:sym typeface="+mn-lt"/>
                </a:rPr>
                <a:t>输入标题文本</a:t>
              </a:r>
              <a:endParaRPr lang="zh-CN" altLang="en-US" sz="1400" b="1" dirty="0">
                <a:solidFill>
                  <a:schemeClr val="accent3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5" name="TextBox 27"/>
            <p:cNvSpPr txBox="1"/>
            <p:nvPr/>
          </p:nvSpPr>
          <p:spPr bwMode="auto">
            <a:xfrm>
              <a:off x="4450318" y="5008174"/>
              <a:ext cx="3277260" cy="57423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0" tIns="0" rIns="0" bIns="0" anchor="ctr" anchorCtr="1">
              <a:no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200" dirty="0">
                  <a:cs typeface="+mn-ea"/>
                  <a:sym typeface="+mn-lt"/>
                </a:rPr>
                <a:t>在这里输入您的文字内容，在这里输入您的文字内容，在这里输入您的文字内容，</a:t>
              </a:r>
              <a:br>
                <a:rPr lang="zh-CN" altLang="en-US" sz="1200" dirty="0">
                  <a:cs typeface="+mn-ea"/>
                  <a:sym typeface="+mn-lt"/>
                </a:rPr>
              </a:br>
              <a:r>
                <a:rPr lang="zh-CN" altLang="en-US" sz="1200" dirty="0">
                  <a:cs typeface="+mn-ea"/>
                  <a:sym typeface="+mn-lt"/>
                </a:rPr>
                <a:t>在这里输入您的文字内容，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</p:grpSp>
      <p:grpSp>
        <p:nvGrpSpPr>
          <p:cNvPr id="26" name="千图设计师MC：ID 29795607库_组合 25"/>
          <p:cNvGrpSpPr/>
          <p:nvPr>
            <p:custDataLst>
              <p:tags r:id="rId17"/>
            </p:custDataLst>
          </p:nvPr>
        </p:nvGrpSpPr>
        <p:grpSpPr>
          <a:xfrm>
            <a:off x="7947792" y="4725144"/>
            <a:ext cx="3277260" cy="857260"/>
            <a:chOff x="7947792" y="4725144"/>
            <a:chExt cx="3277260" cy="857260"/>
          </a:xfrm>
        </p:grpSpPr>
        <p:sp>
          <p:nvSpPr>
            <p:cNvPr id="27" name="TextBox 28"/>
            <p:cNvSpPr txBox="1"/>
            <p:nvPr/>
          </p:nvSpPr>
          <p:spPr bwMode="auto">
            <a:xfrm>
              <a:off x="7947792" y="4725144"/>
              <a:ext cx="3277260" cy="28303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lIns="0" tIns="0" rIns="0" bIns="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lvl="1" algn="ctr"/>
              <a:r>
                <a:rPr lang="zh-CN" altLang="en-US" sz="1400" b="1" dirty="0">
                  <a:solidFill>
                    <a:schemeClr val="accent3"/>
                  </a:solidFill>
                  <a:cs typeface="+mn-ea"/>
                  <a:sym typeface="+mn-lt"/>
                </a:rPr>
                <a:t>输入标题文本</a:t>
              </a:r>
              <a:endParaRPr lang="zh-CN" altLang="en-US" sz="1400" b="1" dirty="0">
                <a:solidFill>
                  <a:schemeClr val="accent3"/>
                </a:solidFill>
                <a:cs typeface="+mn-ea"/>
                <a:sym typeface="+mn-lt"/>
              </a:endParaRPr>
            </a:p>
          </p:txBody>
        </p:sp>
        <p:sp>
          <p:nvSpPr>
            <p:cNvPr id="28" name="TextBox 29"/>
            <p:cNvSpPr txBox="1"/>
            <p:nvPr/>
          </p:nvSpPr>
          <p:spPr bwMode="auto">
            <a:xfrm>
              <a:off x="7947792" y="5008174"/>
              <a:ext cx="3277260" cy="57423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0" tIns="0" rIns="0" bIns="0" anchor="ctr" anchorCtr="1">
              <a:no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200" dirty="0">
                  <a:cs typeface="+mn-ea"/>
                  <a:sym typeface="+mn-lt"/>
                </a:rPr>
                <a:t>在这里输入您的文字内容，在这里输入您的文字内容，在这里输入您的文字内容，</a:t>
              </a:r>
              <a:br>
                <a:rPr lang="zh-CN" altLang="en-US" sz="1200" dirty="0">
                  <a:cs typeface="+mn-ea"/>
                  <a:sym typeface="+mn-lt"/>
                </a:rPr>
              </a:br>
              <a:r>
                <a:rPr lang="zh-CN" altLang="en-US" sz="1200" dirty="0">
                  <a:cs typeface="+mn-ea"/>
                  <a:sym typeface="+mn-lt"/>
                </a:rPr>
                <a:t>在这里输入您的文字内容，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1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1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1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1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1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500"/>
                            </p:stCondLst>
                            <p:childTnLst>
                              <p:par>
                                <p:cTn id="92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0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2500"/>
                            </p:stCondLst>
                            <p:childTnLst>
                              <p:par>
                                <p:cTn id="108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21F3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9935" y="1037161"/>
            <a:ext cx="3151411" cy="4380310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602166" y="2334764"/>
            <a:ext cx="6333083" cy="163121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/>
            <a:r>
              <a:rPr lang="zh-CN" altLang="en-US" sz="5500" spc="-300" dirty="0">
                <a:solidFill>
                  <a:schemeClr val="bg1"/>
                </a:solidFill>
                <a:cs typeface="+mn-ea"/>
                <a:sym typeface="+mn-lt"/>
              </a:rPr>
              <a:t>演讲结束 谢谢观看</a:t>
            </a:r>
            <a:r>
              <a:rPr lang="en-US" altLang="zh-CN" sz="4500" spc="-3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4500" spc="-300" dirty="0">
                <a:solidFill>
                  <a:schemeClr val="bg1"/>
                </a:solidFill>
                <a:cs typeface="+mn-ea"/>
                <a:sym typeface="+mn-lt"/>
              </a:rPr>
              <a:t>模板</a:t>
            </a:r>
            <a:endParaRPr lang="zh-CN" altLang="en-US" sz="4500" spc="-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010654" y="1463430"/>
            <a:ext cx="5924595" cy="101566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/>
            <a:r>
              <a:rPr lang="en-US" altLang="zh-CN" sz="6000" spc="-3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2021</a:t>
            </a:r>
            <a:endParaRPr lang="zh-CN" altLang="en-US" sz="6000" spc="-3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362269" y="4119868"/>
            <a:ext cx="3572980" cy="246221"/>
          </a:xfrm>
          <a:prstGeom prst="rect">
            <a:avLst/>
          </a:prstGeom>
          <a:noFill/>
          <a:ln>
            <a:noFill/>
          </a:ln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/>
            <a:r>
              <a:rPr lang="zh-CN" altLang="en-US" sz="1000" spc="300" dirty="0">
                <a:solidFill>
                  <a:schemeClr val="bg1"/>
                </a:solidFill>
                <a:cs typeface="+mn-ea"/>
                <a:sym typeface="+mn-lt"/>
              </a:rPr>
              <a:t>季度总结</a:t>
            </a:r>
            <a:r>
              <a:rPr lang="en-US" altLang="zh-CN" sz="1000" spc="300" dirty="0">
                <a:solidFill>
                  <a:schemeClr val="bg1"/>
                </a:solidFill>
                <a:cs typeface="+mn-ea"/>
                <a:sym typeface="+mn-lt"/>
              </a:rPr>
              <a:t>/ </a:t>
            </a:r>
            <a:r>
              <a:rPr lang="zh-CN" altLang="en-US" sz="1000" spc="300" dirty="0">
                <a:solidFill>
                  <a:schemeClr val="bg1"/>
                </a:solidFill>
                <a:cs typeface="+mn-ea"/>
                <a:sym typeface="+mn-lt"/>
              </a:rPr>
              <a:t>述职报告</a:t>
            </a:r>
            <a:r>
              <a:rPr lang="en-US" altLang="zh-CN" sz="1000" spc="300" dirty="0">
                <a:solidFill>
                  <a:schemeClr val="bg1"/>
                </a:solidFill>
                <a:cs typeface="+mn-ea"/>
                <a:sym typeface="+mn-lt"/>
              </a:rPr>
              <a:t>/ </a:t>
            </a:r>
            <a:r>
              <a:rPr lang="zh-CN" altLang="en-US" sz="1000" spc="300" dirty="0">
                <a:solidFill>
                  <a:schemeClr val="bg1"/>
                </a:solidFill>
                <a:cs typeface="+mn-ea"/>
                <a:sym typeface="+mn-lt"/>
              </a:rPr>
              <a:t>组织方案 </a:t>
            </a:r>
            <a:r>
              <a:rPr lang="en-US" altLang="zh-CN" sz="1000" spc="300" dirty="0">
                <a:solidFill>
                  <a:schemeClr val="bg1"/>
                </a:solidFill>
                <a:cs typeface="+mn-ea"/>
                <a:sym typeface="+mn-lt"/>
              </a:rPr>
              <a:t>/ </a:t>
            </a:r>
            <a:r>
              <a:rPr lang="zh-CN" altLang="en-US" sz="1000" spc="300" dirty="0">
                <a:solidFill>
                  <a:schemeClr val="bg1"/>
                </a:solidFill>
                <a:cs typeface="+mn-ea"/>
                <a:sym typeface="+mn-lt"/>
              </a:rPr>
              <a:t>会务安排</a:t>
            </a:r>
            <a:endParaRPr lang="zh-CN" altLang="en-US" sz="1000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362269" y="4512428"/>
            <a:ext cx="3572980" cy="245110"/>
          </a:xfrm>
          <a:prstGeom prst="rect">
            <a:avLst/>
          </a:prstGeom>
          <a:noFill/>
          <a:ln>
            <a:noFill/>
          </a:ln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/>
            <a:r>
              <a:rPr lang="zh-CN" altLang="en-US" sz="1000" spc="300" dirty="0">
                <a:solidFill>
                  <a:schemeClr val="bg1"/>
                </a:solidFill>
                <a:cs typeface="+mn-ea"/>
                <a:sym typeface="+mn-lt"/>
              </a:rPr>
              <a:t>主讲人</a:t>
            </a:r>
            <a:r>
              <a:rPr lang="zh-CN" altLang="en-US" sz="1000" spc="300" dirty="0" smtClean="0">
                <a:solidFill>
                  <a:schemeClr val="bg1"/>
                </a:solidFill>
                <a:cs typeface="+mn-ea"/>
                <a:sym typeface="+mn-lt"/>
              </a:rPr>
              <a:t>：</a:t>
            </a:r>
            <a:r>
              <a:rPr lang="en-US" altLang="zh-CN" sz="1000" spc="300" dirty="0" smtClean="0">
                <a:solidFill>
                  <a:schemeClr val="bg1"/>
                </a:solidFill>
                <a:cs typeface="+mn-ea"/>
                <a:sym typeface="+mn-lt"/>
              </a:rPr>
              <a:t>XXX</a:t>
            </a:r>
            <a:r>
              <a:rPr lang="zh-CN" altLang="en-US" sz="1000" spc="300" dirty="0" smtClean="0">
                <a:solidFill>
                  <a:schemeClr val="bg1"/>
                </a:solidFill>
                <a:cs typeface="+mn-ea"/>
                <a:sym typeface="+mn-lt"/>
              </a:rPr>
              <a:t>  </a:t>
            </a:r>
            <a:r>
              <a:rPr lang="zh-CN" altLang="en-US" sz="1000" spc="300" dirty="0">
                <a:solidFill>
                  <a:schemeClr val="bg1"/>
                </a:solidFill>
                <a:cs typeface="+mn-ea"/>
                <a:sym typeface="+mn-lt"/>
              </a:rPr>
              <a:t>主讲时间：</a:t>
            </a:r>
            <a:r>
              <a:rPr lang="en-US" altLang="zh-CN" sz="1000" spc="300" dirty="0" smtClean="0">
                <a:solidFill>
                  <a:schemeClr val="bg1"/>
                </a:solidFill>
                <a:cs typeface="+mn-ea"/>
                <a:sym typeface="+mn-lt"/>
              </a:rPr>
              <a:t>20XX</a:t>
            </a:r>
            <a:endParaRPr lang="zh-CN" altLang="en-US" sz="1000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7062036" y="1706137"/>
            <a:ext cx="0" cy="3052512"/>
          </a:xfrm>
          <a:prstGeom prst="line">
            <a:avLst/>
          </a:prstGeom>
          <a:ln w="57150">
            <a:solidFill>
              <a:srgbClr val="FA4D01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21F3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1">
              <a:alphaModFix amt="2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0" y="2438399"/>
            <a:ext cx="6464967" cy="4419601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3756655" y="2438399"/>
            <a:ext cx="3056454" cy="1015663"/>
          </a:xfrm>
          <a:prstGeom prst="rect">
            <a:avLst/>
          </a:prstGeom>
          <a:noFill/>
          <a:ln>
            <a:noFill/>
          </a:ln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3000" spc="300" dirty="0">
                <a:solidFill>
                  <a:schemeClr val="bg1"/>
                </a:solidFill>
                <a:cs typeface="+mn-ea"/>
                <a:sym typeface="+mn-lt"/>
              </a:rPr>
              <a:t>PART  </a:t>
            </a:r>
            <a:r>
              <a:rPr lang="en-US" altLang="zh-CN" sz="6000" spc="300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zh-CN" altLang="en-US" sz="6000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47847" y="4283023"/>
            <a:ext cx="1774845" cy="477054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500" spc="600" dirty="0">
                <a:solidFill>
                  <a:schemeClr val="bg1"/>
                </a:solidFill>
                <a:cs typeface="+mn-ea"/>
                <a:sym typeface="+mn-lt"/>
              </a:rPr>
              <a:t>工作回顾</a:t>
            </a:r>
            <a:endParaRPr lang="zh-CN" altLang="en-US" sz="2500" spc="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347845" y="4797931"/>
            <a:ext cx="5876492" cy="83099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在这里输入您的文字内容，在这里输入您的文字内容，在这里输入您的文字内容，在这里输入您的文字内容</a:t>
            </a:r>
            <a:r>
              <a:rPr lang="en-US" altLang="zh-CN" sz="1200" spc="600" dirty="0">
                <a:solidFill>
                  <a:schemeClr val="bg1"/>
                </a:solidFill>
                <a:cs typeface="+mn-ea"/>
                <a:sym typeface="+mn-lt"/>
              </a:rPr>
              <a:t>,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在这里输入您的文字内容，在这里输入您的文字内容，在这里输入您的文字内容，在这里输入您的文字内容</a:t>
            </a:r>
            <a:endParaRPr lang="zh-CN" altLang="en-US" sz="1200" spc="600" dirty="0">
              <a:solidFill>
                <a:schemeClr val="bg1"/>
              </a:solidFill>
              <a:cs typeface="+mn-ea"/>
              <a:sym typeface="+mn-lt"/>
            </a:endParaRPr>
          </a:p>
          <a:p>
            <a:endParaRPr lang="zh-CN" altLang="en-US" sz="1200" spc="6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3056454" cy="323165"/>
          </a:xfrm>
          <a:prstGeom prst="rect">
            <a:avLst/>
          </a:prstGeom>
          <a:solidFill>
            <a:schemeClr val="bg1"/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500" spc="300" dirty="0">
                <a:cs typeface="+mn-ea"/>
                <a:sym typeface="+mn-lt"/>
              </a:rPr>
              <a:t>PART  01</a:t>
            </a:r>
            <a:endParaRPr lang="zh-CN" altLang="en-US" sz="1500" spc="300" dirty="0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323165"/>
            <a:ext cx="3056454" cy="323165"/>
          </a:xfrm>
          <a:prstGeom prst="rect">
            <a:avLst/>
          </a:prstGeom>
          <a:solidFill>
            <a:srgbClr val="121F36"/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500" spc="300" dirty="0">
                <a:solidFill>
                  <a:schemeClr val="bg1"/>
                </a:solidFill>
                <a:cs typeface="+mn-ea"/>
                <a:sym typeface="+mn-lt"/>
              </a:rPr>
              <a:t>工作回顾</a:t>
            </a:r>
            <a:endParaRPr lang="zh-CN" altLang="en-US" sz="1500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" name="Freeform 24"/>
          <p:cNvSpPr/>
          <p:nvPr/>
        </p:nvSpPr>
        <p:spPr bwMode="auto">
          <a:xfrm rot="5400000">
            <a:off x="1985490" y="2080124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1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" name="Freeform 24"/>
          <p:cNvSpPr/>
          <p:nvPr/>
        </p:nvSpPr>
        <p:spPr bwMode="auto">
          <a:xfrm rot="5400000">
            <a:off x="4366646" y="2080124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rgbClr val="121F36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Freeform 24"/>
          <p:cNvSpPr/>
          <p:nvPr/>
        </p:nvSpPr>
        <p:spPr bwMode="auto">
          <a:xfrm rot="5400000">
            <a:off x="6747803" y="2080124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3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Freeform 24"/>
          <p:cNvSpPr/>
          <p:nvPr/>
        </p:nvSpPr>
        <p:spPr bwMode="auto">
          <a:xfrm rot="5400000">
            <a:off x="9128960" y="2080124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rgbClr val="44546A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0" name="Group 128"/>
          <p:cNvGrpSpPr/>
          <p:nvPr/>
        </p:nvGrpSpPr>
        <p:grpSpPr>
          <a:xfrm>
            <a:off x="2130508" y="2484212"/>
            <a:ext cx="626459" cy="626459"/>
            <a:chOff x="1316879" y="4254550"/>
            <a:chExt cx="684000" cy="684000"/>
          </a:xfrm>
        </p:grpSpPr>
        <p:sp>
          <p:nvSpPr>
            <p:cNvPr id="11" name="Freeform 49"/>
            <p:cNvSpPr>
              <a:spLocks noChangeAspect="1" noEditPoints="1"/>
            </p:cNvSpPr>
            <p:nvPr/>
          </p:nvSpPr>
          <p:spPr bwMode="auto">
            <a:xfrm>
              <a:off x="1467830" y="4412272"/>
              <a:ext cx="407999" cy="347492"/>
            </a:xfrm>
            <a:custGeom>
              <a:avLst/>
              <a:gdLst>
                <a:gd name="T0" fmla="*/ 182 w 400"/>
                <a:gd name="T1" fmla="*/ 180 h 340"/>
                <a:gd name="T2" fmla="*/ 218 w 400"/>
                <a:gd name="T3" fmla="*/ 180 h 340"/>
                <a:gd name="T4" fmla="*/ 218 w 400"/>
                <a:gd name="T5" fmla="*/ 220 h 340"/>
                <a:gd name="T6" fmla="*/ 400 w 400"/>
                <a:gd name="T7" fmla="*/ 220 h 340"/>
                <a:gd name="T8" fmla="*/ 396 w 400"/>
                <a:gd name="T9" fmla="*/ 103 h 340"/>
                <a:gd name="T10" fmla="*/ 356 w 400"/>
                <a:gd name="T11" fmla="*/ 60 h 340"/>
                <a:gd name="T12" fmla="*/ 292 w 400"/>
                <a:gd name="T13" fmla="*/ 60 h 340"/>
                <a:gd name="T14" fmla="*/ 268 w 400"/>
                <a:gd name="T15" fmla="*/ 15 h 340"/>
                <a:gd name="T16" fmla="*/ 244 w 400"/>
                <a:gd name="T17" fmla="*/ 0 h 340"/>
                <a:gd name="T18" fmla="*/ 155 w 400"/>
                <a:gd name="T19" fmla="*/ 0 h 340"/>
                <a:gd name="T20" fmla="*/ 132 w 400"/>
                <a:gd name="T21" fmla="*/ 15 h 340"/>
                <a:gd name="T22" fmla="*/ 108 w 400"/>
                <a:gd name="T23" fmla="*/ 60 h 340"/>
                <a:gd name="T24" fmla="*/ 44 w 400"/>
                <a:gd name="T25" fmla="*/ 60 h 340"/>
                <a:gd name="T26" fmla="*/ 4 w 400"/>
                <a:gd name="T27" fmla="*/ 103 h 340"/>
                <a:gd name="T28" fmla="*/ 0 w 400"/>
                <a:gd name="T29" fmla="*/ 220 h 340"/>
                <a:gd name="T30" fmla="*/ 182 w 400"/>
                <a:gd name="T31" fmla="*/ 220 h 340"/>
                <a:gd name="T32" fmla="*/ 182 w 400"/>
                <a:gd name="T33" fmla="*/ 180 h 340"/>
                <a:gd name="T34" fmla="*/ 153 w 400"/>
                <a:gd name="T35" fmla="*/ 38 h 340"/>
                <a:gd name="T36" fmla="*/ 169 w 400"/>
                <a:gd name="T37" fmla="*/ 28 h 340"/>
                <a:gd name="T38" fmla="*/ 230 w 400"/>
                <a:gd name="T39" fmla="*/ 28 h 340"/>
                <a:gd name="T40" fmla="*/ 247 w 400"/>
                <a:gd name="T41" fmla="*/ 38 h 340"/>
                <a:gd name="T42" fmla="*/ 258 w 400"/>
                <a:gd name="T43" fmla="*/ 60 h 340"/>
                <a:gd name="T44" fmla="*/ 141 w 400"/>
                <a:gd name="T45" fmla="*/ 60 h 340"/>
                <a:gd name="T46" fmla="*/ 153 w 400"/>
                <a:gd name="T47" fmla="*/ 38 h 340"/>
                <a:gd name="T48" fmla="*/ 218 w 400"/>
                <a:gd name="T49" fmla="*/ 280 h 340"/>
                <a:gd name="T50" fmla="*/ 182 w 400"/>
                <a:gd name="T51" fmla="*/ 280 h 340"/>
                <a:gd name="T52" fmla="*/ 182 w 400"/>
                <a:gd name="T53" fmla="*/ 240 h 340"/>
                <a:gd name="T54" fmla="*/ 10 w 400"/>
                <a:gd name="T55" fmla="*/ 240 h 340"/>
                <a:gd name="T56" fmla="*/ 14 w 400"/>
                <a:gd name="T57" fmla="*/ 306 h 340"/>
                <a:gd name="T58" fmla="*/ 50 w 400"/>
                <a:gd name="T59" fmla="*/ 340 h 340"/>
                <a:gd name="T60" fmla="*/ 350 w 400"/>
                <a:gd name="T61" fmla="*/ 340 h 340"/>
                <a:gd name="T62" fmla="*/ 386 w 400"/>
                <a:gd name="T63" fmla="*/ 306 h 340"/>
                <a:gd name="T64" fmla="*/ 390 w 400"/>
                <a:gd name="T65" fmla="*/ 240 h 340"/>
                <a:gd name="T66" fmla="*/ 218 w 400"/>
                <a:gd name="T67" fmla="*/ 240 h 340"/>
                <a:gd name="T68" fmla="*/ 218 w 400"/>
                <a:gd name="T69" fmla="*/ 28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00" h="340">
                  <a:moveTo>
                    <a:pt x="182" y="180"/>
                  </a:moveTo>
                  <a:cubicBezTo>
                    <a:pt x="218" y="180"/>
                    <a:pt x="218" y="180"/>
                    <a:pt x="218" y="180"/>
                  </a:cubicBezTo>
                  <a:cubicBezTo>
                    <a:pt x="218" y="220"/>
                    <a:pt x="218" y="220"/>
                    <a:pt x="218" y="220"/>
                  </a:cubicBezTo>
                  <a:cubicBezTo>
                    <a:pt x="400" y="220"/>
                    <a:pt x="400" y="220"/>
                    <a:pt x="400" y="220"/>
                  </a:cubicBezTo>
                  <a:cubicBezTo>
                    <a:pt x="400" y="220"/>
                    <a:pt x="397" y="131"/>
                    <a:pt x="396" y="103"/>
                  </a:cubicBezTo>
                  <a:cubicBezTo>
                    <a:pt x="395" y="76"/>
                    <a:pt x="385" y="60"/>
                    <a:pt x="356" y="60"/>
                  </a:cubicBezTo>
                  <a:cubicBezTo>
                    <a:pt x="292" y="60"/>
                    <a:pt x="292" y="60"/>
                    <a:pt x="292" y="60"/>
                  </a:cubicBezTo>
                  <a:cubicBezTo>
                    <a:pt x="282" y="41"/>
                    <a:pt x="271" y="21"/>
                    <a:pt x="268" y="15"/>
                  </a:cubicBezTo>
                  <a:cubicBezTo>
                    <a:pt x="261" y="2"/>
                    <a:pt x="259" y="0"/>
                    <a:pt x="244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41" y="0"/>
                    <a:pt x="138" y="2"/>
                    <a:pt x="132" y="15"/>
                  </a:cubicBezTo>
                  <a:cubicBezTo>
                    <a:pt x="129" y="21"/>
                    <a:pt x="118" y="41"/>
                    <a:pt x="108" y="60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14" y="60"/>
                    <a:pt x="5" y="76"/>
                    <a:pt x="4" y="103"/>
                  </a:cubicBezTo>
                  <a:cubicBezTo>
                    <a:pt x="3" y="129"/>
                    <a:pt x="0" y="220"/>
                    <a:pt x="0" y="220"/>
                  </a:cubicBezTo>
                  <a:cubicBezTo>
                    <a:pt x="182" y="220"/>
                    <a:pt x="182" y="220"/>
                    <a:pt x="182" y="220"/>
                  </a:cubicBezTo>
                  <a:lnTo>
                    <a:pt x="182" y="180"/>
                  </a:lnTo>
                  <a:close/>
                  <a:moveTo>
                    <a:pt x="153" y="38"/>
                  </a:moveTo>
                  <a:cubicBezTo>
                    <a:pt x="157" y="30"/>
                    <a:pt x="159" y="28"/>
                    <a:pt x="169" y="28"/>
                  </a:cubicBezTo>
                  <a:cubicBezTo>
                    <a:pt x="230" y="28"/>
                    <a:pt x="230" y="28"/>
                    <a:pt x="230" y="28"/>
                  </a:cubicBezTo>
                  <a:cubicBezTo>
                    <a:pt x="241" y="28"/>
                    <a:pt x="242" y="30"/>
                    <a:pt x="247" y="38"/>
                  </a:cubicBezTo>
                  <a:cubicBezTo>
                    <a:pt x="248" y="41"/>
                    <a:pt x="253" y="50"/>
                    <a:pt x="258" y="60"/>
                  </a:cubicBezTo>
                  <a:cubicBezTo>
                    <a:pt x="141" y="60"/>
                    <a:pt x="141" y="60"/>
                    <a:pt x="141" y="60"/>
                  </a:cubicBezTo>
                  <a:cubicBezTo>
                    <a:pt x="146" y="50"/>
                    <a:pt x="151" y="41"/>
                    <a:pt x="153" y="38"/>
                  </a:cubicBezTo>
                  <a:close/>
                  <a:moveTo>
                    <a:pt x="218" y="280"/>
                  </a:moveTo>
                  <a:cubicBezTo>
                    <a:pt x="182" y="280"/>
                    <a:pt x="182" y="280"/>
                    <a:pt x="182" y="280"/>
                  </a:cubicBezTo>
                  <a:cubicBezTo>
                    <a:pt x="182" y="240"/>
                    <a:pt x="182" y="240"/>
                    <a:pt x="182" y="240"/>
                  </a:cubicBezTo>
                  <a:cubicBezTo>
                    <a:pt x="10" y="240"/>
                    <a:pt x="10" y="240"/>
                    <a:pt x="10" y="240"/>
                  </a:cubicBezTo>
                  <a:cubicBezTo>
                    <a:pt x="10" y="240"/>
                    <a:pt x="12" y="276"/>
                    <a:pt x="14" y="306"/>
                  </a:cubicBezTo>
                  <a:cubicBezTo>
                    <a:pt x="14" y="319"/>
                    <a:pt x="18" y="340"/>
                    <a:pt x="50" y="340"/>
                  </a:cubicBezTo>
                  <a:cubicBezTo>
                    <a:pt x="350" y="340"/>
                    <a:pt x="350" y="340"/>
                    <a:pt x="350" y="340"/>
                  </a:cubicBezTo>
                  <a:cubicBezTo>
                    <a:pt x="381" y="340"/>
                    <a:pt x="385" y="319"/>
                    <a:pt x="386" y="306"/>
                  </a:cubicBezTo>
                  <a:cubicBezTo>
                    <a:pt x="388" y="275"/>
                    <a:pt x="390" y="240"/>
                    <a:pt x="390" y="240"/>
                  </a:cubicBezTo>
                  <a:cubicBezTo>
                    <a:pt x="218" y="240"/>
                    <a:pt x="218" y="240"/>
                    <a:pt x="218" y="240"/>
                  </a:cubicBezTo>
                  <a:lnTo>
                    <a:pt x="218" y="280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cs typeface="+mn-ea"/>
                <a:sym typeface="+mn-lt"/>
              </a:endParaRPr>
            </a:p>
          </p:txBody>
        </p:sp>
        <p:sp>
          <p:nvSpPr>
            <p:cNvPr id="12" name="Oval 124"/>
            <p:cNvSpPr/>
            <p:nvPr/>
          </p:nvSpPr>
          <p:spPr>
            <a:xfrm>
              <a:off x="1316879" y="4254550"/>
              <a:ext cx="684000" cy="684000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cs typeface="+mn-ea"/>
                <a:sym typeface="+mn-lt"/>
              </a:endParaRPr>
            </a:p>
          </p:txBody>
        </p:sp>
      </p:grpSp>
      <p:grpSp>
        <p:nvGrpSpPr>
          <p:cNvPr id="13" name="Group 129"/>
          <p:cNvGrpSpPr/>
          <p:nvPr/>
        </p:nvGrpSpPr>
        <p:grpSpPr>
          <a:xfrm>
            <a:off x="4513207" y="2484212"/>
            <a:ext cx="626459" cy="626459"/>
            <a:chOff x="3401741" y="4254550"/>
            <a:chExt cx="684000" cy="684000"/>
          </a:xfrm>
        </p:grpSpPr>
        <p:sp>
          <p:nvSpPr>
            <p:cNvPr id="14" name="Freeform 31"/>
            <p:cNvSpPr>
              <a:spLocks noChangeAspect="1" noEditPoints="1"/>
            </p:cNvSpPr>
            <p:nvPr/>
          </p:nvSpPr>
          <p:spPr bwMode="auto">
            <a:xfrm>
              <a:off x="3577110" y="4366532"/>
              <a:ext cx="333262" cy="468000"/>
            </a:xfrm>
            <a:custGeom>
              <a:avLst/>
              <a:gdLst>
                <a:gd name="T0" fmla="*/ 90 w 293"/>
                <a:gd name="T1" fmla="*/ 383 h 400"/>
                <a:gd name="T2" fmla="*/ 147 w 293"/>
                <a:gd name="T3" fmla="*/ 400 h 400"/>
                <a:gd name="T4" fmla="*/ 203 w 293"/>
                <a:gd name="T5" fmla="*/ 383 h 400"/>
                <a:gd name="T6" fmla="*/ 203 w 293"/>
                <a:gd name="T7" fmla="*/ 342 h 400"/>
                <a:gd name="T8" fmla="*/ 90 w 293"/>
                <a:gd name="T9" fmla="*/ 342 h 400"/>
                <a:gd name="T10" fmla="*/ 90 w 293"/>
                <a:gd name="T11" fmla="*/ 383 h 400"/>
                <a:gd name="T12" fmla="*/ 201 w 293"/>
                <a:gd name="T13" fmla="*/ 318 h 400"/>
                <a:gd name="T14" fmla="*/ 286 w 293"/>
                <a:gd name="T15" fmla="*/ 116 h 400"/>
                <a:gd name="T16" fmla="*/ 147 w 293"/>
                <a:gd name="T17" fmla="*/ 0 h 400"/>
                <a:gd name="T18" fmla="*/ 7 w 293"/>
                <a:gd name="T19" fmla="*/ 116 h 400"/>
                <a:gd name="T20" fmla="*/ 93 w 293"/>
                <a:gd name="T21" fmla="*/ 318 h 400"/>
                <a:gd name="T22" fmla="*/ 201 w 293"/>
                <a:gd name="T23" fmla="*/ 318 h 400"/>
                <a:gd name="T24" fmla="*/ 50 w 293"/>
                <a:gd name="T25" fmla="*/ 119 h 400"/>
                <a:gd name="T26" fmla="*/ 147 w 293"/>
                <a:gd name="T27" fmla="*/ 41 h 400"/>
                <a:gd name="T28" fmla="*/ 244 w 293"/>
                <a:gd name="T29" fmla="*/ 119 h 400"/>
                <a:gd name="T30" fmla="*/ 208 w 293"/>
                <a:gd name="T31" fmla="*/ 198 h 400"/>
                <a:gd name="T32" fmla="*/ 163 w 293"/>
                <a:gd name="T33" fmla="*/ 283 h 400"/>
                <a:gd name="T34" fmla="*/ 130 w 293"/>
                <a:gd name="T35" fmla="*/ 283 h 400"/>
                <a:gd name="T36" fmla="*/ 86 w 293"/>
                <a:gd name="T37" fmla="*/ 198 h 400"/>
                <a:gd name="T38" fmla="*/ 50 w 293"/>
                <a:gd name="T39" fmla="*/ 11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3" h="400">
                  <a:moveTo>
                    <a:pt x="90" y="383"/>
                  </a:moveTo>
                  <a:cubicBezTo>
                    <a:pt x="106" y="393"/>
                    <a:pt x="125" y="400"/>
                    <a:pt x="147" y="400"/>
                  </a:cubicBezTo>
                  <a:cubicBezTo>
                    <a:pt x="169" y="400"/>
                    <a:pt x="187" y="393"/>
                    <a:pt x="203" y="383"/>
                  </a:cubicBezTo>
                  <a:cubicBezTo>
                    <a:pt x="203" y="342"/>
                    <a:pt x="203" y="342"/>
                    <a:pt x="203" y="342"/>
                  </a:cubicBezTo>
                  <a:cubicBezTo>
                    <a:pt x="90" y="342"/>
                    <a:pt x="90" y="342"/>
                    <a:pt x="90" y="342"/>
                  </a:cubicBezTo>
                  <a:lnTo>
                    <a:pt x="90" y="383"/>
                  </a:lnTo>
                  <a:close/>
                  <a:moveTo>
                    <a:pt x="201" y="318"/>
                  </a:moveTo>
                  <a:cubicBezTo>
                    <a:pt x="201" y="231"/>
                    <a:pt x="293" y="203"/>
                    <a:pt x="286" y="116"/>
                  </a:cubicBezTo>
                  <a:cubicBezTo>
                    <a:pt x="282" y="61"/>
                    <a:pt x="245" y="0"/>
                    <a:pt x="147" y="0"/>
                  </a:cubicBezTo>
                  <a:cubicBezTo>
                    <a:pt x="49" y="0"/>
                    <a:pt x="12" y="61"/>
                    <a:pt x="7" y="116"/>
                  </a:cubicBezTo>
                  <a:cubicBezTo>
                    <a:pt x="0" y="203"/>
                    <a:pt x="93" y="231"/>
                    <a:pt x="93" y="318"/>
                  </a:cubicBezTo>
                  <a:lnTo>
                    <a:pt x="201" y="318"/>
                  </a:lnTo>
                  <a:close/>
                  <a:moveTo>
                    <a:pt x="50" y="119"/>
                  </a:moveTo>
                  <a:cubicBezTo>
                    <a:pt x="54" y="67"/>
                    <a:pt x="89" y="41"/>
                    <a:pt x="147" y="41"/>
                  </a:cubicBezTo>
                  <a:cubicBezTo>
                    <a:pt x="204" y="41"/>
                    <a:pt x="240" y="67"/>
                    <a:pt x="244" y="119"/>
                  </a:cubicBezTo>
                  <a:cubicBezTo>
                    <a:pt x="246" y="148"/>
                    <a:pt x="230" y="167"/>
                    <a:pt x="208" y="198"/>
                  </a:cubicBezTo>
                  <a:cubicBezTo>
                    <a:pt x="192" y="221"/>
                    <a:pt x="172" y="248"/>
                    <a:pt x="163" y="283"/>
                  </a:cubicBezTo>
                  <a:cubicBezTo>
                    <a:pt x="130" y="283"/>
                    <a:pt x="130" y="283"/>
                    <a:pt x="130" y="283"/>
                  </a:cubicBezTo>
                  <a:cubicBezTo>
                    <a:pt x="121" y="248"/>
                    <a:pt x="102" y="221"/>
                    <a:pt x="86" y="198"/>
                  </a:cubicBezTo>
                  <a:cubicBezTo>
                    <a:pt x="64" y="167"/>
                    <a:pt x="47" y="148"/>
                    <a:pt x="50" y="119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5" name="Oval 125"/>
            <p:cNvSpPr/>
            <p:nvPr/>
          </p:nvSpPr>
          <p:spPr>
            <a:xfrm>
              <a:off x="3401741" y="4254550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cs typeface="+mn-ea"/>
                <a:sym typeface="+mn-lt"/>
              </a:endParaRPr>
            </a:p>
          </p:txBody>
        </p:sp>
      </p:grpSp>
      <p:grpSp>
        <p:nvGrpSpPr>
          <p:cNvPr id="16" name="Group 130"/>
          <p:cNvGrpSpPr/>
          <p:nvPr/>
        </p:nvGrpSpPr>
        <p:grpSpPr>
          <a:xfrm>
            <a:off x="6895906" y="2484212"/>
            <a:ext cx="626459" cy="626459"/>
            <a:chOff x="6006611" y="4240036"/>
            <a:chExt cx="684000" cy="684000"/>
          </a:xfrm>
        </p:grpSpPr>
        <p:sp>
          <p:nvSpPr>
            <p:cNvPr id="17" name="Freeform 44"/>
            <p:cNvSpPr>
              <a:spLocks noChangeAspect="1" noEditPoints="1"/>
            </p:cNvSpPr>
            <p:nvPr/>
          </p:nvSpPr>
          <p:spPr bwMode="auto">
            <a:xfrm>
              <a:off x="6132322" y="4366036"/>
              <a:ext cx="432579" cy="432000"/>
            </a:xfrm>
            <a:custGeom>
              <a:avLst/>
              <a:gdLst>
                <a:gd name="T0" fmla="*/ 287 w 316"/>
                <a:gd name="T1" fmla="*/ 29 h 316"/>
                <a:gd name="T2" fmla="*/ 236 w 316"/>
                <a:gd name="T3" fmla="*/ 4 h 316"/>
                <a:gd name="T4" fmla="*/ 135 w 316"/>
                <a:gd name="T5" fmla="*/ 105 h 316"/>
                <a:gd name="T6" fmla="*/ 20 w 316"/>
                <a:gd name="T7" fmla="*/ 221 h 316"/>
                <a:gd name="T8" fmla="*/ 0 w 316"/>
                <a:gd name="T9" fmla="*/ 316 h 316"/>
                <a:gd name="T10" fmla="*/ 95 w 316"/>
                <a:gd name="T11" fmla="*/ 296 h 316"/>
                <a:gd name="T12" fmla="*/ 210 w 316"/>
                <a:gd name="T13" fmla="*/ 180 h 316"/>
                <a:gd name="T14" fmla="*/ 312 w 316"/>
                <a:gd name="T15" fmla="*/ 79 h 316"/>
                <a:gd name="T16" fmla="*/ 287 w 316"/>
                <a:gd name="T17" fmla="*/ 29 h 316"/>
                <a:gd name="T18" fmla="*/ 89 w 316"/>
                <a:gd name="T19" fmla="*/ 284 h 316"/>
                <a:gd name="T20" fmla="*/ 57 w 316"/>
                <a:gd name="T21" fmla="*/ 291 h 316"/>
                <a:gd name="T22" fmla="*/ 43 w 316"/>
                <a:gd name="T23" fmla="*/ 273 h 316"/>
                <a:gd name="T24" fmla="*/ 24 w 316"/>
                <a:gd name="T25" fmla="*/ 259 h 316"/>
                <a:gd name="T26" fmla="*/ 31 w 316"/>
                <a:gd name="T27" fmla="*/ 226 h 316"/>
                <a:gd name="T28" fmla="*/ 41 w 316"/>
                <a:gd name="T29" fmla="*/ 217 h 316"/>
                <a:gd name="T30" fmla="*/ 78 w 316"/>
                <a:gd name="T31" fmla="*/ 237 h 316"/>
                <a:gd name="T32" fmla="*/ 99 w 316"/>
                <a:gd name="T33" fmla="*/ 275 h 316"/>
                <a:gd name="T34" fmla="*/ 89 w 316"/>
                <a:gd name="T35" fmla="*/ 284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6" h="316">
                  <a:moveTo>
                    <a:pt x="287" y="29"/>
                  </a:moveTo>
                  <a:cubicBezTo>
                    <a:pt x="258" y="0"/>
                    <a:pt x="236" y="4"/>
                    <a:pt x="236" y="4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20" y="221"/>
                    <a:pt x="20" y="221"/>
                    <a:pt x="20" y="221"/>
                  </a:cubicBezTo>
                  <a:cubicBezTo>
                    <a:pt x="0" y="316"/>
                    <a:pt x="0" y="316"/>
                    <a:pt x="0" y="316"/>
                  </a:cubicBezTo>
                  <a:cubicBezTo>
                    <a:pt x="95" y="296"/>
                    <a:pt x="95" y="296"/>
                    <a:pt x="95" y="296"/>
                  </a:cubicBezTo>
                  <a:cubicBezTo>
                    <a:pt x="210" y="180"/>
                    <a:pt x="210" y="180"/>
                    <a:pt x="210" y="180"/>
                  </a:cubicBezTo>
                  <a:cubicBezTo>
                    <a:pt x="312" y="79"/>
                    <a:pt x="312" y="79"/>
                    <a:pt x="312" y="79"/>
                  </a:cubicBezTo>
                  <a:cubicBezTo>
                    <a:pt x="312" y="79"/>
                    <a:pt x="316" y="58"/>
                    <a:pt x="287" y="29"/>
                  </a:cubicBezTo>
                  <a:close/>
                  <a:moveTo>
                    <a:pt x="89" y="284"/>
                  </a:moveTo>
                  <a:cubicBezTo>
                    <a:pt x="57" y="291"/>
                    <a:pt x="57" y="291"/>
                    <a:pt x="57" y="291"/>
                  </a:cubicBezTo>
                  <a:cubicBezTo>
                    <a:pt x="54" y="285"/>
                    <a:pt x="50" y="280"/>
                    <a:pt x="43" y="273"/>
                  </a:cubicBezTo>
                  <a:cubicBezTo>
                    <a:pt x="36" y="266"/>
                    <a:pt x="30" y="262"/>
                    <a:pt x="24" y="259"/>
                  </a:cubicBezTo>
                  <a:cubicBezTo>
                    <a:pt x="31" y="226"/>
                    <a:pt x="31" y="226"/>
                    <a:pt x="31" y="226"/>
                  </a:cubicBezTo>
                  <a:cubicBezTo>
                    <a:pt x="41" y="217"/>
                    <a:pt x="41" y="217"/>
                    <a:pt x="41" y="217"/>
                  </a:cubicBezTo>
                  <a:cubicBezTo>
                    <a:pt x="41" y="217"/>
                    <a:pt x="58" y="217"/>
                    <a:pt x="78" y="237"/>
                  </a:cubicBezTo>
                  <a:cubicBezTo>
                    <a:pt x="98" y="257"/>
                    <a:pt x="99" y="275"/>
                    <a:pt x="99" y="275"/>
                  </a:cubicBezTo>
                  <a:lnTo>
                    <a:pt x="89" y="284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cs typeface="+mn-ea"/>
                <a:sym typeface="+mn-lt"/>
              </a:endParaRPr>
            </a:p>
          </p:txBody>
        </p:sp>
        <p:sp>
          <p:nvSpPr>
            <p:cNvPr id="18" name="Oval 126"/>
            <p:cNvSpPr/>
            <p:nvPr/>
          </p:nvSpPr>
          <p:spPr>
            <a:xfrm>
              <a:off x="6006611" y="4240036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cs typeface="+mn-ea"/>
                <a:sym typeface="+mn-lt"/>
              </a:endParaRPr>
            </a:p>
          </p:txBody>
        </p:sp>
      </p:grpSp>
      <p:grpSp>
        <p:nvGrpSpPr>
          <p:cNvPr id="19" name="Group 131"/>
          <p:cNvGrpSpPr/>
          <p:nvPr/>
        </p:nvGrpSpPr>
        <p:grpSpPr>
          <a:xfrm>
            <a:off x="9271310" y="2484212"/>
            <a:ext cx="626459" cy="626459"/>
            <a:chOff x="8794034" y="4283578"/>
            <a:chExt cx="684000" cy="684000"/>
          </a:xfrm>
        </p:grpSpPr>
        <p:sp>
          <p:nvSpPr>
            <p:cNvPr id="20" name="Freeform 36"/>
            <p:cNvSpPr>
              <a:spLocks noChangeAspect="1" noEditPoints="1"/>
            </p:cNvSpPr>
            <p:nvPr/>
          </p:nvSpPr>
          <p:spPr bwMode="auto">
            <a:xfrm>
              <a:off x="8879066" y="4481578"/>
              <a:ext cx="513936" cy="288000"/>
            </a:xfrm>
            <a:custGeom>
              <a:avLst/>
              <a:gdLst>
                <a:gd name="T0" fmla="*/ 200 w 400"/>
                <a:gd name="T1" fmla="*/ 0 h 224"/>
                <a:gd name="T2" fmla="*/ 0 w 400"/>
                <a:gd name="T3" fmla="*/ 112 h 224"/>
                <a:gd name="T4" fmla="*/ 200 w 400"/>
                <a:gd name="T5" fmla="*/ 224 h 224"/>
                <a:gd name="T6" fmla="*/ 400 w 400"/>
                <a:gd name="T7" fmla="*/ 112 h 224"/>
                <a:gd name="T8" fmla="*/ 200 w 400"/>
                <a:gd name="T9" fmla="*/ 0 h 224"/>
                <a:gd name="T10" fmla="*/ 200 w 400"/>
                <a:gd name="T11" fmla="*/ 198 h 224"/>
                <a:gd name="T12" fmla="*/ 111 w 400"/>
                <a:gd name="T13" fmla="*/ 112 h 224"/>
                <a:gd name="T14" fmla="*/ 200 w 400"/>
                <a:gd name="T15" fmla="*/ 26 h 224"/>
                <a:gd name="T16" fmla="*/ 289 w 400"/>
                <a:gd name="T17" fmla="*/ 112 h 224"/>
                <a:gd name="T18" fmla="*/ 200 w 400"/>
                <a:gd name="T19" fmla="*/ 198 h 224"/>
                <a:gd name="T20" fmla="*/ 200 w 400"/>
                <a:gd name="T21" fmla="*/ 112 h 224"/>
                <a:gd name="T22" fmla="*/ 200 w 400"/>
                <a:gd name="T23" fmla="*/ 69 h 224"/>
                <a:gd name="T24" fmla="*/ 155 w 400"/>
                <a:gd name="T25" fmla="*/ 112 h 224"/>
                <a:gd name="T26" fmla="*/ 200 w 400"/>
                <a:gd name="T27" fmla="*/ 155 h 224"/>
                <a:gd name="T28" fmla="*/ 244 w 400"/>
                <a:gd name="T29" fmla="*/ 112 h 224"/>
                <a:gd name="T30" fmla="*/ 200 w 400"/>
                <a:gd name="T31" fmla="*/ 11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0" h="224">
                  <a:moveTo>
                    <a:pt x="200" y="0"/>
                  </a:moveTo>
                  <a:cubicBezTo>
                    <a:pt x="69" y="0"/>
                    <a:pt x="0" y="97"/>
                    <a:pt x="0" y="112"/>
                  </a:cubicBezTo>
                  <a:cubicBezTo>
                    <a:pt x="0" y="127"/>
                    <a:pt x="69" y="224"/>
                    <a:pt x="200" y="224"/>
                  </a:cubicBezTo>
                  <a:cubicBezTo>
                    <a:pt x="331" y="224"/>
                    <a:pt x="400" y="127"/>
                    <a:pt x="400" y="112"/>
                  </a:cubicBezTo>
                  <a:cubicBezTo>
                    <a:pt x="400" y="97"/>
                    <a:pt x="331" y="0"/>
                    <a:pt x="200" y="0"/>
                  </a:cubicBezTo>
                  <a:close/>
                  <a:moveTo>
                    <a:pt x="200" y="198"/>
                  </a:moveTo>
                  <a:cubicBezTo>
                    <a:pt x="151" y="198"/>
                    <a:pt x="111" y="159"/>
                    <a:pt x="111" y="112"/>
                  </a:cubicBezTo>
                  <a:cubicBezTo>
                    <a:pt x="111" y="64"/>
                    <a:pt x="151" y="26"/>
                    <a:pt x="200" y="26"/>
                  </a:cubicBezTo>
                  <a:cubicBezTo>
                    <a:pt x="249" y="26"/>
                    <a:pt x="289" y="64"/>
                    <a:pt x="289" y="112"/>
                  </a:cubicBezTo>
                  <a:cubicBezTo>
                    <a:pt x="289" y="159"/>
                    <a:pt x="249" y="198"/>
                    <a:pt x="200" y="198"/>
                  </a:cubicBezTo>
                  <a:close/>
                  <a:moveTo>
                    <a:pt x="200" y="112"/>
                  </a:moveTo>
                  <a:cubicBezTo>
                    <a:pt x="192" y="103"/>
                    <a:pt x="213" y="69"/>
                    <a:pt x="200" y="69"/>
                  </a:cubicBezTo>
                  <a:cubicBezTo>
                    <a:pt x="175" y="69"/>
                    <a:pt x="155" y="88"/>
                    <a:pt x="155" y="112"/>
                  </a:cubicBezTo>
                  <a:cubicBezTo>
                    <a:pt x="155" y="136"/>
                    <a:pt x="175" y="155"/>
                    <a:pt x="200" y="155"/>
                  </a:cubicBezTo>
                  <a:cubicBezTo>
                    <a:pt x="224" y="155"/>
                    <a:pt x="244" y="136"/>
                    <a:pt x="244" y="112"/>
                  </a:cubicBezTo>
                  <a:cubicBezTo>
                    <a:pt x="244" y="101"/>
                    <a:pt x="207" y="119"/>
                    <a:pt x="200" y="112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cs typeface="+mn-ea"/>
                <a:sym typeface="+mn-lt"/>
              </a:endParaRPr>
            </a:p>
          </p:txBody>
        </p:sp>
        <p:sp>
          <p:nvSpPr>
            <p:cNvPr id="21" name="Oval 127"/>
            <p:cNvSpPr/>
            <p:nvPr/>
          </p:nvSpPr>
          <p:spPr>
            <a:xfrm>
              <a:off x="8794034" y="4283578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cs typeface="+mn-ea"/>
                <a:sym typeface="+mn-lt"/>
              </a:endParaRPr>
            </a:p>
          </p:txBody>
        </p:sp>
      </p:grpSp>
      <p:sp>
        <p:nvSpPr>
          <p:cNvPr id="22" name="Content Placeholder 2"/>
          <p:cNvSpPr txBox="1"/>
          <p:nvPr/>
        </p:nvSpPr>
        <p:spPr>
          <a:xfrm>
            <a:off x="1425433" y="4126067"/>
            <a:ext cx="2211298" cy="253146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500" dirty="0">
                <a:cs typeface="+mn-ea"/>
                <a:sym typeface="+mn-lt"/>
              </a:rPr>
              <a:t>在这里输入您的文字内容</a:t>
            </a:r>
            <a:endParaRPr lang="en-US" sz="1500" b="1" dirty="0">
              <a:cs typeface="+mn-ea"/>
              <a:sym typeface="+mn-lt"/>
            </a:endParaRPr>
          </a:p>
        </p:txBody>
      </p:sp>
      <p:sp>
        <p:nvSpPr>
          <p:cNvPr id="23" name="Content Placeholder 2"/>
          <p:cNvSpPr txBox="1"/>
          <p:nvPr/>
        </p:nvSpPr>
        <p:spPr>
          <a:xfrm>
            <a:off x="3970393" y="4126067"/>
            <a:ext cx="2111646" cy="253146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500" dirty="0">
                <a:cs typeface="+mn-ea"/>
                <a:sym typeface="+mn-lt"/>
              </a:rPr>
              <a:t>在这里输入您的文字内容</a:t>
            </a:r>
            <a:endParaRPr lang="en-US" sz="1500" b="1" dirty="0">
              <a:cs typeface="+mn-ea"/>
              <a:sym typeface="+mn-lt"/>
            </a:endParaRPr>
          </a:p>
        </p:txBody>
      </p:sp>
      <p:sp>
        <p:nvSpPr>
          <p:cNvPr id="24" name="Content Placeholder 2"/>
          <p:cNvSpPr txBox="1"/>
          <p:nvPr/>
        </p:nvSpPr>
        <p:spPr>
          <a:xfrm>
            <a:off x="6219704" y="4126067"/>
            <a:ext cx="2211298" cy="253146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500" dirty="0">
                <a:cs typeface="+mn-ea"/>
                <a:sym typeface="+mn-lt"/>
              </a:rPr>
              <a:t>在这里输入您的文字内容</a:t>
            </a:r>
            <a:endParaRPr lang="en-US" sz="1500" b="1" dirty="0">
              <a:cs typeface="+mn-ea"/>
              <a:sym typeface="+mn-lt"/>
            </a:endParaRPr>
          </a:p>
        </p:txBody>
      </p:sp>
      <p:sp>
        <p:nvSpPr>
          <p:cNvPr id="25" name="Content Placeholder 2"/>
          <p:cNvSpPr txBox="1"/>
          <p:nvPr/>
        </p:nvSpPr>
        <p:spPr>
          <a:xfrm>
            <a:off x="8695724" y="4126067"/>
            <a:ext cx="2216643" cy="253146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500" dirty="0">
                <a:cs typeface="+mn-ea"/>
                <a:sym typeface="+mn-lt"/>
              </a:rPr>
              <a:t>在这里输入您的文字内容</a:t>
            </a:r>
            <a:endParaRPr lang="en-US" sz="1500" b="1" dirty="0">
              <a:cs typeface="+mn-ea"/>
              <a:sym typeface="+mn-lt"/>
            </a:endParaRPr>
          </a:p>
        </p:txBody>
      </p:sp>
      <p:sp>
        <p:nvSpPr>
          <p:cNvPr id="26" name="TextBox 187"/>
          <p:cNvSpPr txBox="1"/>
          <p:nvPr/>
        </p:nvSpPr>
        <p:spPr>
          <a:xfrm>
            <a:off x="1262375" y="4403066"/>
            <a:ext cx="2606869" cy="762149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cs typeface="+mn-ea"/>
                <a:sym typeface="+mn-lt"/>
              </a:rPr>
              <a:t>在这里输入您的文字内容，在这里输入您的文字内容，在这里输入您的文字内容，</a:t>
            </a:r>
            <a:endParaRPr lang="id-ID" altLang="zh-CN" sz="1200" dirty="0">
              <a:cs typeface="+mn-ea"/>
              <a:sym typeface="+mn-lt"/>
            </a:endParaRPr>
          </a:p>
        </p:txBody>
      </p:sp>
      <p:sp>
        <p:nvSpPr>
          <p:cNvPr id="27" name="TextBox 187"/>
          <p:cNvSpPr txBox="1"/>
          <p:nvPr/>
        </p:nvSpPr>
        <p:spPr>
          <a:xfrm>
            <a:off x="3675615" y="4403066"/>
            <a:ext cx="2606869" cy="762149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cs typeface="+mn-ea"/>
                <a:sym typeface="+mn-lt"/>
              </a:rPr>
              <a:t>在这里输入您的文字内容，在这里输入您的文字内容，在这里输入您的文字内容，</a:t>
            </a:r>
            <a:endParaRPr lang="id-ID" altLang="zh-CN" sz="1200" dirty="0">
              <a:cs typeface="+mn-ea"/>
              <a:sym typeface="+mn-lt"/>
            </a:endParaRPr>
          </a:p>
        </p:txBody>
      </p:sp>
      <p:sp>
        <p:nvSpPr>
          <p:cNvPr id="28" name="TextBox 187"/>
          <p:cNvSpPr txBox="1"/>
          <p:nvPr/>
        </p:nvSpPr>
        <p:spPr>
          <a:xfrm>
            <a:off x="6119426" y="4403066"/>
            <a:ext cx="2606869" cy="762149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cs typeface="+mn-ea"/>
                <a:sym typeface="+mn-lt"/>
              </a:rPr>
              <a:t>在这里输入您的文字内容，在这里输入您的文字内容，在这里输入您的文字内容，</a:t>
            </a:r>
            <a:endParaRPr lang="id-ID" altLang="zh-CN" sz="1200" dirty="0">
              <a:cs typeface="+mn-ea"/>
              <a:sym typeface="+mn-lt"/>
            </a:endParaRPr>
          </a:p>
        </p:txBody>
      </p:sp>
      <p:sp>
        <p:nvSpPr>
          <p:cNvPr id="29" name="TextBox 187"/>
          <p:cNvSpPr txBox="1"/>
          <p:nvPr/>
        </p:nvSpPr>
        <p:spPr>
          <a:xfrm>
            <a:off x="8532666" y="4403066"/>
            <a:ext cx="2606869" cy="762149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cs typeface="+mn-ea"/>
                <a:sym typeface="+mn-lt"/>
              </a:rPr>
              <a:t>在这里输入您的文字内容，在这里输入您的文字内容，在这里输入您的文字内容，</a:t>
            </a:r>
            <a:endParaRPr lang="id-ID" altLang="zh-CN" sz="12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9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3056454" cy="323165"/>
          </a:xfrm>
          <a:prstGeom prst="rect">
            <a:avLst/>
          </a:prstGeom>
          <a:solidFill>
            <a:schemeClr val="bg1"/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500" spc="300" dirty="0">
                <a:cs typeface="+mn-ea"/>
                <a:sym typeface="+mn-lt"/>
              </a:rPr>
              <a:t>PART  01</a:t>
            </a:r>
            <a:endParaRPr lang="zh-CN" altLang="en-US" sz="1500" spc="300" dirty="0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323165"/>
            <a:ext cx="3056454" cy="323165"/>
          </a:xfrm>
          <a:prstGeom prst="rect">
            <a:avLst/>
          </a:prstGeom>
          <a:solidFill>
            <a:srgbClr val="121F36"/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500" spc="300" dirty="0">
                <a:solidFill>
                  <a:schemeClr val="bg1"/>
                </a:solidFill>
                <a:cs typeface="+mn-ea"/>
                <a:sym typeface="+mn-lt"/>
              </a:rPr>
              <a:t>工作回顾</a:t>
            </a:r>
            <a:endParaRPr lang="zh-CN" altLang="en-US" sz="1500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" name="TextBox 30"/>
          <p:cNvSpPr txBox="1"/>
          <p:nvPr/>
        </p:nvSpPr>
        <p:spPr>
          <a:xfrm>
            <a:off x="1331787" y="3984567"/>
            <a:ext cx="1184516" cy="872916"/>
          </a:xfrm>
          <a:prstGeom prst="rect">
            <a:avLst/>
          </a:prstGeom>
          <a:noFill/>
        </p:spPr>
        <p:txBody>
          <a:bodyPr wrap="square" lIns="96377" tIns="48189" rIns="96377" bIns="48189" rtlCol="0" anchor="ctr">
            <a:spAutoFit/>
          </a:bodyPr>
          <a:lstStyle>
            <a:defPPr>
              <a:defRPr lang="zh-CN"/>
            </a:defPPr>
            <a:lvl1pPr algn="ctr">
              <a:defRPr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在这里输入您的文字内容</a:t>
            </a:r>
            <a:endParaRPr lang="en-US" altLang="zh-CN" sz="140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TextBox 31"/>
          <p:cNvSpPr txBox="1"/>
          <p:nvPr/>
        </p:nvSpPr>
        <p:spPr>
          <a:xfrm>
            <a:off x="3258638" y="2562154"/>
            <a:ext cx="911564" cy="872916"/>
          </a:xfrm>
          <a:prstGeom prst="rect">
            <a:avLst/>
          </a:prstGeom>
          <a:noFill/>
        </p:spPr>
        <p:txBody>
          <a:bodyPr wrap="square" lIns="96377" tIns="48189" rIns="96377" bIns="48189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cs typeface="+mn-ea"/>
                <a:sym typeface="+mn-lt"/>
              </a:rPr>
              <a:t>在这里输入您的文字内容</a:t>
            </a:r>
            <a:endParaRPr lang="en-US" altLang="zh-CN" sz="1400" dirty="0">
              <a:cs typeface="+mn-ea"/>
              <a:sym typeface="+mn-lt"/>
            </a:endParaRPr>
          </a:p>
        </p:txBody>
      </p:sp>
      <p:sp>
        <p:nvSpPr>
          <p:cNvPr id="8" name="TextBox 33"/>
          <p:cNvSpPr txBox="1"/>
          <p:nvPr/>
        </p:nvSpPr>
        <p:spPr>
          <a:xfrm>
            <a:off x="4962265" y="3737973"/>
            <a:ext cx="1184516" cy="872916"/>
          </a:xfrm>
          <a:prstGeom prst="rect">
            <a:avLst/>
          </a:prstGeom>
          <a:noFill/>
        </p:spPr>
        <p:txBody>
          <a:bodyPr wrap="square" lIns="96377" tIns="48189" rIns="96377" bIns="48189" rtlCol="0" anchor="ctr">
            <a:spAutoFit/>
          </a:bodyPr>
          <a:lstStyle>
            <a:defPPr>
              <a:defRPr lang="zh-CN"/>
            </a:defPPr>
            <a:lvl1pPr algn="ctr">
              <a:defRPr sz="1600"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在这里输入您的文字内容</a:t>
            </a:r>
            <a:endParaRPr lang="en-US" altLang="zh-CN" sz="140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TextBox 34"/>
          <p:cNvSpPr txBox="1"/>
          <p:nvPr/>
        </p:nvSpPr>
        <p:spPr>
          <a:xfrm>
            <a:off x="6482978" y="2726996"/>
            <a:ext cx="1678063" cy="614384"/>
          </a:xfrm>
          <a:prstGeom prst="rect">
            <a:avLst/>
          </a:prstGeom>
          <a:noFill/>
        </p:spPr>
        <p:txBody>
          <a:bodyPr wrap="square" lIns="96377" tIns="48189" rIns="96377" bIns="48189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cs typeface="+mn-ea"/>
                <a:sym typeface="+mn-lt"/>
              </a:rPr>
              <a:t>在这里输入您的文字内容</a:t>
            </a:r>
            <a:endParaRPr lang="en-US" altLang="zh-CN" sz="1400" dirty="0"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722582" y="3671416"/>
            <a:ext cx="2916435" cy="1482314"/>
          </a:xfrm>
          <a:prstGeom prst="rect">
            <a:avLst/>
          </a:prstGeom>
        </p:spPr>
        <p:txBody>
          <a:bodyPr wrap="square" lIns="96377" tIns="48189" rIns="96377" bIns="48189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500" dirty="0">
                <a:cs typeface="+mn-ea"/>
                <a:sym typeface="+mn-lt"/>
              </a:rPr>
              <a:t>在这里输入您的文字内容</a:t>
            </a:r>
            <a:endParaRPr lang="en-US" altLang="zh-CN" sz="1500" b="1" dirty="0">
              <a:cs typeface="+mn-ea"/>
              <a:sym typeface="+mn-lt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1200" dirty="0">
                <a:cs typeface="+mn-ea"/>
                <a:sym typeface="+mn-lt"/>
              </a:rPr>
              <a:t>在这里输入您的文字内容，在这里输入您的文字内容，在这里输入您的文字内容，在这里输入您的文字内容，在这里输入您的文字内容，在这里输入您的文字内容，</a:t>
            </a:r>
            <a:endParaRPr lang="en-US" altLang="zh-CN" sz="1200" dirty="0">
              <a:cs typeface="+mn-ea"/>
              <a:sym typeface="+mn-lt"/>
            </a:endParaRPr>
          </a:p>
        </p:txBody>
      </p:sp>
      <p:sp>
        <p:nvSpPr>
          <p:cNvPr id="11" name="Freeform 4"/>
          <p:cNvSpPr/>
          <p:nvPr/>
        </p:nvSpPr>
        <p:spPr bwMode="auto">
          <a:xfrm>
            <a:off x="2474434" y="1782032"/>
            <a:ext cx="2456175" cy="2456975"/>
          </a:xfrm>
          <a:custGeom>
            <a:avLst/>
            <a:gdLst/>
            <a:ahLst/>
            <a:cxnLst/>
            <a:rect l="l" t="t" r="r" b="b"/>
            <a:pathLst>
              <a:path w="2628619" h="2628031">
                <a:moveTo>
                  <a:pt x="1316980" y="400615"/>
                </a:moveTo>
                <a:cubicBezTo>
                  <a:pt x="813885" y="400615"/>
                  <a:pt x="406046" y="809559"/>
                  <a:pt x="406046" y="1314016"/>
                </a:cubicBezTo>
                <a:cubicBezTo>
                  <a:pt x="406046" y="1818473"/>
                  <a:pt x="813885" y="2227417"/>
                  <a:pt x="1316980" y="2227417"/>
                </a:cubicBezTo>
                <a:cubicBezTo>
                  <a:pt x="1820075" y="2227417"/>
                  <a:pt x="2227914" y="1818473"/>
                  <a:pt x="2227914" y="1314016"/>
                </a:cubicBezTo>
                <a:cubicBezTo>
                  <a:pt x="2227914" y="809559"/>
                  <a:pt x="1820075" y="400615"/>
                  <a:pt x="1316980" y="400615"/>
                </a:cubicBezTo>
                <a:close/>
                <a:moveTo>
                  <a:pt x="1151586" y="0"/>
                </a:moveTo>
                <a:lnTo>
                  <a:pt x="1254227" y="145306"/>
                </a:lnTo>
                <a:lnTo>
                  <a:pt x="1316813" y="142801"/>
                </a:lnTo>
                <a:lnTo>
                  <a:pt x="1379399" y="145306"/>
                </a:lnTo>
                <a:lnTo>
                  <a:pt x="1482041" y="0"/>
                </a:lnTo>
                <a:lnTo>
                  <a:pt x="1522096" y="5011"/>
                </a:lnTo>
                <a:lnTo>
                  <a:pt x="1564654" y="12526"/>
                </a:lnTo>
                <a:lnTo>
                  <a:pt x="1617227" y="182885"/>
                </a:lnTo>
                <a:lnTo>
                  <a:pt x="1679813" y="200422"/>
                </a:lnTo>
                <a:lnTo>
                  <a:pt x="1707351" y="210443"/>
                </a:lnTo>
                <a:lnTo>
                  <a:pt x="1737392" y="220464"/>
                </a:lnTo>
                <a:lnTo>
                  <a:pt x="1880089" y="115243"/>
                </a:lnTo>
                <a:lnTo>
                  <a:pt x="1917640" y="132780"/>
                </a:lnTo>
                <a:lnTo>
                  <a:pt x="1955192" y="152822"/>
                </a:lnTo>
                <a:lnTo>
                  <a:pt x="1952689" y="333201"/>
                </a:lnTo>
                <a:lnTo>
                  <a:pt x="2002758" y="368275"/>
                </a:lnTo>
                <a:lnTo>
                  <a:pt x="2027792" y="388317"/>
                </a:lnTo>
                <a:lnTo>
                  <a:pt x="2052827" y="405854"/>
                </a:lnTo>
                <a:lnTo>
                  <a:pt x="2223061" y="348233"/>
                </a:lnTo>
                <a:lnTo>
                  <a:pt x="2253102" y="378296"/>
                </a:lnTo>
                <a:lnTo>
                  <a:pt x="2283144" y="408360"/>
                </a:lnTo>
                <a:lnTo>
                  <a:pt x="2225564" y="578718"/>
                </a:lnTo>
                <a:lnTo>
                  <a:pt x="2263116" y="626318"/>
                </a:lnTo>
                <a:lnTo>
                  <a:pt x="2298164" y="678929"/>
                </a:lnTo>
                <a:lnTo>
                  <a:pt x="2475909" y="676424"/>
                </a:lnTo>
                <a:lnTo>
                  <a:pt x="2495937" y="711498"/>
                </a:lnTo>
                <a:lnTo>
                  <a:pt x="2515964" y="749077"/>
                </a:lnTo>
                <a:lnTo>
                  <a:pt x="2408316" y="891877"/>
                </a:lnTo>
                <a:lnTo>
                  <a:pt x="2428343" y="952004"/>
                </a:lnTo>
                <a:lnTo>
                  <a:pt x="2438357" y="984572"/>
                </a:lnTo>
                <a:lnTo>
                  <a:pt x="2445868" y="1014636"/>
                </a:lnTo>
                <a:lnTo>
                  <a:pt x="2616102" y="1067246"/>
                </a:lnTo>
                <a:lnTo>
                  <a:pt x="2628619" y="1149920"/>
                </a:lnTo>
                <a:lnTo>
                  <a:pt x="2483419" y="1252637"/>
                </a:lnTo>
                <a:lnTo>
                  <a:pt x="2485923" y="1312763"/>
                </a:lnTo>
                <a:lnTo>
                  <a:pt x="2483419" y="1375395"/>
                </a:lnTo>
                <a:lnTo>
                  <a:pt x="2628619" y="1478111"/>
                </a:lnTo>
                <a:lnTo>
                  <a:pt x="2623612" y="1520701"/>
                </a:lnTo>
                <a:lnTo>
                  <a:pt x="2616102" y="1560785"/>
                </a:lnTo>
                <a:lnTo>
                  <a:pt x="2445868" y="1615901"/>
                </a:lnTo>
                <a:lnTo>
                  <a:pt x="2428343" y="1676028"/>
                </a:lnTo>
                <a:lnTo>
                  <a:pt x="2418330" y="1706091"/>
                </a:lnTo>
                <a:lnTo>
                  <a:pt x="2408316" y="1736154"/>
                </a:lnTo>
                <a:lnTo>
                  <a:pt x="2515964" y="1878955"/>
                </a:lnTo>
                <a:lnTo>
                  <a:pt x="2495937" y="1916534"/>
                </a:lnTo>
                <a:lnTo>
                  <a:pt x="2475909" y="1951608"/>
                </a:lnTo>
                <a:lnTo>
                  <a:pt x="2298164" y="1949102"/>
                </a:lnTo>
                <a:lnTo>
                  <a:pt x="2263116" y="2001713"/>
                </a:lnTo>
                <a:lnTo>
                  <a:pt x="2245592" y="2026766"/>
                </a:lnTo>
                <a:lnTo>
                  <a:pt x="2225564" y="2049313"/>
                </a:lnTo>
                <a:lnTo>
                  <a:pt x="2283144" y="2219672"/>
                </a:lnTo>
                <a:lnTo>
                  <a:pt x="2253102" y="2252240"/>
                </a:lnTo>
                <a:lnTo>
                  <a:pt x="2223061" y="2282304"/>
                </a:lnTo>
                <a:lnTo>
                  <a:pt x="2052827" y="2224682"/>
                </a:lnTo>
                <a:lnTo>
                  <a:pt x="2002758" y="2262261"/>
                </a:lnTo>
                <a:lnTo>
                  <a:pt x="1952689" y="2297335"/>
                </a:lnTo>
                <a:lnTo>
                  <a:pt x="1955192" y="2475210"/>
                </a:lnTo>
                <a:lnTo>
                  <a:pt x="1917640" y="2495252"/>
                </a:lnTo>
                <a:lnTo>
                  <a:pt x="1880089" y="2512789"/>
                </a:lnTo>
                <a:lnTo>
                  <a:pt x="1737392" y="2407567"/>
                </a:lnTo>
                <a:lnTo>
                  <a:pt x="1679813" y="2427609"/>
                </a:lnTo>
                <a:lnTo>
                  <a:pt x="1647268" y="2435125"/>
                </a:lnTo>
                <a:lnTo>
                  <a:pt x="1617227" y="2445146"/>
                </a:lnTo>
                <a:lnTo>
                  <a:pt x="1564654" y="2615505"/>
                </a:lnTo>
                <a:lnTo>
                  <a:pt x="1482041" y="2628031"/>
                </a:lnTo>
                <a:lnTo>
                  <a:pt x="1379399" y="2482725"/>
                </a:lnTo>
                <a:lnTo>
                  <a:pt x="1316813" y="2482725"/>
                </a:lnTo>
                <a:lnTo>
                  <a:pt x="1254227" y="2482725"/>
                </a:lnTo>
                <a:lnTo>
                  <a:pt x="1151586" y="2628031"/>
                </a:lnTo>
                <a:lnTo>
                  <a:pt x="1109027" y="2623021"/>
                </a:lnTo>
                <a:lnTo>
                  <a:pt x="1066469" y="2615505"/>
                </a:lnTo>
                <a:lnTo>
                  <a:pt x="1013896" y="2445146"/>
                </a:lnTo>
                <a:lnTo>
                  <a:pt x="953813" y="2427609"/>
                </a:lnTo>
                <a:lnTo>
                  <a:pt x="923772" y="2417588"/>
                </a:lnTo>
                <a:lnTo>
                  <a:pt x="896234" y="2407567"/>
                </a:lnTo>
                <a:lnTo>
                  <a:pt x="753538" y="2512789"/>
                </a:lnTo>
                <a:lnTo>
                  <a:pt x="715986" y="2495252"/>
                </a:lnTo>
                <a:lnTo>
                  <a:pt x="678434" y="2475210"/>
                </a:lnTo>
                <a:lnTo>
                  <a:pt x="680938" y="2297335"/>
                </a:lnTo>
                <a:lnTo>
                  <a:pt x="630869" y="2262261"/>
                </a:lnTo>
                <a:lnTo>
                  <a:pt x="605834" y="2242219"/>
                </a:lnTo>
                <a:lnTo>
                  <a:pt x="580800" y="2224682"/>
                </a:lnTo>
                <a:lnTo>
                  <a:pt x="410566" y="2282304"/>
                </a:lnTo>
                <a:lnTo>
                  <a:pt x="380524" y="2252240"/>
                </a:lnTo>
                <a:lnTo>
                  <a:pt x="350483" y="2219672"/>
                </a:lnTo>
                <a:lnTo>
                  <a:pt x="408062" y="2049313"/>
                </a:lnTo>
                <a:lnTo>
                  <a:pt x="370510" y="2001713"/>
                </a:lnTo>
                <a:lnTo>
                  <a:pt x="335462" y="1949102"/>
                </a:lnTo>
                <a:lnTo>
                  <a:pt x="157717" y="1951608"/>
                </a:lnTo>
                <a:lnTo>
                  <a:pt x="137690" y="1916534"/>
                </a:lnTo>
                <a:lnTo>
                  <a:pt x="117662" y="1878955"/>
                </a:lnTo>
                <a:lnTo>
                  <a:pt x="225310" y="1736154"/>
                </a:lnTo>
                <a:lnTo>
                  <a:pt x="205283" y="1676028"/>
                </a:lnTo>
                <a:lnTo>
                  <a:pt x="195269" y="1645964"/>
                </a:lnTo>
                <a:lnTo>
                  <a:pt x="187759" y="1615901"/>
                </a:lnTo>
                <a:lnTo>
                  <a:pt x="15021" y="1560785"/>
                </a:lnTo>
                <a:lnTo>
                  <a:pt x="0" y="1478111"/>
                </a:lnTo>
                <a:lnTo>
                  <a:pt x="150207" y="1375395"/>
                </a:lnTo>
                <a:lnTo>
                  <a:pt x="147703" y="1312763"/>
                </a:lnTo>
                <a:lnTo>
                  <a:pt x="150207" y="1252637"/>
                </a:lnTo>
                <a:lnTo>
                  <a:pt x="0" y="1149920"/>
                </a:lnTo>
                <a:lnTo>
                  <a:pt x="7510" y="1107331"/>
                </a:lnTo>
                <a:lnTo>
                  <a:pt x="15021" y="1067246"/>
                </a:lnTo>
                <a:lnTo>
                  <a:pt x="187759" y="1014636"/>
                </a:lnTo>
                <a:lnTo>
                  <a:pt x="205283" y="952004"/>
                </a:lnTo>
                <a:lnTo>
                  <a:pt x="215297" y="921941"/>
                </a:lnTo>
                <a:lnTo>
                  <a:pt x="225310" y="891877"/>
                </a:lnTo>
                <a:lnTo>
                  <a:pt x="117662" y="749077"/>
                </a:lnTo>
                <a:lnTo>
                  <a:pt x="137690" y="711498"/>
                </a:lnTo>
                <a:lnTo>
                  <a:pt x="157717" y="676424"/>
                </a:lnTo>
                <a:lnTo>
                  <a:pt x="335462" y="678929"/>
                </a:lnTo>
                <a:lnTo>
                  <a:pt x="370510" y="626318"/>
                </a:lnTo>
                <a:lnTo>
                  <a:pt x="388034" y="601266"/>
                </a:lnTo>
                <a:lnTo>
                  <a:pt x="408062" y="578718"/>
                </a:lnTo>
                <a:lnTo>
                  <a:pt x="350483" y="408360"/>
                </a:lnTo>
                <a:lnTo>
                  <a:pt x="380524" y="378296"/>
                </a:lnTo>
                <a:lnTo>
                  <a:pt x="410566" y="348233"/>
                </a:lnTo>
                <a:lnTo>
                  <a:pt x="580800" y="405854"/>
                </a:lnTo>
                <a:lnTo>
                  <a:pt x="630869" y="368275"/>
                </a:lnTo>
                <a:lnTo>
                  <a:pt x="680938" y="333201"/>
                </a:lnTo>
                <a:lnTo>
                  <a:pt x="678434" y="152822"/>
                </a:lnTo>
                <a:lnTo>
                  <a:pt x="715986" y="132780"/>
                </a:lnTo>
                <a:lnTo>
                  <a:pt x="753538" y="115243"/>
                </a:lnTo>
                <a:lnTo>
                  <a:pt x="896234" y="220464"/>
                </a:lnTo>
                <a:lnTo>
                  <a:pt x="953813" y="200422"/>
                </a:lnTo>
                <a:lnTo>
                  <a:pt x="983855" y="190401"/>
                </a:lnTo>
                <a:lnTo>
                  <a:pt x="1013896" y="182885"/>
                </a:lnTo>
                <a:lnTo>
                  <a:pt x="1066469" y="12526"/>
                </a:lnTo>
                <a:close/>
              </a:path>
            </a:pathLst>
          </a:custGeom>
          <a:solidFill>
            <a:srgbClr val="121F36"/>
          </a:solidFill>
          <a:ln w="3175" cap="flat" cmpd="sng" algn="ctr">
            <a:noFill/>
            <a:prstDash val="solid"/>
          </a:ln>
          <a:effectLst/>
        </p:spPr>
        <p:txBody>
          <a:bodyPr lIns="0" tIns="48189" rIns="0" bIns="48189" anchor="ctr"/>
          <a:lstStyle/>
          <a:p>
            <a:pPr algn="ctr" defTabSz="963930">
              <a:lnSpc>
                <a:spcPct val="120000"/>
              </a:lnSpc>
              <a:spcBef>
                <a:spcPts val="635"/>
              </a:spcBef>
              <a:spcAft>
                <a:spcPts val="635"/>
              </a:spcAft>
              <a:defRPr/>
            </a:pPr>
            <a:endParaRPr lang="en-US" sz="2000" kern="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Freeform 6"/>
          <p:cNvSpPr/>
          <p:nvPr/>
        </p:nvSpPr>
        <p:spPr bwMode="auto">
          <a:xfrm>
            <a:off x="4571922" y="3121185"/>
            <a:ext cx="1941401" cy="1942037"/>
          </a:xfrm>
          <a:custGeom>
            <a:avLst/>
            <a:gdLst/>
            <a:ahLst/>
            <a:cxnLst/>
            <a:rect l="l" t="t" r="r" b="b"/>
            <a:pathLst>
              <a:path w="1487948" h="1487615">
                <a:moveTo>
                  <a:pt x="743975" y="297790"/>
                </a:moveTo>
                <a:cubicBezTo>
                  <a:pt x="496116" y="297790"/>
                  <a:pt x="295186" y="497479"/>
                  <a:pt x="295186" y="743808"/>
                </a:cubicBezTo>
                <a:cubicBezTo>
                  <a:pt x="295186" y="990137"/>
                  <a:pt x="496116" y="1189826"/>
                  <a:pt x="743975" y="1189826"/>
                </a:cubicBezTo>
                <a:cubicBezTo>
                  <a:pt x="991834" y="1189826"/>
                  <a:pt x="1192764" y="990137"/>
                  <a:pt x="1192764" y="743808"/>
                </a:cubicBezTo>
                <a:cubicBezTo>
                  <a:pt x="1192764" y="497479"/>
                  <a:pt x="991834" y="297790"/>
                  <a:pt x="743975" y="297790"/>
                </a:cubicBezTo>
                <a:close/>
                <a:moveTo>
                  <a:pt x="693753" y="0"/>
                </a:moveTo>
                <a:lnTo>
                  <a:pt x="770837" y="149228"/>
                </a:lnTo>
                <a:lnTo>
                  <a:pt x="801203" y="151560"/>
                </a:lnTo>
                <a:lnTo>
                  <a:pt x="829233" y="153891"/>
                </a:lnTo>
                <a:lnTo>
                  <a:pt x="857264" y="158555"/>
                </a:lnTo>
                <a:lnTo>
                  <a:pt x="885294" y="163218"/>
                </a:lnTo>
                <a:lnTo>
                  <a:pt x="997416" y="41970"/>
                </a:lnTo>
                <a:lnTo>
                  <a:pt x="1018439" y="48965"/>
                </a:lnTo>
                <a:lnTo>
                  <a:pt x="1037126" y="58292"/>
                </a:lnTo>
                <a:lnTo>
                  <a:pt x="1076835" y="74614"/>
                </a:lnTo>
                <a:lnTo>
                  <a:pt x="1069828" y="240164"/>
                </a:lnTo>
                <a:lnTo>
                  <a:pt x="1093186" y="256485"/>
                </a:lnTo>
                <a:lnTo>
                  <a:pt x="1116545" y="272807"/>
                </a:lnTo>
                <a:lnTo>
                  <a:pt x="1139904" y="291461"/>
                </a:lnTo>
                <a:lnTo>
                  <a:pt x="1160927" y="312446"/>
                </a:lnTo>
                <a:lnTo>
                  <a:pt x="1312758" y="261149"/>
                </a:lnTo>
                <a:lnTo>
                  <a:pt x="1340789" y="298456"/>
                </a:lnTo>
                <a:lnTo>
                  <a:pt x="1352468" y="317109"/>
                </a:lnTo>
                <a:lnTo>
                  <a:pt x="1368819" y="335763"/>
                </a:lnTo>
                <a:lnTo>
                  <a:pt x="1280056" y="468669"/>
                </a:lnTo>
                <a:lnTo>
                  <a:pt x="1287064" y="480327"/>
                </a:lnTo>
                <a:lnTo>
                  <a:pt x="1294071" y="496649"/>
                </a:lnTo>
                <a:lnTo>
                  <a:pt x="1305750" y="522298"/>
                </a:lnTo>
                <a:lnTo>
                  <a:pt x="1315094" y="547946"/>
                </a:lnTo>
                <a:lnTo>
                  <a:pt x="1324437" y="575926"/>
                </a:lnTo>
                <a:lnTo>
                  <a:pt x="1476269" y="608570"/>
                </a:lnTo>
                <a:lnTo>
                  <a:pt x="1483276" y="652872"/>
                </a:lnTo>
                <a:lnTo>
                  <a:pt x="1487948" y="701837"/>
                </a:lnTo>
                <a:lnTo>
                  <a:pt x="1350132" y="774120"/>
                </a:lnTo>
                <a:lnTo>
                  <a:pt x="1347796" y="802100"/>
                </a:lnTo>
                <a:lnTo>
                  <a:pt x="1345460" y="830080"/>
                </a:lnTo>
                <a:lnTo>
                  <a:pt x="1340789" y="855729"/>
                </a:lnTo>
                <a:lnTo>
                  <a:pt x="1333781" y="886040"/>
                </a:lnTo>
                <a:lnTo>
                  <a:pt x="1448238" y="988635"/>
                </a:lnTo>
                <a:lnTo>
                  <a:pt x="1431887" y="1032937"/>
                </a:lnTo>
                <a:lnTo>
                  <a:pt x="1410865" y="1077239"/>
                </a:lnTo>
                <a:lnTo>
                  <a:pt x="1259033" y="1067912"/>
                </a:lnTo>
                <a:lnTo>
                  <a:pt x="1242682" y="1093560"/>
                </a:lnTo>
                <a:lnTo>
                  <a:pt x="1226331" y="1116877"/>
                </a:lnTo>
                <a:lnTo>
                  <a:pt x="1209980" y="1137862"/>
                </a:lnTo>
                <a:lnTo>
                  <a:pt x="1191293" y="1158848"/>
                </a:lnTo>
                <a:lnTo>
                  <a:pt x="1235674" y="1303412"/>
                </a:lnTo>
                <a:lnTo>
                  <a:pt x="1198301" y="1336056"/>
                </a:lnTo>
                <a:lnTo>
                  <a:pt x="1179614" y="1350046"/>
                </a:lnTo>
                <a:lnTo>
                  <a:pt x="1158591" y="1364036"/>
                </a:lnTo>
                <a:lnTo>
                  <a:pt x="1030118" y="1282427"/>
                </a:lnTo>
                <a:lnTo>
                  <a:pt x="1006759" y="1294085"/>
                </a:lnTo>
                <a:lnTo>
                  <a:pt x="981065" y="1305744"/>
                </a:lnTo>
                <a:lnTo>
                  <a:pt x="955370" y="1315071"/>
                </a:lnTo>
                <a:lnTo>
                  <a:pt x="927340" y="1324397"/>
                </a:lnTo>
                <a:lnTo>
                  <a:pt x="892302" y="1475957"/>
                </a:lnTo>
                <a:lnTo>
                  <a:pt x="845584" y="1482952"/>
                </a:lnTo>
                <a:lnTo>
                  <a:pt x="798867" y="1487615"/>
                </a:lnTo>
                <a:lnTo>
                  <a:pt x="728791" y="1350046"/>
                </a:lnTo>
                <a:lnTo>
                  <a:pt x="700761" y="1350046"/>
                </a:lnTo>
                <a:lnTo>
                  <a:pt x="672730" y="1345382"/>
                </a:lnTo>
                <a:lnTo>
                  <a:pt x="642364" y="1343051"/>
                </a:lnTo>
                <a:lnTo>
                  <a:pt x="616669" y="1336056"/>
                </a:lnTo>
                <a:lnTo>
                  <a:pt x="511555" y="1450308"/>
                </a:lnTo>
                <a:lnTo>
                  <a:pt x="488197" y="1443313"/>
                </a:lnTo>
                <a:lnTo>
                  <a:pt x="467174" y="1436318"/>
                </a:lnTo>
                <a:lnTo>
                  <a:pt x="422792" y="1417665"/>
                </a:lnTo>
                <a:lnTo>
                  <a:pt x="429800" y="1259110"/>
                </a:lnTo>
                <a:lnTo>
                  <a:pt x="406441" y="1242788"/>
                </a:lnTo>
                <a:lnTo>
                  <a:pt x="383083" y="1226467"/>
                </a:lnTo>
                <a:lnTo>
                  <a:pt x="362060" y="1210145"/>
                </a:lnTo>
                <a:lnTo>
                  <a:pt x="341037" y="1191491"/>
                </a:lnTo>
                <a:lnTo>
                  <a:pt x="184534" y="1238125"/>
                </a:lnTo>
                <a:lnTo>
                  <a:pt x="156503" y="1205481"/>
                </a:lnTo>
                <a:lnTo>
                  <a:pt x="130809" y="1170506"/>
                </a:lnTo>
                <a:lnTo>
                  <a:pt x="219572" y="1032937"/>
                </a:lnTo>
                <a:lnTo>
                  <a:pt x="207893" y="1007288"/>
                </a:lnTo>
                <a:lnTo>
                  <a:pt x="193877" y="981640"/>
                </a:lnTo>
                <a:lnTo>
                  <a:pt x="182198" y="955991"/>
                </a:lnTo>
                <a:lnTo>
                  <a:pt x="172854" y="928011"/>
                </a:lnTo>
                <a:lnTo>
                  <a:pt x="14015" y="893036"/>
                </a:lnTo>
                <a:lnTo>
                  <a:pt x="7008" y="848734"/>
                </a:lnTo>
                <a:lnTo>
                  <a:pt x="0" y="806763"/>
                </a:lnTo>
                <a:lnTo>
                  <a:pt x="147160" y="732149"/>
                </a:lnTo>
                <a:lnTo>
                  <a:pt x="149496" y="701837"/>
                </a:lnTo>
                <a:lnTo>
                  <a:pt x="151832" y="671525"/>
                </a:lnTo>
                <a:lnTo>
                  <a:pt x="156503" y="643545"/>
                </a:lnTo>
                <a:lnTo>
                  <a:pt x="161175" y="615565"/>
                </a:lnTo>
                <a:lnTo>
                  <a:pt x="39710" y="501312"/>
                </a:lnTo>
                <a:lnTo>
                  <a:pt x="53725" y="461674"/>
                </a:lnTo>
                <a:lnTo>
                  <a:pt x="70076" y="424367"/>
                </a:lnTo>
                <a:lnTo>
                  <a:pt x="238259" y="431362"/>
                </a:lnTo>
                <a:lnTo>
                  <a:pt x="254610" y="408045"/>
                </a:lnTo>
                <a:lnTo>
                  <a:pt x="273297" y="384728"/>
                </a:lnTo>
                <a:lnTo>
                  <a:pt x="289648" y="361411"/>
                </a:lnTo>
                <a:lnTo>
                  <a:pt x="310671" y="340426"/>
                </a:lnTo>
                <a:lnTo>
                  <a:pt x="259282" y="177208"/>
                </a:lnTo>
                <a:lnTo>
                  <a:pt x="289648" y="151560"/>
                </a:lnTo>
                <a:lnTo>
                  <a:pt x="322350" y="128243"/>
                </a:lnTo>
                <a:lnTo>
                  <a:pt x="467174" y="219179"/>
                </a:lnTo>
                <a:lnTo>
                  <a:pt x="492868" y="205188"/>
                </a:lnTo>
                <a:lnTo>
                  <a:pt x="518563" y="193530"/>
                </a:lnTo>
                <a:lnTo>
                  <a:pt x="546593" y="184203"/>
                </a:lnTo>
                <a:lnTo>
                  <a:pt x="574624" y="174876"/>
                </a:lnTo>
                <a:lnTo>
                  <a:pt x="609662" y="9327"/>
                </a:lnTo>
                <a:lnTo>
                  <a:pt x="630685" y="6995"/>
                </a:lnTo>
                <a:lnTo>
                  <a:pt x="651707" y="2332"/>
                </a:lnTo>
                <a:close/>
              </a:path>
            </a:pathLst>
          </a:custGeom>
          <a:solidFill>
            <a:schemeClr val="accent3"/>
          </a:solidFill>
          <a:ln w="3175" cap="flat" cmpd="sng" algn="ctr">
            <a:noFill/>
            <a:prstDash val="solid"/>
          </a:ln>
          <a:effectLst/>
        </p:spPr>
        <p:txBody>
          <a:bodyPr lIns="0" tIns="48189" rIns="0" bIns="48189" anchor="ctr"/>
          <a:lstStyle/>
          <a:p>
            <a:pPr algn="ctr" defTabSz="963930">
              <a:lnSpc>
                <a:spcPct val="120000"/>
              </a:lnSpc>
              <a:spcBef>
                <a:spcPts val="635"/>
              </a:spcBef>
              <a:spcAft>
                <a:spcPts val="635"/>
              </a:spcAft>
              <a:defRPr/>
            </a:pPr>
            <a:endParaRPr lang="en-US" sz="2000" kern="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Freeform 8"/>
          <p:cNvSpPr/>
          <p:nvPr/>
        </p:nvSpPr>
        <p:spPr bwMode="auto">
          <a:xfrm>
            <a:off x="853202" y="3308911"/>
            <a:ext cx="2142760" cy="2142187"/>
          </a:xfrm>
          <a:custGeom>
            <a:avLst/>
            <a:gdLst/>
            <a:ahLst/>
            <a:cxnLst/>
            <a:rect l="l" t="t" r="r" b="b"/>
            <a:pathLst>
              <a:path w="2075647" h="2080525">
                <a:moveTo>
                  <a:pt x="1036488" y="349870"/>
                </a:moveTo>
                <a:cubicBezTo>
                  <a:pt x="655847" y="349870"/>
                  <a:pt x="347277" y="658371"/>
                  <a:pt x="347277" y="1038927"/>
                </a:cubicBezTo>
                <a:cubicBezTo>
                  <a:pt x="347277" y="1419483"/>
                  <a:pt x="655847" y="1727984"/>
                  <a:pt x="1036488" y="1727984"/>
                </a:cubicBezTo>
                <a:cubicBezTo>
                  <a:pt x="1417129" y="1727984"/>
                  <a:pt x="1725699" y="1419483"/>
                  <a:pt x="1725699" y="1038927"/>
                </a:cubicBezTo>
                <a:cubicBezTo>
                  <a:pt x="1725699" y="658371"/>
                  <a:pt x="1417129" y="349870"/>
                  <a:pt x="1036488" y="349870"/>
                </a:cubicBezTo>
                <a:close/>
                <a:moveTo>
                  <a:pt x="1096908" y="0"/>
                </a:moveTo>
                <a:lnTo>
                  <a:pt x="1138010" y="2569"/>
                </a:lnTo>
                <a:lnTo>
                  <a:pt x="1179112" y="7706"/>
                </a:lnTo>
                <a:lnTo>
                  <a:pt x="1230489" y="174661"/>
                </a:lnTo>
                <a:lnTo>
                  <a:pt x="1261315" y="182367"/>
                </a:lnTo>
                <a:lnTo>
                  <a:pt x="1292142" y="192641"/>
                </a:lnTo>
                <a:lnTo>
                  <a:pt x="1322968" y="200347"/>
                </a:lnTo>
                <a:lnTo>
                  <a:pt x="1353795" y="213190"/>
                </a:lnTo>
                <a:lnTo>
                  <a:pt x="1487376" y="100173"/>
                </a:lnTo>
                <a:lnTo>
                  <a:pt x="1523340" y="118153"/>
                </a:lnTo>
                <a:lnTo>
                  <a:pt x="1559304" y="138702"/>
                </a:lnTo>
                <a:lnTo>
                  <a:pt x="1538753" y="313363"/>
                </a:lnTo>
                <a:lnTo>
                  <a:pt x="1569580" y="333912"/>
                </a:lnTo>
                <a:lnTo>
                  <a:pt x="1595269" y="354460"/>
                </a:lnTo>
                <a:lnTo>
                  <a:pt x="1618388" y="375008"/>
                </a:lnTo>
                <a:lnTo>
                  <a:pt x="1644077" y="398125"/>
                </a:lnTo>
                <a:lnTo>
                  <a:pt x="1811054" y="344186"/>
                </a:lnTo>
                <a:lnTo>
                  <a:pt x="1836742" y="375008"/>
                </a:lnTo>
                <a:lnTo>
                  <a:pt x="1862431" y="405831"/>
                </a:lnTo>
                <a:lnTo>
                  <a:pt x="1777658" y="562512"/>
                </a:lnTo>
                <a:lnTo>
                  <a:pt x="1811054" y="619021"/>
                </a:lnTo>
                <a:lnTo>
                  <a:pt x="1823898" y="647275"/>
                </a:lnTo>
                <a:lnTo>
                  <a:pt x="1839311" y="678097"/>
                </a:lnTo>
                <a:lnTo>
                  <a:pt x="2019132" y="693508"/>
                </a:lnTo>
                <a:lnTo>
                  <a:pt x="2031976" y="732037"/>
                </a:lnTo>
                <a:lnTo>
                  <a:pt x="2042252" y="770565"/>
                </a:lnTo>
                <a:lnTo>
                  <a:pt x="1900964" y="881013"/>
                </a:lnTo>
                <a:lnTo>
                  <a:pt x="1906102" y="914404"/>
                </a:lnTo>
                <a:lnTo>
                  <a:pt x="1911240" y="945226"/>
                </a:lnTo>
                <a:lnTo>
                  <a:pt x="1913808" y="981186"/>
                </a:lnTo>
                <a:lnTo>
                  <a:pt x="1913808" y="1014577"/>
                </a:lnTo>
                <a:lnTo>
                  <a:pt x="2075647" y="1096771"/>
                </a:lnTo>
                <a:lnTo>
                  <a:pt x="2073078" y="1135299"/>
                </a:lnTo>
                <a:lnTo>
                  <a:pt x="2067941" y="1173827"/>
                </a:lnTo>
                <a:lnTo>
                  <a:pt x="1893257" y="1225198"/>
                </a:lnTo>
                <a:lnTo>
                  <a:pt x="1885551" y="1258589"/>
                </a:lnTo>
                <a:lnTo>
                  <a:pt x="1875275" y="1289412"/>
                </a:lnTo>
                <a:lnTo>
                  <a:pt x="1865000" y="1320235"/>
                </a:lnTo>
                <a:lnTo>
                  <a:pt x="1854724" y="1351057"/>
                </a:lnTo>
                <a:lnTo>
                  <a:pt x="1975461" y="1494896"/>
                </a:lnTo>
                <a:lnTo>
                  <a:pt x="1957479" y="1528287"/>
                </a:lnTo>
                <a:lnTo>
                  <a:pt x="1942066" y="1559110"/>
                </a:lnTo>
                <a:lnTo>
                  <a:pt x="1754538" y="1538561"/>
                </a:lnTo>
                <a:lnTo>
                  <a:pt x="1736556" y="1564247"/>
                </a:lnTo>
                <a:lnTo>
                  <a:pt x="1716005" y="1592501"/>
                </a:lnTo>
                <a:lnTo>
                  <a:pt x="1692886" y="1615618"/>
                </a:lnTo>
                <a:lnTo>
                  <a:pt x="1672335" y="1641303"/>
                </a:lnTo>
                <a:lnTo>
                  <a:pt x="1728850" y="1821102"/>
                </a:lnTo>
                <a:lnTo>
                  <a:pt x="1700592" y="1844219"/>
                </a:lnTo>
                <a:lnTo>
                  <a:pt x="1672335" y="1864767"/>
                </a:lnTo>
                <a:lnTo>
                  <a:pt x="1507927" y="1774868"/>
                </a:lnTo>
                <a:lnTo>
                  <a:pt x="1451412" y="1808259"/>
                </a:lnTo>
                <a:lnTo>
                  <a:pt x="1420585" y="1823670"/>
                </a:lnTo>
                <a:lnTo>
                  <a:pt x="1392328" y="1839081"/>
                </a:lnTo>
                <a:lnTo>
                  <a:pt x="1374346" y="2026586"/>
                </a:lnTo>
                <a:lnTo>
                  <a:pt x="1340950" y="2039428"/>
                </a:lnTo>
                <a:lnTo>
                  <a:pt x="1307555" y="2047134"/>
                </a:lnTo>
                <a:lnTo>
                  <a:pt x="1186818" y="1898158"/>
                </a:lnTo>
                <a:lnTo>
                  <a:pt x="1155992" y="1903295"/>
                </a:lnTo>
                <a:lnTo>
                  <a:pt x="1122596" y="1908432"/>
                </a:lnTo>
                <a:lnTo>
                  <a:pt x="1091770" y="1911001"/>
                </a:lnTo>
                <a:lnTo>
                  <a:pt x="1058375" y="1911001"/>
                </a:lnTo>
                <a:lnTo>
                  <a:pt x="971033" y="2080525"/>
                </a:lnTo>
                <a:lnTo>
                  <a:pt x="935069" y="2077957"/>
                </a:lnTo>
                <a:lnTo>
                  <a:pt x="901674" y="2072819"/>
                </a:lnTo>
                <a:lnTo>
                  <a:pt x="845158" y="1890452"/>
                </a:lnTo>
                <a:lnTo>
                  <a:pt x="814332" y="1882747"/>
                </a:lnTo>
                <a:lnTo>
                  <a:pt x="780937" y="1875041"/>
                </a:lnTo>
                <a:lnTo>
                  <a:pt x="750110" y="1864767"/>
                </a:lnTo>
                <a:lnTo>
                  <a:pt x="719284" y="1851924"/>
                </a:lnTo>
                <a:lnTo>
                  <a:pt x="577996" y="1975215"/>
                </a:lnTo>
                <a:lnTo>
                  <a:pt x="544601" y="1959803"/>
                </a:lnTo>
                <a:lnTo>
                  <a:pt x="511205" y="1939255"/>
                </a:lnTo>
                <a:lnTo>
                  <a:pt x="531756" y="1754319"/>
                </a:lnTo>
                <a:lnTo>
                  <a:pt x="506068" y="1733771"/>
                </a:lnTo>
                <a:lnTo>
                  <a:pt x="480379" y="1713223"/>
                </a:lnTo>
                <a:lnTo>
                  <a:pt x="454690" y="1690106"/>
                </a:lnTo>
                <a:lnTo>
                  <a:pt x="431570" y="1669557"/>
                </a:lnTo>
                <a:lnTo>
                  <a:pt x="254318" y="1726065"/>
                </a:lnTo>
                <a:lnTo>
                  <a:pt x="231198" y="1697811"/>
                </a:lnTo>
                <a:lnTo>
                  <a:pt x="208079" y="1666989"/>
                </a:lnTo>
                <a:lnTo>
                  <a:pt x="297989" y="1505170"/>
                </a:lnTo>
                <a:lnTo>
                  <a:pt x="264594" y="1446093"/>
                </a:lnTo>
                <a:lnTo>
                  <a:pt x="249181" y="1417839"/>
                </a:lnTo>
                <a:lnTo>
                  <a:pt x="236336" y="1387017"/>
                </a:lnTo>
                <a:lnTo>
                  <a:pt x="51378" y="1371606"/>
                </a:lnTo>
                <a:lnTo>
                  <a:pt x="41102" y="1338214"/>
                </a:lnTo>
                <a:lnTo>
                  <a:pt x="30827" y="1302255"/>
                </a:lnTo>
                <a:lnTo>
                  <a:pt x="172114" y="1184101"/>
                </a:lnTo>
                <a:lnTo>
                  <a:pt x="166977" y="1153279"/>
                </a:lnTo>
                <a:lnTo>
                  <a:pt x="164408" y="1119888"/>
                </a:lnTo>
                <a:lnTo>
                  <a:pt x="161839" y="1086497"/>
                </a:lnTo>
                <a:lnTo>
                  <a:pt x="159270" y="1053105"/>
                </a:lnTo>
                <a:lnTo>
                  <a:pt x="0" y="970912"/>
                </a:lnTo>
                <a:lnTo>
                  <a:pt x="2569" y="929815"/>
                </a:lnTo>
                <a:lnTo>
                  <a:pt x="7707" y="893855"/>
                </a:lnTo>
                <a:lnTo>
                  <a:pt x="179821" y="842484"/>
                </a:lnTo>
                <a:lnTo>
                  <a:pt x="187528" y="811662"/>
                </a:lnTo>
                <a:lnTo>
                  <a:pt x="200372" y="778271"/>
                </a:lnTo>
                <a:lnTo>
                  <a:pt x="210647" y="747448"/>
                </a:lnTo>
                <a:lnTo>
                  <a:pt x="220923" y="714057"/>
                </a:lnTo>
                <a:lnTo>
                  <a:pt x="105324" y="577924"/>
                </a:lnTo>
                <a:lnTo>
                  <a:pt x="123306" y="544533"/>
                </a:lnTo>
                <a:lnTo>
                  <a:pt x="141288" y="511141"/>
                </a:lnTo>
                <a:lnTo>
                  <a:pt x="321109" y="529121"/>
                </a:lnTo>
                <a:lnTo>
                  <a:pt x="339091" y="503436"/>
                </a:lnTo>
                <a:lnTo>
                  <a:pt x="359642" y="477750"/>
                </a:lnTo>
                <a:lnTo>
                  <a:pt x="380193" y="449496"/>
                </a:lnTo>
                <a:lnTo>
                  <a:pt x="403313" y="426379"/>
                </a:lnTo>
                <a:lnTo>
                  <a:pt x="349366" y="259424"/>
                </a:lnTo>
                <a:lnTo>
                  <a:pt x="380193" y="233738"/>
                </a:lnTo>
                <a:lnTo>
                  <a:pt x="411019" y="205484"/>
                </a:lnTo>
                <a:lnTo>
                  <a:pt x="567720" y="292815"/>
                </a:lnTo>
                <a:lnTo>
                  <a:pt x="624236" y="259424"/>
                </a:lnTo>
                <a:lnTo>
                  <a:pt x="655062" y="244012"/>
                </a:lnTo>
                <a:lnTo>
                  <a:pt x="683320" y="231170"/>
                </a:lnTo>
                <a:lnTo>
                  <a:pt x="698733" y="53940"/>
                </a:lnTo>
                <a:lnTo>
                  <a:pt x="737266" y="41097"/>
                </a:lnTo>
                <a:lnTo>
                  <a:pt x="775799" y="30823"/>
                </a:lnTo>
                <a:lnTo>
                  <a:pt x="886260" y="166956"/>
                </a:lnTo>
                <a:lnTo>
                  <a:pt x="919656" y="161819"/>
                </a:lnTo>
                <a:lnTo>
                  <a:pt x="953051" y="159250"/>
                </a:lnTo>
                <a:lnTo>
                  <a:pt x="983877" y="156682"/>
                </a:lnTo>
                <a:lnTo>
                  <a:pt x="1017273" y="154113"/>
                </a:lnTo>
                <a:close/>
              </a:path>
            </a:pathLst>
          </a:custGeom>
          <a:solidFill>
            <a:schemeClr val="accent1"/>
          </a:solidFill>
          <a:ln w="3175" cap="flat" cmpd="sng" algn="ctr">
            <a:noFill/>
            <a:prstDash val="solid"/>
          </a:ln>
          <a:effectLst/>
        </p:spPr>
        <p:txBody>
          <a:bodyPr lIns="0" tIns="48189" rIns="0" bIns="48189" anchor="ctr"/>
          <a:lstStyle/>
          <a:p>
            <a:pPr algn="ctr" defTabSz="963930">
              <a:lnSpc>
                <a:spcPct val="120000"/>
              </a:lnSpc>
              <a:spcBef>
                <a:spcPts val="635"/>
              </a:spcBef>
              <a:spcAft>
                <a:spcPts val="635"/>
              </a:spcAft>
              <a:defRPr/>
            </a:pPr>
            <a:endParaRPr lang="en-US" sz="2000" kern="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Freeform 6"/>
          <p:cNvSpPr/>
          <p:nvPr/>
        </p:nvSpPr>
        <p:spPr bwMode="auto">
          <a:xfrm>
            <a:off x="6137557" y="1859407"/>
            <a:ext cx="2345106" cy="2345875"/>
          </a:xfrm>
          <a:custGeom>
            <a:avLst/>
            <a:gdLst/>
            <a:ahLst/>
            <a:cxnLst/>
            <a:rect l="l" t="t" r="r" b="b"/>
            <a:pathLst>
              <a:path w="1487948" h="1487615">
                <a:moveTo>
                  <a:pt x="743975" y="297790"/>
                </a:moveTo>
                <a:cubicBezTo>
                  <a:pt x="496116" y="297790"/>
                  <a:pt x="295186" y="497479"/>
                  <a:pt x="295186" y="743808"/>
                </a:cubicBezTo>
                <a:cubicBezTo>
                  <a:pt x="295186" y="990137"/>
                  <a:pt x="496116" y="1189826"/>
                  <a:pt x="743975" y="1189826"/>
                </a:cubicBezTo>
                <a:cubicBezTo>
                  <a:pt x="991834" y="1189826"/>
                  <a:pt x="1192764" y="990137"/>
                  <a:pt x="1192764" y="743808"/>
                </a:cubicBezTo>
                <a:cubicBezTo>
                  <a:pt x="1192764" y="497479"/>
                  <a:pt x="991834" y="297790"/>
                  <a:pt x="743975" y="297790"/>
                </a:cubicBezTo>
                <a:close/>
                <a:moveTo>
                  <a:pt x="693753" y="0"/>
                </a:moveTo>
                <a:lnTo>
                  <a:pt x="770837" y="149228"/>
                </a:lnTo>
                <a:lnTo>
                  <a:pt x="801203" y="151560"/>
                </a:lnTo>
                <a:lnTo>
                  <a:pt x="829233" y="153891"/>
                </a:lnTo>
                <a:lnTo>
                  <a:pt x="857264" y="158555"/>
                </a:lnTo>
                <a:lnTo>
                  <a:pt x="885294" y="163218"/>
                </a:lnTo>
                <a:lnTo>
                  <a:pt x="997416" y="41970"/>
                </a:lnTo>
                <a:lnTo>
                  <a:pt x="1018439" y="48965"/>
                </a:lnTo>
                <a:lnTo>
                  <a:pt x="1037126" y="58292"/>
                </a:lnTo>
                <a:lnTo>
                  <a:pt x="1076835" y="74614"/>
                </a:lnTo>
                <a:lnTo>
                  <a:pt x="1069828" y="240164"/>
                </a:lnTo>
                <a:lnTo>
                  <a:pt x="1093186" y="256485"/>
                </a:lnTo>
                <a:lnTo>
                  <a:pt x="1116545" y="272807"/>
                </a:lnTo>
                <a:lnTo>
                  <a:pt x="1139904" y="291461"/>
                </a:lnTo>
                <a:lnTo>
                  <a:pt x="1160927" y="312446"/>
                </a:lnTo>
                <a:lnTo>
                  <a:pt x="1312758" y="261149"/>
                </a:lnTo>
                <a:lnTo>
                  <a:pt x="1340789" y="298456"/>
                </a:lnTo>
                <a:lnTo>
                  <a:pt x="1352468" y="317109"/>
                </a:lnTo>
                <a:lnTo>
                  <a:pt x="1368819" y="335763"/>
                </a:lnTo>
                <a:lnTo>
                  <a:pt x="1280056" y="468669"/>
                </a:lnTo>
                <a:lnTo>
                  <a:pt x="1287064" y="480327"/>
                </a:lnTo>
                <a:lnTo>
                  <a:pt x="1294071" y="496649"/>
                </a:lnTo>
                <a:lnTo>
                  <a:pt x="1305750" y="522298"/>
                </a:lnTo>
                <a:lnTo>
                  <a:pt x="1315094" y="547946"/>
                </a:lnTo>
                <a:lnTo>
                  <a:pt x="1324437" y="575926"/>
                </a:lnTo>
                <a:lnTo>
                  <a:pt x="1476269" y="608570"/>
                </a:lnTo>
                <a:lnTo>
                  <a:pt x="1483276" y="652872"/>
                </a:lnTo>
                <a:lnTo>
                  <a:pt x="1487948" y="701837"/>
                </a:lnTo>
                <a:lnTo>
                  <a:pt x="1350132" y="774120"/>
                </a:lnTo>
                <a:lnTo>
                  <a:pt x="1347796" y="802100"/>
                </a:lnTo>
                <a:lnTo>
                  <a:pt x="1345460" y="830080"/>
                </a:lnTo>
                <a:lnTo>
                  <a:pt x="1340789" y="855729"/>
                </a:lnTo>
                <a:lnTo>
                  <a:pt x="1333781" y="886040"/>
                </a:lnTo>
                <a:lnTo>
                  <a:pt x="1448238" y="988635"/>
                </a:lnTo>
                <a:lnTo>
                  <a:pt x="1431887" y="1032937"/>
                </a:lnTo>
                <a:lnTo>
                  <a:pt x="1410865" y="1077239"/>
                </a:lnTo>
                <a:lnTo>
                  <a:pt x="1259033" y="1067912"/>
                </a:lnTo>
                <a:lnTo>
                  <a:pt x="1242682" y="1093560"/>
                </a:lnTo>
                <a:lnTo>
                  <a:pt x="1226331" y="1116877"/>
                </a:lnTo>
                <a:lnTo>
                  <a:pt x="1209980" y="1137862"/>
                </a:lnTo>
                <a:lnTo>
                  <a:pt x="1191293" y="1158848"/>
                </a:lnTo>
                <a:lnTo>
                  <a:pt x="1235674" y="1303412"/>
                </a:lnTo>
                <a:lnTo>
                  <a:pt x="1198301" y="1336056"/>
                </a:lnTo>
                <a:lnTo>
                  <a:pt x="1179614" y="1350046"/>
                </a:lnTo>
                <a:lnTo>
                  <a:pt x="1158591" y="1364036"/>
                </a:lnTo>
                <a:lnTo>
                  <a:pt x="1030118" y="1282427"/>
                </a:lnTo>
                <a:lnTo>
                  <a:pt x="1006759" y="1294085"/>
                </a:lnTo>
                <a:lnTo>
                  <a:pt x="981065" y="1305744"/>
                </a:lnTo>
                <a:lnTo>
                  <a:pt x="955370" y="1315071"/>
                </a:lnTo>
                <a:lnTo>
                  <a:pt x="927340" y="1324397"/>
                </a:lnTo>
                <a:lnTo>
                  <a:pt x="892302" y="1475957"/>
                </a:lnTo>
                <a:lnTo>
                  <a:pt x="845584" y="1482952"/>
                </a:lnTo>
                <a:lnTo>
                  <a:pt x="798867" y="1487615"/>
                </a:lnTo>
                <a:lnTo>
                  <a:pt x="728791" y="1350046"/>
                </a:lnTo>
                <a:lnTo>
                  <a:pt x="700761" y="1350046"/>
                </a:lnTo>
                <a:lnTo>
                  <a:pt x="672730" y="1345382"/>
                </a:lnTo>
                <a:lnTo>
                  <a:pt x="642364" y="1343051"/>
                </a:lnTo>
                <a:lnTo>
                  <a:pt x="616669" y="1336056"/>
                </a:lnTo>
                <a:lnTo>
                  <a:pt x="511555" y="1450308"/>
                </a:lnTo>
                <a:lnTo>
                  <a:pt x="488197" y="1443313"/>
                </a:lnTo>
                <a:lnTo>
                  <a:pt x="467174" y="1436318"/>
                </a:lnTo>
                <a:lnTo>
                  <a:pt x="422792" y="1417665"/>
                </a:lnTo>
                <a:lnTo>
                  <a:pt x="429800" y="1259110"/>
                </a:lnTo>
                <a:lnTo>
                  <a:pt x="406441" y="1242788"/>
                </a:lnTo>
                <a:lnTo>
                  <a:pt x="383083" y="1226467"/>
                </a:lnTo>
                <a:lnTo>
                  <a:pt x="362060" y="1210145"/>
                </a:lnTo>
                <a:lnTo>
                  <a:pt x="341037" y="1191491"/>
                </a:lnTo>
                <a:lnTo>
                  <a:pt x="184534" y="1238125"/>
                </a:lnTo>
                <a:lnTo>
                  <a:pt x="156503" y="1205481"/>
                </a:lnTo>
                <a:lnTo>
                  <a:pt x="130809" y="1170506"/>
                </a:lnTo>
                <a:lnTo>
                  <a:pt x="219572" y="1032937"/>
                </a:lnTo>
                <a:lnTo>
                  <a:pt x="207893" y="1007288"/>
                </a:lnTo>
                <a:lnTo>
                  <a:pt x="193877" y="981640"/>
                </a:lnTo>
                <a:lnTo>
                  <a:pt x="182198" y="955991"/>
                </a:lnTo>
                <a:lnTo>
                  <a:pt x="172854" y="928011"/>
                </a:lnTo>
                <a:lnTo>
                  <a:pt x="14015" y="893036"/>
                </a:lnTo>
                <a:lnTo>
                  <a:pt x="7008" y="848734"/>
                </a:lnTo>
                <a:lnTo>
                  <a:pt x="0" y="806763"/>
                </a:lnTo>
                <a:lnTo>
                  <a:pt x="147160" y="732149"/>
                </a:lnTo>
                <a:lnTo>
                  <a:pt x="149496" y="701837"/>
                </a:lnTo>
                <a:lnTo>
                  <a:pt x="151832" y="671525"/>
                </a:lnTo>
                <a:lnTo>
                  <a:pt x="156503" y="643545"/>
                </a:lnTo>
                <a:lnTo>
                  <a:pt x="161175" y="615565"/>
                </a:lnTo>
                <a:lnTo>
                  <a:pt x="39710" y="501312"/>
                </a:lnTo>
                <a:lnTo>
                  <a:pt x="53725" y="461674"/>
                </a:lnTo>
                <a:lnTo>
                  <a:pt x="70076" y="424367"/>
                </a:lnTo>
                <a:lnTo>
                  <a:pt x="238259" y="431362"/>
                </a:lnTo>
                <a:lnTo>
                  <a:pt x="254610" y="408045"/>
                </a:lnTo>
                <a:lnTo>
                  <a:pt x="273297" y="384728"/>
                </a:lnTo>
                <a:lnTo>
                  <a:pt x="289648" y="361411"/>
                </a:lnTo>
                <a:lnTo>
                  <a:pt x="310671" y="340426"/>
                </a:lnTo>
                <a:lnTo>
                  <a:pt x="259282" y="177208"/>
                </a:lnTo>
                <a:lnTo>
                  <a:pt x="289648" y="151560"/>
                </a:lnTo>
                <a:lnTo>
                  <a:pt x="322350" y="128243"/>
                </a:lnTo>
                <a:lnTo>
                  <a:pt x="467174" y="219179"/>
                </a:lnTo>
                <a:lnTo>
                  <a:pt x="492868" y="205188"/>
                </a:lnTo>
                <a:lnTo>
                  <a:pt x="518563" y="193530"/>
                </a:lnTo>
                <a:lnTo>
                  <a:pt x="546593" y="184203"/>
                </a:lnTo>
                <a:lnTo>
                  <a:pt x="574624" y="174876"/>
                </a:lnTo>
                <a:lnTo>
                  <a:pt x="609662" y="9327"/>
                </a:lnTo>
                <a:lnTo>
                  <a:pt x="630685" y="6995"/>
                </a:lnTo>
                <a:lnTo>
                  <a:pt x="651707" y="2332"/>
                </a:lnTo>
                <a:close/>
              </a:path>
            </a:pathLst>
          </a:custGeom>
          <a:solidFill>
            <a:schemeClr val="dk2">
              <a:lumMod val="100000"/>
            </a:schemeClr>
          </a:solidFill>
          <a:ln w="3175" cap="flat" cmpd="sng" algn="ctr">
            <a:noFill/>
            <a:prstDash val="solid"/>
          </a:ln>
          <a:effectLst/>
        </p:spPr>
        <p:txBody>
          <a:bodyPr lIns="0" tIns="48189" rIns="0" bIns="48189" anchor="ctr"/>
          <a:lstStyle/>
          <a:p>
            <a:pPr algn="ctr" defTabSz="963930">
              <a:lnSpc>
                <a:spcPct val="120000"/>
              </a:lnSpc>
              <a:spcBef>
                <a:spcPts val="635"/>
              </a:spcBef>
              <a:spcAft>
                <a:spcPts val="635"/>
              </a:spcAft>
            </a:pPr>
            <a:endParaRPr lang="en-US" sz="2000" kern="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86400000">
                                      <p:cBhvr>
                                        <p:cTn id="9" dur="8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8" presetClass="emph" presetSubtype="0" repeatCount="indefinite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64800000">
                                      <p:cBhvr>
                                        <p:cTn id="19" dur="7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8" presetClass="emph" presetSubtype="0" repeatCount="indefinite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-108000000">
                                      <p:cBhvr>
                                        <p:cTn id="29" dur="7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8" presetClass="emph" presetSubtype="0" repeatCount="indefinite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animRot by="86400000">
                                      <p:cBhvr>
                                        <p:cTn id="39" dur="7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  <p:bldP spid="9" grpId="0"/>
      <p:bldP spid="10" grpId="0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3056454" cy="323165"/>
          </a:xfrm>
          <a:prstGeom prst="rect">
            <a:avLst/>
          </a:prstGeom>
          <a:solidFill>
            <a:schemeClr val="bg1"/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500" spc="300" dirty="0">
                <a:cs typeface="+mn-ea"/>
                <a:sym typeface="+mn-lt"/>
              </a:rPr>
              <a:t>PART  01</a:t>
            </a:r>
            <a:endParaRPr lang="zh-CN" altLang="en-US" sz="1500" spc="300" dirty="0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323165"/>
            <a:ext cx="3056454" cy="323165"/>
          </a:xfrm>
          <a:prstGeom prst="rect">
            <a:avLst/>
          </a:prstGeom>
          <a:solidFill>
            <a:srgbClr val="121F36"/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500" spc="300" dirty="0">
                <a:solidFill>
                  <a:schemeClr val="bg1"/>
                </a:solidFill>
                <a:cs typeface="+mn-ea"/>
                <a:sym typeface="+mn-lt"/>
              </a:rPr>
              <a:t>工作回顾</a:t>
            </a:r>
            <a:endParaRPr lang="zh-CN" altLang="en-US" sz="1500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" name="Shape 2729"/>
          <p:cNvSpPr/>
          <p:nvPr/>
        </p:nvSpPr>
        <p:spPr>
          <a:xfrm>
            <a:off x="-15067" y="2977299"/>
            <a:ext cx="6347039" cy="323384"/>
          </a:xfrm>
          <a:prstGeom prst="rect">
            <a:avLst/>
          </a:prstGeom>
          <a:solidFill>
            <a:schemeClr val="bg1">
              <a:lumMod val="65000"/>
            </a:schemeClr>
          </a:solidFill>
          <a:ln w="12700">
            <a:noFill/>
            <a:miter lim="400000"/>
          </a:ln>
          <a:effectLst/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  <a:defRPr sz="3200">
                <a:solidFill>
                  <a:srgbClr val="FFFFFF"/>
                </a:solidFill>
              </a:defRPr>
            </a:pPr>
            <a:endParaRPr sz="1200">
              <a:cs typeface="+mn-ea"/>
              <a:sym typeface="+mn-lt"/>
            </a:endParaRPr>
          </a:p>
        </p:txBody>
      </p:sp>
      <p:grpSp>
        <p:nvGrpSpPr>
          <p:cNvPr id="7" name="Group 2735"/>
          <p:cNvGrpSpPr/>
          <p:nvPr/>
        </p:nvGrpSpPr>
        <p:grpSpPr>
          <a:xfrm>
            <a:off x="1236279" y="2876443"/>
            <a:ext cx="1210539" cy="1840957"/>
            <a:chOff x="657305" y="0"/>
            <a:chExt cx="2565043" cy="3900854"/>
          </a:xfrm>
        </p:grpSpPr>
        <p:sp>
          <p:nvSpPr>
            <p:cNvPr id="8" name="Shape 2730"/>
            <p:cNvSpPr/>
            <p:nvPr/>
          </p:nvSpPr>
          <p:spPr>
            <a:xfrm flipH="1">
              <a:off x="1939788" y="1818290"/>
              <a:ext cx="2" cy="1357418"/>
            </a:xfrm>
            <a:prstGeom prst="line">
              <a:avLst/>
            </a:prstGeom>
            <a:noFill/>
            <a:ln w="25400" cap="flat">
              <a:solidFill>
                <a:srgbClr val="A09FA1"/>
              </a:solidFill>
              <a:prstDash val="solid"/>
              <a:miter lim="400000"/>
              <a:tailEnd type="oval" w="med" len="med"/>
            </a:ln>
            <a:effectLst/>
          </p:spPr>
          <p:txBody>
            <a:bodyPr wrap="square" lIns="17143" tIns="17143" rIns="17143" bIns="17143" numCol="1" anchor="t">
              <a:noAutofit/>
            </a:bodyPr>
            <a:lstStyle/>
            <a:p>
              <a:pPr defTabSz="171450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450" dirty="0">
                <a:cs typeface="+mn-ea"/>
                <a:sym typeface="+mn-lt"/>
              </a:endParaRPr>
            </a:p>
          </p:txBody>
        </p:sp>
        <p:sp>
          <p:nvSpPr>
            <p:cNvPr id="9" name="Shape 2731"/>
            <p:cNvSpPr/>
            <p:nvPr/>
          </p:nvSpPr>
          <p:spPr>
            <a:xfrm>
              <a:off x="657305" y="0"/>
              <a:ext cx="2565043" cy="19047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1" y="0"/>
                  </a:moveTo>
                  <a:lnTo>
                    <a:pt x="21600" y="0"/>
                  </a:lnTo>
                  <a:lnTo>
                    <a:pt x="21600" y="10440"/>
                  </a:lnTo>
                  <a:lnTo>
                    <a:pt x="10926" y="21600"/>
                  </a:lnTo>
                  <a:lnTo>
                    <a:pt x="0" y="10254"/>
                  </a:lnTo>
                  <a:lnTo>
                    <a:pt x="181" y="0"/>
                  </a:lnTo>
                  <a:close/>
                </a:path>
              </a:pathLst>
            </a:custGeom>
            <a:solidFill>
              <a:schemeClr val="dk2">
                <a:lumMod val="100000"/>
              </a:schemeClr>
            </a:solidFill>
            <a:ln w="12700" cap="flat">
              <a:noFill/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200">
                <a:cs typeface="+mn-ea"/>
                <a:sym typeface="+mn-lt"/>
              </a:endParaRPr>
            </a:p>
          </p:txBody>
        </p:sp>
        <p:sp>
          <p:nvSpPr>
            <p:cNvPr id="10" name="Shape 2732"/>
            <p:cNvSpPr/>
            <p:nvPr/>
          </p:nvSpPr>
          <p:spPr>
            <a:xfrm>
              <a:off x="1218058" y="3551678"/>
              <a:ext cx="1365451" cy="34917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 defTabSz="457200">
                <a:lnSpc>
                  <a:spcPct val="150000"/>
                </a:lnSpc>
                <a:defRPr sz="26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975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2014-2015</a:t>
              </a:r>
              <a:endParaRPr sz="975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" name="Shape 2734"/>
            <p:cNvSpPr/>
            <p:nvPr/>
          </p:nvSpPr>
          <p:spPr>
            <a:xfrm>
              <a:off x="1472575" y="442040"/>
              <a:ext cx="1086927" cy="35610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>
                <a:defRPr sz="5800">
                  <a:solidFill>
                    <a:srgbClr val="F9FAFC"/>
                  </a:solidFill>
                  <a:latin typeface="Sosa"/>
                  <a:ea typeface="Sosa"/>
                  <a:cs typeface="Sosa"/>
                  <a:sym typeface="Sosa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995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文字内容</a:t>
              </a:r>
              <a:endParaRPr sz="995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2" name="Group 2741"/>
          <p:cNvGrpSpPr/>
          <p:nvPr/>
        </p:nvGrpSpPr>
        <p:grpSpPr>
          <a:xfrm>
            <a:off x="3789754" y="1420061"/>
            <a:ext cx="1210539" cy="2326018"/>
            <a:chOff x="657229" y="594786"/>
            <a:chExt cx="2565045" cy="4928663"/>
          </a:xfrm>
        </p:grpSpPr>
        <p:sp>
          <p:nvSpPr>
            <p:cNvPr id="13" name="Shape 2736"/>
            <p:cNvSpPr/>
            <p:nvPr/>
          </p:nvSpPr>
          <p:spPr>
            <a:xfrm flipV="1">
              <a:off x="1939788" y="2374860"/>
              <a:ext cx="2" cy="1357417"/>
            </a:xfrm>
            <a:prstGeom prst="line">
              <a:avLst/>
            </a:prstGeom>
            <a:noFill/>
            <a:ln w="25400" cap="flat">
              <a:solidFill>
                <a:srgbClr val="A09FA1"/>
              </a:solidFill>
              <a:prstDash val="solid"/>
              <a:miter lim="400000"/>
              <a:tailEnd type="oval" w="med" len="med"/>
            </a:ln>
            <a:effectLst/>
          </p:spPr>
          <p:txBody>
            <a:bodyPr wrap="square" lIns="17143" tIns="17143" rIns="17143" bIns="17143" numCol="1" anchor="t">
              <a:noAutofit/>
            </a:bodyPr>
            <a:lstStyle/>
            <a:p>
              <a:pPr defTabSz="171450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450" dirty="0">
                <a:cs typeface="+mn-ea"/>
                <a:sym typeface="+mn-lt"/>
              </a:endParaRPr>
            </a:p>
          </p:txBody>
        </p:sp>
        <p:sp>
          <p:nvSpPr>
            <p:cNvPr id="14" name="Shape 2737"/>
            <p:cNvSpPr/>
            <p:nvPr/>
          </p:nvSpPr>
          <p:spPr>
            <a:xfrm rot="10800000">
              <a:off x="657229" y="3618651"/>
              <a:ext cx="2565045" cy="19047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1" y="0"/>
                  </a:moveTo>
                  <a:lnTo>
                    <a:pt x="21600" y="0"/>
                  </a:lnTo>
                  <a:lnTo>
                    <a:pt x="21600" y="10440"/>
                  </a:lnTo>
                  <a:lnTo>
                    <a:pt x="10926" y="21600"/>
                  </a:lnTo>
                  <a:lnTo>
                    <a:pt x="0" y="10254"/>
                  </a:lnTo>
                  <a:lnTo>
                    <a:pt x="181" y="0"/>
                  </a:lnTo>
                  <a:close/>
                </a:path>
              </a:pathLst>
            </a:custGeom>
            <a:solidFill>
              <a:schemeClr val="dk2">
                <a:lumMod val="100000"/>
              </a:schemeClr>
            </a:solidFill>
            <a:ln w="12700" cap="flat">
              <a:noFill/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200">
                <a:cs typeface="+mn-ea"/>
                <a:sym typeface="+mn-lt"/>
              </a:endParaRPr>
            </a:p>
          </p:txBody>
        </p:sp>
        <p:sp>
          <p:nvSpPr>
            <p:cNvPr id="15" name="Shape 2738"/>
            <p:cNvSpPr/>
            <p:nvPr/>
          </p:nvSpPr>
          <p:spPr>
            <a:xfrm>
              <a:off x="1218058" y="594786"/>
              <a:ext cx="1365452" cy="34917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 defTabSz="457200">
                <a:lnSpc>
                  <a:spcPct val="150000"/>
                </a:lnSpc>
                <a:defRPr sz="26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975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2015-2016</a:t>
              </a:r>
              <a:endParaRPr sz="975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" name="Shape 2740"/>
            <p:cNvSpPr/>
            <p:nvPr/>
          </p:nvSpPr>
          <p:spPr>
            <a:xfrm>
              <a:off x="1472576" y="4573593"/>
              <a:ext cx="1086927" cy="35610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>
                <a:defRPr sz="5800">
                  <a:solidFill>
                    <a:srgbClr val="F9FAFC"/>
                  </a:solidFill>
                  <a:latin typeface="Sosa"/>
                  <a:ea typeface="Sosa"/>
                  <a:cs typeface="Sosa"/>
                  <a:sym typeface="Sosa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995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文字内容</a:t>
              </a:r>
              <a:endParaRPr sz="995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7" name="Group 2747"/>
          <p:cNvGrpSpPr/>
          <p:nvPr/>
        </p:nvGrpSpPr>
        <p:grpSpPr>
          <a:xfrm>
            <a:off x="5697659" y="1574608"/>
            <a:ext cx="3461721" cy="3128765"/>
            <a:chOff x="0" y="-1"/>
            <a:chExt cx="7335133" cy="6629627"/>
          </a:xfrm>
        </p:grpSpPr>
        <p:pic>
          <p:nvPicPr>
            <p:cNvPr id="18" name="image2.png"/>
            <p:cNvPicPr/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0" y="-1"/>
              <a:ext cx="5296455" cy="6629627"/>
            </a:xfrm>
            <a:prstGeom prst="rect">
              <a:avLst/>
            </a:prstGeom>
            <a:ln w="12700" cap="flat">
              <a:noFill/>
              <a:miter lim="400000"/>
              <a:headEnd/>
              <a:tailEnd/>
            </a:ln>
            <a:effectLst/>
          </p:spPr>
        </p:pic>
        <p:sp>
          <p:nvSpPr>
            <p:cNvPr id="19" name="Shape 2743"/>
            <p:cNvSpPr/>
            <p:nvPr/>
          </p:nvSpPr>
          <p:spPr>
            <a:xfrm>
              <a:off x="1565663" y="1179062"/>
              <a:ext cx="2165129" cy="4162966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A09FA1"/>
              </a:solidFill>
              <a:prstDash val="solid"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200">
                <a:cs typeface="+mn-ea"/>
                <a:sym typeface="+mn-lt"/>
              </a:endParaRPr>
            </a:p>
          </p:txBody>
        </p:sp>
        <p:sp>
          <p:nvSpPr>
            <p:cNvPr id="20" name="Shape 2744"/>
            <p:cNvSpPr/>
            <p:nvPr/>
          </p:nvSpPr>
          <p:spPr>
            <a:xfrm>
              <a:off x="1924708" y="2857636"/>
              <a:ext cx="1263552" cy="805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 defTabSz="457200">
                <a:lnSpc>
                  <a:spcPct val="150000"/>
                </a:lnSpc>
                <a:defRPr sz="60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250">
                  <a:latin typeface="+mn-lt"/>
                  <a:ea typeface="+mn-ea"/>
                  <a:cs typeface="+mn-ea"/>
                  <a:sym typeface="+mn-lt"/>
                </a:rPr>
                <a:t>74%</a:t>
              </a:r>
              <a:endParaRPr sz="225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" name="Shape 2745"/>
            <p:cNvSpPr/>
            <p:nvPr/>
          </p:nvSpPr>
          <p:spPr>
            <a:xfrm>
              <a:off x="5195246" y="928367"/>
              <a:ext cx="2139887" cy="4021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 defTabSz="457200">
                <a:lnSpc>
                  <a:spcPct val="150000"/>
                </a:lnSpc>
                <a:defRPr sz="30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125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请替换文字内容</a:t>
              </a:r>
              <a:endParaRPr sz="1125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22" name="矩形 21"/>
          <p:cNvSpPr/>
          <p:nvPr/>
        </p:nvSpPr>
        <p:spPr>
          <a:xfrm>
            <a:off x="8041709" y="2227073"/>
            <a:ext cx="2700839" cy="2515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  <a:cs typeface="+mn-ea"/>
                <a:sym typeface="+mn-lt"/>
              </a:rPr>
              <a:t>在这里输入您的文字内容，在这里输入您的文字内容，在这里输入您的文字内容，在这里输入您的文字内容，在这里输入您的文字内容，在这里输入您的文字内容，在这里输入您的文字内容，在这里输入您的文字内容，在这里输入您的文字内容，在这里输入您的文字内容，在这里输入您的文字内容，在这里输入您的文字内容，在这里输入您的文字内容，在这里输入您的文字内容，在这里输入您的文字内容，在这里输入您的文字内容，</a:t>
            </a:r>
            <a:endParaRPr lang="en-US" altLang="zh-CN" sz="1200" dirty="0">
              <a:solidFill>
                <a:schemeClr val="tx1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704451" y="1588751"/>
            <a:ext cx="2283724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  <a:cs typeface="+mn-ea"/>
                <a:sym typeface="+mn-lt"/>
              </a:rPr>
              <a:t>在这里输入您的文字内容，在这里输入您的文字内容，</a:t>
            </a:r>
            <a:endParaRPr lang="en-US" altLang="zh-CN" sz="1200" dirty="0">
              <a:solidFill>
                <a:schemeClr val="tx1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874729" y="4709923"/>
            <a:ext cx="2283724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  <a:cs typeface="+mn-ea"/>
                <a:sym typeface="+mn-lt"/>
              </a:rPr>
              <a:t>在这里输入您的文字内容，在这里输入您的文字内容，</a:t>
            </a:r>
            <a:endParaRPr lang="en-US" altLang="zh-CN" sz="1200" dirty="0">
              <a:solidFill>
                <a:schemeClr val="tx1">
                  <a:lumMod val="7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>
        <p:random/>
      </p:transition>
    </mc:Choice>
    <mc:Fallback>
      <p:transition spd="slow" advTm="0">
        <p:random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3056454" cy="323165"/>
          </a:xfrm>
          <a:prstGeom prst="rect">
            <a:avLst/>
          </a:prstGeom>
          <a:solidFill>
            <a:schemeClr val="bg1"/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500" spc="300" dirty="0">
                <a:cs typeface="+mn-ea"/>
                <a:sym typeface="+mn-lt"/>
              </a:rPr>
              <a:t>PART  01</a:t>
            </a:r>
            <a:endParaRPr lang="zh-CN" altLang="en-US" sz="1500" spc="300" dirty="0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323165"/>
            <a:ext cx="3056454" cy="323165"/>
          </a:xfrm>
          <a:prstGeom prst="rect">
            <a:avLst/>
          </a:prstGeom>
          <a:solidFill>
            <a:srgbClr val="121F36"/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500" spc="300" dirty="0">
                <a:solidFill>
                  <a:schemeClr val="bg1"/>
                </a:solidFill>
                <a:cs typeface="+mn-ea"/>
                <a:sym typeface="+mn-lt"/>
              </a:rPr>
              <a:t>工作回顾</a:t>
            </a:r>
            <a:endParaRPr lang="zh-CN" altLang="en-US" sz="1500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" name="右箭头 4"/>
          <p:cNvSpPr/>
          <p:nvPr/>
        </p:nvSpPr>
        <p:spPr>
          <a:xfrm rot="16200000">
            <a:off x="6632305" y="3184747"/>
            <a:ext cx="1617036" cy="1748734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右箭头 4"/>
          <p:cNvSpPr/>
          <p:nvPr/>
        </p:nvSpPr>
        <p:spPr>
          <a:xfrm rot="16200000">
            <a:off x="4127819" y="3177753"/>
            <a:ext cx="1617036" cy="1748734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右箭头 4"/>
          <p:cNvSpPr/>
          <p:nvPr/>
        </p:nvSpPr>
        <p:spPr>
          <a:xfrm rot="16200000">
            <a:off x="1558179" y="3179975"/>
            <a:ext cx="1617036" cy="1748734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椭圆 8"/>
          <p:cNvSpPr>
            <a:spLocks noChangeAspect="1"/>
          </p:cNvSpPr>
          <p:nvPr/>
        </p:nvSpPr>
        <p:spPr>
          <a:xfrm rot="16200000">
            <a:off x="2297300" y="2983259"/>
            <a:ext cx="200610" cy="200610"/>
          </a:xfrm>
          <a:prstGeom prst="ellipse">
            <a:avLst/>
          </a:prstGeom>
          <a:solidFill>
            <a:schemeClr val="accent1">
              <a:lumMod val="10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椭圆 9"/>
          <p:cNvSpPr>
            <a:spLocks noChangeAspect="1"/>
          </p:cNvSpPr>
          <p:nvPr/>
        </p:nvSpPr>
        <p:spPr>
          <a:xfrm rot="16200000">
            <a:off x="4839913" y="2985480"/>
            <a:ext cx="200610" cy="20061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" name="椭圆 10"/>
          <p:cNvSpPr>
            <a:spLocks noChangeAspect="1"/>
          </p:cNvSpPr>
          <p:nvPr/>
        </p:nvSpPr>
        <p:spPr>
          <a:xfrm rot="16200000">
            <a:off x="7351612" y="2997959"/>
            <a:ext cx="200610" cy="200610"/>
          </a:xfrm>
          <a:prstGeom prst="ellipse">
            <a:avLst/>
          </a:prstGeom>
          <a:solidFill>
            <a:schemeClr val="accent1">
              <a:lumMod val="10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2" name="六边形 11"/>
          <p:cNvSpPr/>
          <p:nvPr/>
        </p:nvSpPr>
        <p:spPr>
          <a:xfrm>
            <a:off x="1101458" y="4506773"/>
            <a:ext cx="2391684" cy="1252263"/>
          </a:xfrm>
          <a:prstGeom prst="hexagon">
            <a:avLst/>
          </a:prstGeom>
          <a:solidFill>
            <a:schemeClr val="accent1">
              <a:lumMod val="10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六边形 12"/>
          <p:cNvSpPr/>
          <p:nvPr/>
        </p:nvSpPr>
        <p:spPr>
          <a:xfrm>
            <a:off x="3774084" y="4506773"/>
            <a:ext cx="2391684" cy="1252263"/>
          </a:xfrm>
          <a:prstGeom prst="hexagon">
            <a:avLst/>
          </a:prstGeom>
          <a:solidFill>
            <a:srgbClr val="121F3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六边形 13"/>
          <p:cNvSpPr/>
          <p:nvPr/>
        </p:nvSpPr>
        <p:spPr>
          <a:xfrm>
            <a:off x="6308447" y="4506773"/>
            <a:ext cx="2391684" cy="1252263"/>
          </a:xfrm>
          <a:prstGeom prst="hexagon">
            <a:avLst/>
          </a:prstGeom>
          <a:solidFill>
            <a:schemeClr val="accent1">
              <a:lumMod val="10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文本框 20"/>
          <p:cNvSpPr txBox="1"/>
          <p:nvPr/>
        </p:nvSpPr>
        <p:spPr>
          <a:xfrm>
            <a:off x="1475352" y="4810974"/>
            <a:ext cx="1826141" cy="58477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rgbClr val="FFFFFF"/>
                </a:solidFill>
                <a:cs typeface="+mn-ea"/>
                <a:sym typeface="+mn-lt"/>
              </a:rPr>
              <a:t>加入标题</a:t>
            </a:r>
            <a:endParaRPr lang="zh-CN" altLang="en-US" sz="320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6" name="文本框 21"/>
          <p:cNvSpPr txBox="1"/>
          <p:nvPr/>
        </p:nvSpPr>
        <p:spPr>
          <a:xfrm>
            <a:off x="6607542" y="4819756"/>
            <a:ext cx="1826141" cy="58477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lvl="0"/>
            <a:r>
              <a:rPr lang="zh-CN" altLang="en-US" sz="3200" dirty="0">
                <a:solidFill>
                  <a:srgbClr val="FFFFFF"/>
                </a:solidFill>
                <a:cs typeface="+mn-ea"/>
                <a:sym typeface="+mn-lt"/>
              </a:rPr>
              <a:t>加入标题</a:t>
            </a:r>
            <a:endParaRPr lang="zh-CN" altLang="en-US" sz="320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7" name="文本框 22"/>
          <p:cNvSpPr txBox="1"/>
          <p:nvPr/>
        </p:nvSpPr>
        <p:spPr>
          <a:xfrm>
            <a:off x="4235577" y="4822297"/>
            <a:ext cx="1826141" cy="58477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lvl="0"/>
            <a:r>
              <a:rPr lang="zh-CN" altLang="en-US" sz="3200" dirty="0">
                <a:solidFill>
                  <a:srgbClr val="FFFFFF"/>
                </a:solidFill>
                <a:cs typeface="+mn-ea"/>
                <a:sym typeface="+mn-lt"/>
              </a:rPr>
              <a:t>加入标题</a:t>
            </a:r>
            <a:endParaRPr lang="zh-CN" altLang="en-US" sz="320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8" name="右箭头 4"/>
          <p:cNvSpPr/>
          <p:nvPr/>
        </p:nvSpPr>
        <p:spPr>
          <a:xfrm rot="16200000">
            <a:off x="9172305" y="3184747"/>
            <a:ext cx="1617036" cy="1748734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椭圆 18"/>
          <p:cNvSpPr>
            <a:spLocks noChangeAspect="1"/>
          </p:cNvSpPr>
          <p:nvPr/>
        </p:nvSpPr>
        <p:spPr>
          <a:xfrm rot="16200000">
            <a:off x="9891612" y="2997959"/>
            <a:ext cx="200610" cy="20061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0" name="六边形 19"/>
          <p:cNvSpPr/>
          <p:nvPr/>
        </p:nvSpPr>
        <p:spPr>
          <a:xfrm>
            <a:off x="8848447" y="4506773"/>
            <a:ext cx="2391684" cy="1252263"/>
          </a:xfrm>
          <a:prstGeom prst="hexagon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9147542" y="4819756"/>
            <a:ext cx="1826141" cy="58477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lvl="0"/>
            <a:r>
              <a:rPr lang="zh-CN" altLang="en-US" sz="3200" dirty="0">
                <a:solidFill>
                  <a:srgbClr val="FFFFFF"/>
                </a:solidFill>
                <a:cs typeface="+mn-ea"/>
                <a:sym typeface="+mn-lt"/>
              </a:rPr>
              <a:t>加入标题</a:t>
            </a:r>
            <a:endParaRPr lang="zh-CN" altLang="en-US" sz="320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2" name="Subtitle 2"/>
          <p:cNvSpPr txBox="1"/>
          <p:nvPr/>
        </p:nvSpPr>
        <p:spPr>
          <a:xfrm>
            <a:off x="1160533" y="1786652"/>
            <a:ext cx="2528518" cy="1237240"/>
          </a:xfrm>
          <a:prstGeom prst="rect">
            <a:avLst/>
          </a:prstGeom>
        </p:spPr>
        <p:txBody>
          <a:bodyPr vert="horz" wrap="square" lIns="91420" tIns="45709" rIns="91420" bIns="45709" rtlCol="0">
            <a:sp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sz="2400" dirty="0">
                <a:cs typeface="+mn-ea"/>
                <a:sym typeface="+mn-lt"/>
              </a:rPr>
              <a:t>添加标题</a:t>
            </a:r>
            <a:endParaRPr lang="en-US" sz="1600" dirty="0">
              <a:cs typeface="+mn-ea"/>
              <a:sym typeface="+mn-lt"/>
            </a:endParaRPr>
          </a:p>
          <a:p>
            <a:pPr marL="0" indent="0" algn="ctr" fontAlgn="ctr">
              <a:buNone/>
            </a:pPr>
            <a:r>
              <a:rPr lang="zh-CN" altLang="en-US" sz="1200" dirty="0">
                <a:cs typeface="+mn-ea"/>
                <a:sym typeface="+mn-lt"/>
              </a:rPr>
              <a:t>在这里输入您的文字内容，在这里输入您的文字内容，在这里输入您的文字内容，在这里输入您的文字内容</a:t>
            </a:r>
            <a:endParaRPr lang="en-US" altLang="zh-CN" sz="1200" dirty="0">
              <a:cs typeface="+mn-ea"/>
              <a:sym typeface="+mn-lt"/>
            </a:endParaRPr>
          </a:p>
        </p:txBody>
      </p:sp>
      <p:sp>
        <p:nvSpPr>
          <p:cNvPr id="23" name="Subtitle 2"/>
          <p:cNvSpPr txBox="1"/>
          <p:nvPr/>
        </p:nvSpPr>
        <p:spPr>
          <a:xfrm>
            <a:off x="3672078" y="1786652"/>
            <a:ext cx="2528518" cy="1237240"/>
          </a:xfrm>
          <a:prstGeom prst="rect">
            <a:avLst/>
          </a:prstGeom>
        </p:spPr>
        <p:txBody>
          <a:bodyPr vert="horz" wrap="square" lIns="91420" tIns="45709" rIns="91420" bIns="45709" rtlCol="0">
            <a:sp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sz="2400" dirty="0">
                <a:cs typeface="+mn-ea"/>
                <a:sym typeface="+mn-lt"/>
              </a:rPr>
              <a:t>添加标题</a:t>
            </a:r>
            <a:endParaRPr lang="en-US" sz="1600" dirty="0">
              <a:cs typeface="+mn-ea"/>
              <a:sym typeface="+mn-lt"/>
            </a:endParaRPr>
          </a:p>
          <a:p>
            <a:pPr marL="0" indent="0" algn="ctr" fontAlgn="ctr">
              <a:buNone/>
            </a:pPr>
            <a:r>
              <a:rPr lang="zh-CN" altLang="en-US" sz="1200" dirty="0">
                <a:cs typeface="+mn-ea"/>
                <a:sym typeface="+mn-lt"/>
              </a:rPr>
              <a:t>在这里输入您的文字内容，在这里输入您的文字内容，在这里输入您的文字内容，在这里输入您的文字内容</a:t>
            </a:r>
            <a:endParaRPr lang="en-US" altLang="zh-CN" sz="1200" dirty="0">
              <a:cs typeface="+mn-ea"/>
              <a:sym typeface="+mn-lt"/>
            </a:endParaRPr>
          </a:p>
        </p:txBody>
      </p:sp>
      <p:sp>
        <p:nvSpPr>
          <p:cNvPr id="24" name="Subtitle 2"/>
          <p:cNvSpPr txBox="1"/>
          <p:nvPr/>
        </p:nvSpPr>
        <p:spPr>
          <a:xfrm>
            <a:off x="6187658" y="1786652"/>
            <a:ext cx="2528518" cy="1237240"/>
          </a:xfrm>
          <a:prstGeom prst="rect">
            <a:avLst/>
          </a:prstGeom>
        </p:spPr>
        <p:txBody>
          <a:bodyPr vert="horz" wrap="square" lIns="91420" tIns="45709" rIns="91420" bIns="45709" rtlCol="0">
            <a:sp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sz="2400" dirty="0">
                <a:cs typeface="+mn-ea"/>
                <a:sym typeface="+mn-lt"/>
              </a:rPr>
              <a:t>添加标题</a:t>
            </a:r>
            <a:endParaRPr lang="en-US" sz="1600" dirty="0">
              <a:cs typeface="+mn-ea"/>
              <a:sym typeface="+mn-lt"/>
            </a:endParaRPr>
          </a:p>
          <a:p>
            <a:pPr marL="0" indent="0" algn="ctr" fontAlgn="ctr">
              <a:buNone/>
            </a:pPr>
            <a:r>
              <a:rPr lang="zh-CN" altLang="en-US" sz="1200" dirty="0">
                <a:cs typeface="+mn-ea"/>
                <a:sym typeface="+mn-lt"/>
              </a:rPr>
              <a:t>在这里输入您的文字内容，在这里输入您的文字内容，在这里输入您的文字内容，在这里输入您的文字内容</a:t>
            </a:r>
            <a:endParaRPr lang="en-US" altLang="zh-CN" sz="1200" dirty="0">
              <a:cs typeface="+mn-ea"/>
              <a:sym typeface="+mn-lt"/>
            </a:endParaRPr>
          </a:p>
        </p:txBody>
      </p:sp>
      <p:sp>
        <p:nvSpPr>
          <p:cNvPr id="25" name="Subtitle 2"/>
          <p:cNvSpPr txBox="1"/>
          <p:nvPr/>
        </p:nvSpPr>
        <p:spPr>
          <a:xfrm>
            <a:off x="8686265" y="1786652"/>
            <a:ext cx="2528518" cy="1237240"/>
          </a:xfrm>
          <a:prstGeom prst="rect">
            <a:avLst/>
          </a:prstGeom>
        </p:spPr>
        <p:txBody>
          <a:bodyPr vert="horz" wrap="square" lIns="91420" tIns="45709" rIns="91420" bIns="45709" rtlCol="0">
            <a:sp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sz="2400" dirty="0">
                <a:cs typeface="+mn-ea"/>
                <a:sym typeface="+mn-lt"/>
              </a:rPr>
              <a:t>添加标题</a:t>
            </a:r>
            <a:endParaRPr lang="en-US" sz="1600" dirty="0">
              <a:cs typeface="+mn-ea"/>
              <a:sym typeface="+mn-lt"/>
            </a:endParaRPr>
          </a:p>
          <a:p>
            <a:pPr marL="0" indent="0" algn="ctr" fontAlgn="ctr">
              <a:buNone/>
            </a:pPr>
            <a:r>
              <a:rPr lang="zh-CN" altLang="en-US" sz="1200" dirty="0">
                <a:cs typeface="+mn-ea"/>
                <a:sym typeface="+mn-lt"/>
              </a:rPr>
              <a:t>在这里输入您的文字内容，在这里输入您的文字内容，在这里输入您的文字内容，在这里输入您的文字内容</a:t>
            </a:r>
            <a:endParaRPr lang="en-US" altLang="zh-CN" sz="12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00"/>
                            </p:stCondLst>
                            <p:childTnLst>
                              <p:par>
                                <p:cTn id="8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/>
      <p:bldP spid="16" grpId="0"/>
      <p:bldP spid="17" grpId="0"/>
      <p:bldP spid="18" grpId="0" animBg="1"/>
      <p:bldP spid="19" grpId="0" animBg="1"/>
      <p:bldP spid="20" grpId="0" animBg="1"/>
      <p:bldP spid="21" grpId="0"/>
      <p:bldP spid="22" grpId="0"/>
      <p:bldP spid="23" grpId="0"/>
      <p:bldP spid="24" grpId="0"/>
      <p:bldP spid="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21F3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0" y="-7022"/>
            <a:ext cx="12192000" cy="6858000"/>
          </a:xfrm>
          <a:prstGeom prst="rect">
            <a:avLst/>
          </a:prstGeom>
          <a:blipFill dpi="0" rotWithShape="1">
            <a:blip r:embed="rId1">
              <a:alphaModFix amt="2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0" y="2438399"/>
            <a:ext cx="6464967" cy="4419601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3756655" y="2438399"/>
            <a:ext cx="3056454" cy="1015663"/>
          </a:xfrm>
          <a:prstGeom prst="rect">
            <a:avLst/>
          </a:prstGeom>
          <a:noFill/>
          <a:ln>
            <a:noFill/>
          </a:ln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3000" spc="300" dirty="0">
                <a:solidFill>
                  <a:schemeClr val="bg1"/>
                </a:solidFill>
                <a:cs typeface="+mn-ea"/>
                <a:sym typeface="+mn-lt"/>
              </a:rPr>
              <a:t>PART  </a:t>
            </a:r>
            <a:r>
              <a:rPr lang="en-US" altLang="zh-CN" sz="6000" spc="300" dirty="0">
                <a:solidFill>
                  <a:schemeClr val="bg1"/>
                </a:solidFill>
                <a:cs typeface="+mn-ea"/>
                <a:sym typeface="+mn-lt"/>
              </a:rPr>
              <a:t>02</a:t>
            </a:r>
            <a:endParaRPr lang="zh-CN" altLang="en-US" sz="6000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47845" y="4283023"/>
            <a:ext cx="1928733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spc="600" dirty="0">
                <a:solidFill>
                  <a:schemeClr val="bg1"/>
                </a:solidFill>
                <a:cs typeface="+mn-ea"/>
                <a:sym typeface="+mn-lt"/>
              </a:rPr>
              <a:t>自我评价</a:t>
            </a:r>
            <a:endParaRPr lang="zh-CN" altLang="en-US" sz="2800" spc="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347845" y="4797931"/>
            <a:ext cx="5956702" cy="83099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在这里输入您的文字内容，在这里输入您的文字内容，在这里输入您的文字内容，在这里输入您的文字内容</a:t>
            </a:r>
            <a:r>
              <a:rPr lang="en-US" altLang="zh-CN" sz="1200" spc="600" dirty="0">
                <a:solidFill>
                  <a:schemeClr val="bg1"/>
                </a:solidFill>
                <a:cs typeface="+mn-ea"/>
                <a:sym typeface="+mn-lt"/>
              </a:rPr>
              <a:t>,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在这里输入您的文字内容，在这里输入您的文字内容，在这里输入您的文字内容，在这里输入您的文字内容</a:t>
            </a:r>
            <a:endParaRPr lang="zh-CN" altLang="en-US" sz="1200" spc="600" dirty="0">
              <a:solidFill>
                <a:schemeClr val="bg1"/>
              </a:solidFill>
              <a:cs typeface="+mn-ea"/>
              <a:sym typeface="+mn-lt"/>
            </a:endParaRPr>
          </a:p>
          <a:p>
            <a:endParaRPr lang="zh-CN" altLang="en-US" sz="1200" spc="6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3056454" cy="323165"/>
          </a:xfrm>
          <a:prstGeom prst="rect">
            <a:avLst/>
          </a:prstGeom>
          <a:solidFill>
            <a:schemeClr val="bg1"/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500" spc="300" dirty="0">
                <a:cs typeface="+mn-ea"/>
                <a:sym typeface="+mn-lt"/>
              </a:rPr>
              <a:t>PART  02</a:t>
            </a:r>
            <a:endParaRPr lang="zh-CN" altLang="en-US" sz="1500" spc="300" dirty="0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323165"/>
            <a:ext cx="3056454" cy="323165"/>
          </a:xfrm>
          <a:prstGeom prst="rect">
            <a:avLst/>
          </a:prstGeom>
          <a:solidFill>
            <a:srgbClr val="121F36"/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500" spc="300" dirty="0">
                <a:solidFill>
                  <a:schemeClr val="bg1"/>
                </a:solidFill>
                <a:cs typeface="+mn-ea"/>
                <a:sym typeface="+mn-lt"/>
              </a:rPr>
              <a:t>自我评价</a:t>
            </a:r>
            <a:endParaRPr lang="zh-CN" altLang="en-US" sz="1500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4" name="Group 4"/>
          <p:cNvGrpSpPr/>
          <p:nvPr/>
        </p:nvGrpSpPr>
        <p:grpSpPr>
          <a:xfrm>
            <a:off x="4664280" y="1781955"/>
            <a:ext cx="3998543" cy="3850364"/>
            <a:chOff x="4200186" y="2320894"/>
            <a:chExt cx="3791627" cy="3651116"/>
          </a:xfrm>
        </p:grpSpPr>
        <p:sp>
          <p:nvSpPr>
            <p:cNvPr id="7" name="Rounded Rectangle 6"/>
            <p:cNvSpPr/>
            <p:nvPr/>
          </p:nvSpPr>
          <p:spPr>
            <a:xfrm flipH="1">
              <a:off x="4214254" y="4850056"/>
              <a:ext cx="3777559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50">
                <a:cs typeface="+mn-ea"/>
                <a:sym typeface="+mn-lt"/>
              </a:endParaRPr>
            </a:p>
          </p:txBody>
        </p:sp>
        <p:sp>
          <p:nvSpPr>
            <p:cNvPr id="8" name="Rounded Rectangle 5"/>
            <p:cNvSpPr/>
            <p:nvPr/>
          </p:nvSpPr>
          <p:spPr>
            <a:xfrm rot="3492391" flipH="1">
              <a:off x="4991307" y="3689252"/>
              <a:ext cx="3651116" cy="914400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50">
                <a:cs typeface="+mn-ea"/>
                <a:sym typeface="+mn-lt"/>
              </a:endParaRPr>
            </a:p>
          </p:txBody>
        </p:sp>
        <p:sp>
          <p:nvSpPr>
            <p:cNvPr id="9" name="Rounded Rectangle 3"/>
            <p:cNvSpPr/>
            <p:nvPr/>
          </p:nvSpPr>
          <p:spPr>
            <a:xfrm rot="18107609">
              <a:off x="3556490" y="3689252"/>
              <a:ext cx="3651116" cy="914400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50">
                <a:cs typeface="+mn-ea"/>
                <a:sym typeface="+mn-lt"/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 flipH="1">
              <a:off x="4200186" y="4850056"/>
              <a:ext cx="1948760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50">
                <a:cs typeface="+mn-ea"/>
                <a:sym typeface="+mn-lt"/>
              </a:endParaRPr>
            </a:p>
          </p:txBody>
        </p:sp>
        <p:sp>
          <p:nvSpPr>
            <p:cNvPr id="11" name="Oval 13"/>
            <p:cNvSpPr/>
            <p:nvPr/>
          </p:nvSpPr>
          <p:spPr>
            <a:xfrm>
              <a:off x="5725181" y="2613073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50">
                <a:cs typeface="+mn-ea"/>
                <a:sym typeface="+mn-lt"/>
              </a:endParaRPr>
            </a:p>
          </p:txBody>
        </p:sp>
        <p:sp>
          <p:nvSpPr>
            <p:cNvPr id="12" name="Oval 14"/>
            <p:cNvSpPr/>
            <p:nvPr/>
          </p:nvSpPr>
          <p:spPr>
            <a:xfrm>
              <a:off x="4297730" y="492940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50">
                <a:cs typeface="+mn-ea"/>
                <a:sym typeface="+mn-lt"/>
              </a:endParaRPr>
            </a:p>
          </p:txBody>
        </p:sp>
        <p:sp>
          <p:nvSpPr>
            <p:cNvPr id="13" name="Oval 15"/>
            <p:cNvSpPr/>
            <p:nvPr/>
          </p:nvSpPr>
          <p:spPr>
            <a:xfrm>
              <a:off x="7164059" y="493093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50">
                <a:cs typeface="+mn-ea"/>
                <a:sym typeface="+mn-lt"/>
              </a:endParaRPr>
            </a:p>
          </p:txBody>
        </p:sp>
        <p:sp>
          <p:nvSpPr>
            <p:cNvPr id="14" name="Freeform 17"/>
            <p:cNvSpPr>
              <a:spLocks noEditPoints="1"/>
            </p:cNvSpPr>
            <p:nvPr/>
          </p:nvSpPr>
          <p:spPr bwMode="auto">
            <a:xfrm>
              <a:off x="5950368" y="2791506"/>
              <a:ext cx="305327" cy="398835"/>
            </a:xfrm>
            <a:custGeom>
              <a:avLst/>
              <a:gdLst>
                <a:gd name="T0" fmla="*/ 60 w 74"/>
                <a:gd name="T1" fmla="*/ 0 h 97"/>
                <a:gd name="T2" fmla="*/ 72 w 74"/>
                <a:gd name="T3" fmla="*/ 11 h 97"/>
                <a:gd name="T4" fmla="*/ 70 w 74"/>
                <a:gd name="T5" fmla="*/ 52 h 97"/>
                <a:gd name="T6" fmla="*/ 63 w 74"/>
                <a:gd name="T7" fmla="*/ 11 h 97"/>
                <a:gd name="T8" fmla="*/ 60 w 74"/>
                <a:gd name="T9" fmla="*/ 8 h 97"/>
                <a:gd name="T10" fmla="*/ 26 w 74"/>
                <a:gd name="T11" fmla="*/ 11 h 97"/>
                <a:gd name="T12" fmla="*/ 26 w 74"/>
                <a:gd name="T13" fmla="*/ 18 h 97"/>
                <a:gd name="T14" fmla="*/ 19 w 74"/>
                <a:gd name="T15" fmla="*/ 24 h 97"/>
                <a:gd name="T16" fmla="*/ 12 w 74"/>
                <a:gd name="T17" fmla="*/ 24 h 97"/>
                <a:gd name="T18" fmla="*/ 8 w 74"/>
                <a:gd name="T19" fmla="*/ 79 h 97"/>
                <a:gd name="T20" fmla="*/ 9 w 74"/>
                <a:gd name="T21" fmla="*/ 81 h 97"/>
                <a:gd name="T22" fmla="*/ 28 w 74"/>
                <a:gd name="T23" fmla="*/ 82 h 97"/>
                <a:gd name="T24" fmla="*/ 37 w 74"/>
                <a:gd name="T25" fmla="*/ 90 h 97"/>
                <a:gd name="T26" fmla="*/ 3 w 74"/>
                <a:gd name="T27" fmla="*/ 87 h 97"/>
                <a:gd name="T28" fmla="*/ 3 w 74"/>
                <a:gd name="T29" fmla="*/ 87 h 97"/>
                <a:gd name="T30" fmla="*/ 0 w 74"/>
                <a:gd name="T31" fmla="*/ 20 h 97"/>
                <a:gd name="T32" fmla="*/ 1 w 74"/>
                <a:gd name="T33" fmla="*/ 17 h 97"/>
                <a:gd name="T34" fmla="*/ 19 w 74"/>
                <a:gd name="T35" fmla="*/ 0 h 97"/>
                <a:gd name="T36" fmla="*/ 17 w 74"/>
                <a:gd name="T37" fmla="*/ 52 h 97"/>
                <a:gd name="T38" fmla="*/ 27 w 74"/>
                <a:gd name="T39" fmla="*/ 56 h 97"/>
                <a:gd name="T40" fmla="*/ 17 w 74"/>
                <a:gd name="T41" fmla="*/ 52 h 97"/>
                <a:gd name="T42" fmla="*/ 17 w 74"/>
                <a:gd name="T43" fmla="*/ 44 h 97"/>
                <a:gd name="T44" fmla="*/ 56 w 74"/>
                <a:gd name="T45" fmla="*/ 40 h 97"/>
                <a:gd name="T46" fmla="*/ 17 w 74"/>
                <a:gd name="T47" fmla="*/ 28 h 97"/>
                <a:gd name="T48" fmla="*/ 56 w 74"/>
                <a:gd name="T49" fmla="*/ 33 h 97"/>
                <a:gd name="T50" fmla="*/ 17 w 74"/>
                <a:gd name="T51" fmla="*/ 28 h 97"/>
                <a:gd name="T52" fmla="*/ 34 w 74"/>
                <a:gd name="T53" fmla="*/ 22 h 97"/>
                <a:gd name="T54" fmla="*/ 56 w 74"/>
                <a:gd name="T55" fmla="*/ 17 h 97"/>
                <a:gd name="T56" fmla="*/ 41 w 74"/>
                <a:gd name="T57" fmla="*/ 69 h 97"/>
                <a:gd name="T58" fmla="*/ 41 w 74"/>
                <a:gd name="T59" fmla="*/ 69 h 97"/>
                <a:gd name="T60" fmla="*/ 31 w 74"/>
                <a:gd name="T61" fmla="*/ 66 h 97"/>
                <a:gd name="T62" fmla="*/ 47 w 74"/>
                <a:gd name="T63" fmla="*/ 86 h 97"/>
                <a:gd name="T64" fmla="*/ 59 w 74"/>
                <a:gd name="T65" fmla="*/ 87 h 97"/>
                <a:gd name="T66" fmla="*/ 71 w 74"/>
                <a:gd name="T67" fmla="*/ 96 h 97"/>
                <a:gd name="T68" fmla="*/ 72 w 74"/>
                <a:gd name="T69" fmla="*/ 90 h 97"/>
                <a:gd name="T70" fmla="*/ 63 w 74"/>
                <a:gd name="T71" fmla="*/ 80 h 97"/>
                <a:gd name="T72" fmla="*/ 64 w 74"/>
                <a:gd name="T73" fmla="*/ 57 h 97"/>
                <a:gd name="T74" fmla="*/ 38 w 74"/>
                <a:gd name="T75" fmla="*/ 54 h 97"/>
                <a:gd name="T76" fmla="*/ 42 w 74"/>
                <a:gd name="T77" fmla="*/ 58 h 97"/>
                <a:gd name="T78" fmla="*/ 40 w 74"/>
                <a:gd name="T79" fmla="*/ 76 h 97"/>
                <a:gd name="T80" fmla="*/ 57 w 74"/>
                <a:gd name="T81" fmla="*/ 78 h 97"/>
                <a:gd name="T82" fmla="*/ 59 w 74"/>
                <a:gd name="T83" fmla="*/ 61 h 97"/>
                <a:gd name="T84" fmla="*/ 21 w 74"/>
                <a:gd name="T85" fmla="*/ 9 h 97"/>
                <a:gd name="T86" fmla="*/ 13 w 74"/>
                <a:gd name="T87" fmla="*/ 19 h 97"/>
                <a:gd name="T88" fmla="*/ 17 w 74"/>
                <a:gd name="T89" fmla="*/ 20 h 97"/>
                <a:gd name="T90" fmla="*/ 18 w 74"/>
                <a:gd name="T91" fmla="*/ 20 h 97"/>
                <a:gd name="T92" fmla="*/ 22 w 74"/>
                <a:gd name="T93" fmla="*/ 17 h 97"/>
                <a:gd name="T94" fmla="*/ 22 w 74"/>
                <a:gd name="T95" fmla="*/ 15 h 97"/>
                <a:gd name="T96" fmla="*/ 21 w 74"/>
                <a:gd name="T97" fmla="*/ 1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" h="97">
                  <a:moveTo>
                    <a:pt x="21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6" y="1"/>
                    <a:pt x="68" y="3"/>
                  </a:cubicBezTo>
                  <a:cubicBezTo>
                    <a:pt x="70" y="5"/>
                    <a:pt x="72" y="8"/>
                    <a:pt x="72" y="11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71" y="55"/>
                    <a:pt x="70" y="53"/>
                    <a:pt x="70" y="52"/>
                  </a:cubicBezTo>
                  <a:cubicBezTo>
                    <a:pt x="68" y="50"/>
                    <a:pt x="66" y="48"/>
                    <a:pt x="63" y="47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3" y="10"/>
                    <a:pt x="63" y="9"/>
                    <a:pt x="62" y="9"/>
                  </a:cubicBezTo>
                  <a:cubicBezTo>
                    <a:pt x="62" y="8"/>
                    <a:pt x="61" y="8"/>
                    <a:pt x="60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6"/>
                    <a:pt x="26" y="17"/>
                    <a:pt x="26" y="18"/>
                  </a:cubicBezTo>
                  <a:cubicBezTo>
                    <a:pt x="26" y="19"/>
                    <a:pt x="25" y="21"/>
                    <a:pt x="23" y="22"/>
                  </a:cubicBezTo>
                  <a:cubicBezTo>
                    <a:pt x="22" y="23"/>
                    <a:pt x="21" y="24"/>
                    <a:pt x="19" y="24"/>
                  </a:cubicBezTo>
                  <a:cubicBezTo>
                    <a:pt x="18" y="24"/>
                    <a:pt x="17" y="24"/>
                    <a:pt x="16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8" y="80"/>
                    <a:pt x="9" y="80"/>
                    <a:pt x="9" y="8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10" y="81"/>
                    <a:pt x="10" y="82"/>
                    <a:pt x="11" y="82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28" y="82"/>
                    <a:pt x="29" y="83"/>
                    <a:pt x="29" y="84"/>
                  </a:cubicBezTo>
                  <a:cubicBezTo>
                    <a:pt x="31" y="86"/>
                    <a:pt x="34" y="88"/>
                    <a:pt x="37" y="90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8" y="90"/>
                    <a:pt x="5" y="89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1" y="85"/>
                    <a:pt x="0" y="82"/>
                    <a:pt x="0" y="7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1" y="0"/>
                    <a:pt x="21" y="0"/>
                  </a:cubicBezTo>
                  <a:close/>
                  <a:moveTo>
                    <a:pt x="17" y="52"/>
                  </a:moveTo>
                  <a:cubicBezTo>
                    <a:pt x="17" y="56"/>
                    <a:pt x="17" y="56"/>
                    <a:pt x="17" y="5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17" y="52"/>
                    <a:pt x="17" y="52"/>
                    <a:pt x="17" y="52"/>
                  </a:cubicBezTo>
                  <a:close/>
                  <a:moveTo>
                    <a:pt x="17" y="40"/>
                  </a:moveTo>
                  <a:cubicBezTo>
                    <a:pt x="17" y="44"/>
                    <a:pt x="17" y="44"/>
                    <a:pt x="17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17" y="40"/>
                    <a:pt x="17" y="40"/>
                    <a:pt x="17" y="40"/>
                  </a:cubicBezTo>
                  <a:close/>
                  <a:moveTo>
                    <a:pt x="17" y="28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17" y="28"/>
                    <a:pt x="17" y="28"/>
                    <a:pt x="17" y="28"/>
                  </a:cubicBezTo>
                  <a:close/>
                  <a:moveTo>
                    <a:pt x="34" y="17"/>
                  </a:moveTo>
                  <a:cubicBezTo>
                    <a:pt x="34" y="22"/>
                    <a:pt x="34" y="22"/>
                    <a:pt x="34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34" y="17"/>
                    <a:pt x="34" y="17"/>
                    <a:pt x="34" y="17"/>
                  </a:cubicBezTo>
                  <a:close/>
                  <a:moveTo>
                    <a:pt x="41" y="69"/>
                  </a:moveTo>
                  <a:cubicBezTo>
                    <a:pt x="43" y="64"/>
                    <a:pt x="48" y="61"/>
                    <a:pt x="55" y="60"/>
                  </a:cubicBezTo>
                  <a:cubicBezTo>
                    <a:pt x="48" y="56"/>
                    <a:pt x="39" y="62"/>
                    <a:pt x="41" y="69"/>
                  </a:cubicBezTo>
                  <a:close/>
                  <a:moveTo>
                    <a:pt x="38" y="54"/>
                  </a:moveTo>
                  <a:cubicBezTo>
                    <a:pt x="34" y="57"/>
                    <a:pt x="32" y="61"/>
                    <a:pt x="31" y="66"/>
                  </a:cubicBezTo>
                  <a:cubicBezTo>
                    <a:pt x="31" y="70"/>
                    <a:pt x="32" y="75"/>
                    <a:pt x="35" y="79"/>
                  </a:cubicBezTo>
                  <a:cubicBezTo>
                    <a:pt x="38" y="83"/>
                    <a:pt x="43" y="86"/>
                    <a:pt x="47" y="86"/>
                  </a:cubicBezTo>
                  <a:cubicBezTo>
                    <a:pt x="51" y="87"/>
                    <a:pt x="55" y="86"/>
                    <a:pt x="58" y="84"/>
                  </a:cubicBezTo>
                  <a:cubicBezTo>
                    <a:pt x="58" y="85"/>
                    <a:pt x="58" y="86"/>
                    <a:pt x="59" y="87"/>
                  </a:cubicBezTo>
                  <a:cubicBezTo>
                    <a:pt x="65" y="95"/>
                    <a:pt x="65" y="95"/>
                    <a:pt x="65" y="95"/>
                  </a:cubicBezTo>
                  <a:cubicBezTo>
                    <a:pt x="67" y="97"/>
                    <a:pt x="69" y="97"/>
                    <a:pt x="71" y="96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3" y="94"/>
                    <a:pt x="74" y="91"/>
                    <a:pt x="72" y="90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5" y="81"/>
                    <a:pt x="64" y="80"/>
                    <a:pt x="63" y="80"/>
                  </a:cubicBezTo>
                  <a:cubicBezTo>
                    <a:pt x="66" y="77"/>
                    <a:pt x="67" y="74"/>
                    <a:pt x="68" y="70"/>
                  </a:cubicBezTo>
                  <a:cubicBezTo>
                    <a:pt x="68" y="66"/>
                    <a:pt x="67" y="61"/>
                    <a:pt x="64" y="57"/>
                  </a:cubicBezTo>
                  <a:cubicBezTo>
                    <a:pt x="61" y="53"/>
                    <a:pt x="56" y="50"/>
                    <a:pt x="52" y="50"/>
                  </a:cubicBezTo>
                  <a:cubicBezTo>
                    <a:pt x="47" y="49"/>
                    <a:pt x="42" y="50"/>
                    <a:pt x="38" y="54"/>
                  </a:cubicBezTo>
                  <a:close/>
                  <a:moveTo>
                    <a:pt x="51" y="56"/>
                  </a:moveTo>
                  <a:cubicBezTo>
                    <a:pt x="48" y="56"/>
                    <a:pt x="45" y="56"/>
                    <a:pt x="42" y="58"/>
                  </a:cubicBezTo>
                  <a:cubicBezTo>
                    <a:pt x="39" y="61"/>
                    <a:pt x="38" y="63"/>
                    <a:pt x="37" y="67"/>
                  </a:cubicBezTo>
                  <a:cubicBezTo>
                    <a:pt x="37" y="70"/>
                    <a:pt x="38" y="73"/>
                    <a:pt x="40" y="76"/>
                  </a:cubicBezTo>
                  <a:cubicBezTo>
                    <a:pt x="42" y="78"/>
                    <a:pt x="45" y="80"/>
                    <a:pt x="48" y="80"/>
                  </a:cubicBezTo>
                  <a:cubicBezTo>
                    <a:pt x="51" y="80"/>
                    <a:pt x="54" y="80"/>
                    <a:pt x="57" y="78"/>
                  </a:cubicBezTo>
                  <a:cubicBezTo>
                    <a:pt x="60" y="76"/>
                    <a:pt x="61" y="73"/>
                    <a:pt x="61" y="69"/>
                  </a:cubicBezTo>
                  <a:cubicBezTo>
                    <a:pt x="62" y="66"/>
                    <a:pt x="61" y="63"/>
                    <a:pt x="59" y="61"/>
                  </a:cubicBezTo>
                  <a:cubicBezTo>
                    <a:pt x="57" y="58"/>
                    <a:pt x="54" y="56"/>
                    <a:pt x="51" y="56"/>
                  </a:cubicBezTo>
                  <a:close/>
                  <a:moveTo>
                    <a:pt x="21" y="9"/>
                  </a:moveTo>
                  <a:cubicBezTo>
                    <a:pt x="11" y="19"/>
                    <a:pt x="11" y="19"/>
                    <a:pt x="11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19" y="20"/>
                    <a:pt x="20" y="19"/>
                    <a:pt x="21" y="19"/>
                  </a:cubicBezTo>
                  <a:cubicBezTo>
                    <a:pt x="21" y="18"/>
                    <a:pt x="22" y="17"/>
                    <a:pt x="22" y="17"/>
                  </a:cubicBezTo>
                  <a:cubicBezTo>
                    <a:pt x="22" y="16"/>
                    <a:pt x="22" y="16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1" y="11"/>
                    <a:pt x="21" y="11"/>
                    <a:pt x="21" y="11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5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5" name="Freeform 18"/>
            <p:cNvSpPr>
              <a:spLocks noEditPoints="1"/>
            </p:cNvSpPr>
            <p:nvPr/>
          </p:nvSpPr>
          <p:spPr bwMode="auto">
            <a:xfrm>
              <a:off x="4537230" y="5088755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5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6" name="Freeform 19"/>
            <p:cNvSpPr>
              <a:spLocks noEditPoints="1"/>
            </p:cNvSpPr>
            <p:nvPr/>
          </p:nvSpPr>
          <p:spPr bwMode="auto">
            <a:xfrm>
              <a:off x="7348218" y="5147991"/>
              <a:ext cx="387383" cy="332044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5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7" name="TextBox 187"/>
          <p:cNvSpPr txBox="1"/>
          <p:nvPr/>
        </p:nvSpPr>
        <p:spPr>
          <a:xfrm>
            <a:off x="1861771" y="4677022"/>
            <a:ext cx="2606869" cy="872948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cs typeface="+mn-ea"/>
                <a:sym typeface="+mn-lt"/>
              </a:rPr>
              <a:t>在这里输入您的文字内容，在这里输入您的文字内容，在这里输入您的文字内容，</a:t>
            </a:r>
            <a:endParaRPr lang="id-ID" altLang="zh-CN" sz="1400" dirty="0">
              <a:cs typeface="+mn-ea"/>
              <a:sym typeface="+mn-lt"/>
            </a:endParaRPr>
          </a:p>
        </p:txBody>
      </p:sp>
      <p:sp>
        <p:nvSpPr>
          <p:cNvPr id="18" name="TextBox 187"/>
          <p:cNvSpPr txBox="1"/>
          <p:nvPr/>
        </p:nvSpPr>
        <p:spPr>
          <a:xfrm>
            <a:off x="3529205" y="1591354"/>
            <a:ext cx="2606869" cy="872948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cs typeface="+mn-ea"/>
                <a:sym typeface="+mn-lt"/>
              </a:rPr>
              <a:t>在这里输入您的文字内容，在这里输入您的文字内容，在这里输入您的文字内容，</a:t>
            </a:r>
            <a:endParaRPr lang="id-ID" altLang="zh-CN" sz="1400" dirty="0">
              <a:cs typeface="+mn-ea"/>
              <a:sym typeface="+mn-lt"/>
            </a:endParaRPr>
          </a:p>
        </p:txBody>
      </p:sp>
      <p:sp>
        <p:nvSpPr>
          <p:cNvPr id="19" name="TextBox 187"/>
          <p:cNvSpPr txBox="1"/>
          <p:nvPr/>
        </p:nvSpPr>
        <p:spPr>
          <a:xfrm>
            <a:off x="8750854" y="4559763"/>
            <a:ext cx="2606869" cy="872948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cs typeface="+mn-ea"/>
                <a:sym typeface="+mn-lt"/>
              </a:rPr>
              <a:t>在这里输入您的文字内容，在这里输入您的文字内容，在这里输入您的文字内容，</a:t>
            </a:r>
            <a:endParaRPr lang="id-ID" altLang="zh-CN" sz="14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</p:bldLst>
  </p:timing>
</p:sld>
</file>

<file path=ppt/tags/tag1.xml><?xml version="1.0" encoding="utf-8"?>
<p:tagLst xmlns:p="http://schemas.openxmlformats.org/presentationml/2006/main">
  <p:tag name="PA" val="v4.0.0"/>
</p:tagLst>
</file>

<file path=ppt/tags/tag10.xml><?xml version="1.0" encoding="utf-8"?>
<p:tagLst xmlns:p="http://schemas.openxmlformats.org/presentationml/2006/main">
  <p:tag name="PA" val="v4.0.0"/>
</p:tagLst>
</file>

<file path=ppt/tags/tag11.xml><?xml version="1.0" encoding="utf-8"?>
<p:tagLst xmlns:p="http://schemas.openxmlformats.org/presentationml/2006/main">
  <p:tag name="PA" val="v4.0.0"/>
</p:tagLst>
</file>

<file path=ppt/tags/tag12.xml><?xml version="1.0" encoding="utf-8"?>
<p:tagLst xmlns:p="http://schemas.openxmlformats.org/presentationml/2006/main">
  <p:tag name="PA" val="v4.0.0"/>
</p:tagLst>
</file>

<file path=ppt/tags/tag13.xml><?xml version="1.0" encoding="utf-8"?>
<p:tagLst xmlns:p="http://schemas.openxmlformats.org/presentationml/2006/main">
  <p:tag name="PA" val="v4.0.0"/>
</p:tagLst>
</file>

<file path=ppt/tags/tag14.xml><?xml version="1.0" encoding="utf-8"?>
<p:tagLst xmlns:p="http://schemas.openxmlformats.org/presentationml/2006/main">
  <p:tag name="PA" val="v4.0.0"/>
</p:tagLst>
</file>

<file path=ppt/tags/tag15.xml><?xml version="1.0" encoding="utf-8"?>
<p:tagLst xmlns:p="http://schemas.openxmlformats.org/presentationml/2006/main">
  <p:tag name="PA" val="v4.0.0"/>
</p:tagLst>
</file>

<file path=ppt/tags/tag16.xml><?xml version="1.0" encoding="utf-8"?>
<p:tagLst xmlns:p="http://schemas.openxmlformats.org/presentationml/2006/main">
  <p:tag name="PA" val="v4.0.0"/>
</p:tagLst>
</file>

<file path=ppt/tags/tag17.xml><?xml version="1.0" encoding="utf-8"?>
<p:tagLst xmlns:p="http://schemas.openxmlformats.org/presentationml/2006/main">
  <p:tag name="PA" val="v4.0.0"/>
</p:tagLst>
</file>

<file path=ppt/tags/tag18.xml><?xml version="1.0" encoding="utf-8"?>
<p:tagLst xmlns:p="http://schemas.openxmlformats.org/presentationml/2006/main">
  <p:tag name="PA" val="v4.0.0"/>
</p:tagLst>
</file>

<file path=ppt/tags/tag19.xml><?xml version="1.0" encoding="utf-8"?>
<p:tagLst xmlns:p="http://schemas.openxmlformats.org/presentationml/2006/main">
  <p:tag name="PA" val="v4.0.0"/>
</p:tagLst>
</file>

<file path=ppt/tags/tag2.xml><?xml version="1.0" encoding="utf-8"?>
<p:tagLst xmlns:p="http://schemas.openxmlformats.org/presentationml/2006/main">
  <p:tag name="PA" val="v4.0.0"/>
</p:tagLst>
</file>

<file path=ppt/tags/tag20.xml><?xml version="1.0" encoding="utf-8"?>
<p:tagLst xmlns:p="http://schemas.openxmlformats.org/presentationml/2006/main">
  <p:tag name="PA" val="v4.0.0"/>
</p:tagLst>
</file>

<file path=ppt/tags/tag21.xml><?xml version="1.0" encoding="utf-8"?>
<p:tagLst xmlns:p="http://schemas.openxmlformats.org/presentationml/2006/main">
  <p:tag name="PA" val="v4.0.0"/>
</p:tagLst>
</file>

<file path=ppt/tags/tag22.xml><?xml version="1.0" encoding="utf-8"?>
<p:tagLst xmlns:p="http://schemas.openxmlformats.org/presentationml/2006/main">
  <p:tag name="ISPRING_PRESENTATION_TITLE" val="蓝灰色极简风述职报告PPT模板"/>
</p:tagLst>
</file>

<file path=ppt/tags/tag3.xml><?xml version="1.0" encoding="utf-8"?>
<p:tagLst xmlns:p="http://schemas.openxmlformats.org/presentationml/2006/main">
  <p:tag name="PA" val="v4.0.0"/>
</p:tagLst>
</file>

<file path=ppt/tags/tag4.xml><?xml version="1.0" encoding="utf-8"?>
<p:tagLst xmlns:p="http://schemas.openxmlformats.org/presentationml/2006/main">
  <p:tag name="PA" val="v4.0.0"/>
</p:tagLst>
</file>

<file path=ppt/tags/tag5.xml><?xml version="1.0" encoding="utf-8"?>
<p:tagLst xmlns:p="http://schemas.openxmlformats.org/presentationml/2006/main">
  <p:tag name="PA" val="v4.0.0"/>
</p:tagLst>
</file>

<file path=ppt/tags/tag6.xml><?xml version="1.0" encoding="utf-8"?>
<p:tagLst xmlns:p="http://schemas.openxmlformats.org/presentationml/2006/main">
  <p:tag name="PA" val="v4.0.0"/>
</p:tagLst>
</file>

<file path=ppt/tags/tag7.xml><?xml version="1.0" encoding="utf-8"?>
<p:tagLst xmlns:p="http://schemas.openxmlformats.org/presentationml/2006/main">
  <p:tag name="PA" val="v4.0.0"/>
</p:tagLst>
</file>

<file path=ppt/tags/tag8.xml><?xml version="1.0" encoding="utf-8"?>
<p:tagLst xmlns:p="http://schemas.openxmlformats.org/presentationml/2006/main">
  <p:tag name="PA" val="v4.0.0"/>
</p:tagLst>
</file>

<file path=ppt/tags/tag9.xml><?xml version="1.0" encoding="utf-8"?>
<p:tagLst xmlns:p="http://schemas.openxmlformats.org/presentationml/2006/main">
  <p:tag name="PA" val="v4.0.0"/>
</p:tagLst>
</file>

<file path=ppt/theme/theme1.xml><?xml version="1.0" encoding="utf-8"?>
<a:theme xmlns:a="http://schemas.openxmlformats.org/drawingml/2006/main" name="极简风">
  <a:themeElements>
    <a:clrScheme name="自定义 126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546A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ugz02vef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3551</Words>
  <Application>WPS 演示</Application>
  <PresentationFormat>自定义</PresentationFormat>
  <Paragraphs>461</Paragraphs>
  <Slides>24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8" baseType="lpstr">
      <vt:lpstr>Arial</vt:lpstr>
      <vt:lpstr>宋体</vt:lpstr>
      <vt:lpstr>Wingdings</vt:lpstr>
      <vt:lpstr>Arial</vt:lpstr>
      <vt:lpstr>微软雅黑</vt:lpstr>
      <vt:lpstr>Helvetica</vt:lpstr>
      <vt:lpstr>STIXGeneral-Bold</vt:lpstr>
      <vt:lpstr>★日文毛笔</vt:lpstr>
      <vt:lpstr>Sosa</vt:lpstr>
      <vt:lpstr>Arial Unicode MS</vt:lpstr>
      <vt:lpstr>等线</vt:lpstr>
      <vt:lpstr>Calibri</vt:lpstr>
      <vt:lpstr>极简风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述职报告</dc:title>
  <dc:creator>第一PPT</dc:creator>
  <cp:keywords>www.1ppt.com</cp:keywords>
  <dc:description>www.1ppt.com</dc:description>
  <cp:lastModifiedBy>铭</cp:lastModifiedBy>
  <cp:revision>51</cp:revision>
  <dcterms:created xsi:type="dcterms:W3CDTF">2018-04-18T06:17:00Z</dcterms:created>
  <dcterms:modified xsi:type="dcterms:W3CDTF">2022-02-28T02:09:44Z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3B112C71F27444B9B85F7EB7D2A44AC4</vt:lpwstr>
  </property>
  <property fmtid="{D5CDD505-2E9C-101B-9397-08002B2CF9AE}" pid="3" name="KSOProductBuildVer">
    <vt:lpwstr>2052-11.1.0.11045</vt:lpwstr>
  </property>
</Properties>
</file>