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media/image1.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Lst>
  <p:sldIdLst>
    <p:sldId id="258" r:id="rId4"/>
    <p:sldId id="260" r:id="rId5"/>
    <p:sldId id="261" r:id="rId6"/>
    <p:sldId id="266" r:id="rId7"/>
    <p:sldId id="268" r:id="rId8"/>
    <p:sldId id="269" r:id="rId9"/>
    <p:sldId id="267" r:id="rId10"/>
    <p:sldId id="270" r:id="rId11"/>
    <p:sldId id="262" r:id="rId12"/>
    <p:sldId id="271" r:id="rId13"/>
    <p:sldId id="272" r:id="rId14"/>
    <p:sldId id="273" r:id="rId15"/>
    <p:sldId id="274" r:id="rId16"/>
    <p:sldId id="275" r:id="rId17"/>
    <p:sldId id="263" r:id="rId18"/>
    <p:sldId id="276" r:id="rId19"/>
    <p:sldId id="277" r:id="rId20"/>
    <p:sldId id="278" r:id="rId21"/>
    <p:sldId id="279" r:id="rId22"/>
    <p:sldId id="264" r:id="rId23"/>
    <p:sldId id="280" r:id="rId24"/>
    <p:sldId id="281" r:id="rId25"/>
    <p:sldId id="282" r:id="rId26"/>
    <p:sldId id="283" r:id="rId27"/>
    <p:sldId id="265"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E3F3F"/>
    <a:srgbClr val="2991E3"/>
    <a:srgbClr val="FA5F5D"/>
    <a:srgbClr val="FD0707"/>
    <a:srgbClr val="FA6866"/>
    <a:srgbClr val="67B2ED"/>
    <a:srgbClr val="FB3838"/>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5" d="100"/>
          <a:sy n="75" d="100"/>
        </p:scale>
        <p:origin x="-1950" y="-9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Series 1</c:v>
                </c:pt>
              </c:strCache>
            </c:strRef>
          </c:tx>
          <c:spPr>
            <a:ln w="25400" cap="rnd" cmpd="sng" algn="ctr">
              <a:solidFill>
                <a:srgbClr val="2991E3"/>
              </a:solidFill>
              <a:prstDash val="solid"/>
              <a:round/>
            </a:ln>
          </c:spPr>
          <c:marker>
            <c:spPr>
              <a:solidFill>
                <a:srgbClr val="0852AE"/>
              </a:solidFill>
              <a:ln w="6350" cap="flat" cmpd="sng" algn="ctr">
                <a:solidFill>
                  <a:srgbClr val="2991E3"/>
                </a:solidFill>
                <a:prstDash val="solid"/>
                <a:round/>
              </a:ln>
            </c:spPr>
          </c:marker>
          <c:dLbls>
            <c:delete val="1"/>
          </c:dLbls>
          <c:xVal>
            <c:strRef>
              <c:f>Sheet1!$A$2:$A$5</c:f>
              <c:strCache>
                <c:ptCount val="4"/>
                <c:pt idx="0">
                  <c:v>Category 1</c:v>
                </c:pt>
                <c:pt idx="1">
                  <c:v>Category 2</c:v>
                </c:pt>
                <c:pt idx="2">
                  <c:v>Category 3</c:v>
                </c:pt>
                <c:pt idx="3">
                  <c:v>Category 4</c:v>
                </c:pt>
              </c:strCache>
            </c:strRef>
          </c:xVal>
          <c:yVal>
            <c:numRef>
              <c:f>Sheet1!$B$2:$B$5</c:f>
              <c:numCache>
                <c:formatCode>General</c:formatCode>
                <c:ptCount val="4"/>
                <c:pt idx="0">
                  <c:v>4.3</c:v>
                </c:pt>
                <c:pt idx="1">
                  <c:v>2.5</c:v>
                </c:pt>
                <c:pt idx="2">
                  <c:v>3.5</c:v>
                </c:pt>
                <c:pt idx="3">
                  <c:v>4.5</c:v>
                </c:pt>
              </c:numCache>
            </c:numRef>
          </c:yVal>
          <c:smooth val="0"/>
        </c:ser>
        <c:ser>
          <c:idx val="1"/>
          <c:order val="1"/>
          <c:tx>
            <c:strRef>
              <c:f>Sheet1!$C$1</c:f>
              <c:strCache>
                <c:ptCount val="1"/>
                <c:pt idx="0">
                  <c:v>Series 2</c:v>
                </c:pt>
              </c:strCache>
            </c:strRef>
          </c:tx>
          <c:spPr>
            <a:ln w="25400" cap="rnd" cmpd="sng" algn="ctr">
              <a:solidFill>
                <a:srgbClr val="FD0707"/>
              </a:solidFill>
              <a:prstDash val="solid"/>
              <a:round/>
            </a:ln>
          </c:spPr>
          <c:marker>
            <c:spPr>
              <a:solidFill>
                <a:srgbClr val="FA5F5D"/>
              </a:solidFill>
              <a:ln w="6350" cap="flat" cmpd="sng" algn="ctr">
                <a:solidFill>
                  <a:srgbClr val="FD0707"/>
                </a:solidFill>
                <a:prstDash val="solid"/>
                <a:round/>
              </a:ln>
            </c:spPr>
          </c:marker>
          <c:dLbls>
            <c:delete val="1"/>
          </c:dLbls>
          <c:xVal>
            <c:strRef>
              <c:f>Sheet1!$A$2:$A$5</c:f>
              <c:strCache>
                <c:ptCount val="4"/>
                <c:pt idx="0">
                  <c:v>Category 1</c:v>
                </c:pt>
                <c:pt idx="1">
                  <c:v>Category 2</c:v>
                </c:pt>
                <c:pt idx="2">
                  <c:v>Category 3</c:v>
                </c:pt>
                <c:pt idx="3">
                  <c:v>Category 4</c:v>
                </c:pt>
              </c:strCache>
            </c:strRef>
          </c:xVal>
          <c:yVal>
            <c:numRef>
              <c:f>Sheet1!$C$2:$C$5</c:f>
              <c:numCache>
                <c:formatCode>General</c:formatCode>
                <c:ptCount val="4"/>
                <c:pt idx="0">
                  <c:v>2.4</c:v>
                </c:pt>
                <c:pt idx="1">
                  <c:v>4.4</c:v>
                </c:pt>
                <c:pt idx="2">
                  <c:v>1.8</c:v>
                </c:pt>
                <c:pt idx="3">
                  <c:v>2.8</c:v>
                </c:pt>
              </c:numCache>
            </c:numRef>
          </c:yVal>
          <c:smooth val="0"/>
        </c:ser>
        <c:ser>
          <c:idx val="2"/>
          <c:order val="2"/>
          <c:tx>
            <c:strRef>
              <c:f>Sheet1!$D$1</c:f>
              <c:strCache>
                <c:ptCount val="1"/>
                <c:pt idx="0">
                  <c:v>Series 3</c:v>
                </c:pt>
              </c:strCache>
            </c:strRef>
          </c:tx>
          <c:spPr>
            <a:ln w="25400" cap="rnd" cmpd="sng" algn="ctr">
              <a:solidFill>
                <a:srgbClr val="3E3F3F"/>
              </a:solidFill>
              <a:prstDash val="solid"/>
              <a:round/>
            </a:ln>
          </c:spPr>
          <c:marker>
            <c:spPr>
              <a:solidFill>
                <a:srgbClr val="042C72"/>
              </a:solidFill>
              <a:ln w="6350" cap="flat" cmpd="sng" algn="ctr">
                <a:solidFill>
                  <a:srgbClr val="3E3F3F"/>
                </a:solidFill>
                <a:prstDash val="solid"/>
                <a:round/>
              </a:ln>
            </c:spPr>
          </c:marker>
          <c:dLbls>
            <c:delete val="1"/>
          </c:dLbls>
          <c:xVal>
            <c:strRef>
              <c:f>Sheet1!$A$2:$A$5</c:f>
              <c:strCache>
                <c:ptCount val="4"/>
                <c:pt idx="0">
                  <c:v>Category 1</c:v>
                </c:pt>
                <c:pt idx="1">
                  <c:v>Category 2</c:v>
                </c:pt>
                <c:pt idx="2">
                  <c:v>Category 3</c:v>
                </c:pt>
                <c:pt idx="3">
                  <c:v>Category 4</c:v>
                </c:pt>
              </c:strCache>
            </c:strRef>
          </c:xVal>
          <c:yVal>
            <c:numRef>
              <c:f>Sheet1!$D$2:$D$5</c:f>
              <c:numCache>
                <c:formatCode>General</c:formatCode>
                <c:ptCount val="4"/>
                <c:pt idx="0">
                  <c:v>2</c:v>
                </c:pt>
                <c:pt idx="1">
                  <c:v>2</c:v>
                </c:pt>
                <c:pt idx="2">
                  <c:v>3</c:v>
                </c:pt>
                <c:pt idx="3">
                  <c:v>0</c:v>
                </c:pt>
              </c:numCache>
            </c:numRef>
          </c:yVal>
          <c:smooth val="0"/>
        </c:ser>
        <c:dLbls>
          <c:showLegendKey val="0"/>
          <c:showVal val="0"/>
          <c:showCatName val="0"/>
          <c:showSerName val="0"/>
          <c:showPercent val="0"/>
          <c:showBubbleSize val="0"/>
        </c:dLbls>
        <c:axId val="442398208"/>
        <c:axId val="443043840"/>
      </c:scatterChart>
      <c:valAx>
        <c:axId val="442398208"/>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400" b="0" i="0" u="none" strike="noStrike" kern="1200" baseline="0">
                <a:solidFill>
                  <a:srgbClr val="333333"/>
                </a:solidFill>
                <a:latin typeface="+mn-lt"/>
                <a:ea typeface="+mn-ea"/>
                <a:cs typeface="+mn-ea"/>
                <a:sym typeface="+mn-lt"/>
              </a:defRPr>
            </a:pPr>
          </a:p>
        </c:txPr>
        <c:crossAx val="443043840"/>
        <c:crosses val="autoZero"/>
        <c:crossBetween val="midCat"/>
      </c:valAx>
      <c:valAx>
        <c:axId val="443043840"/>
        <c:scaling>
          <c:orientation val="minMax"/>
          <c:max val="5"/>
        </c:scaling>
        <c:delete val="0"/>
        <c:axPos val="l"/>
        <c:majorGridlines>
          <c:spPr>
            <a:ln w="12700" cap="flat" cmpd="sng" algn="ctr">
              <a:solidFill>
                <a:schemeClr val="bg2"/>
              </a:solidFill>
              <a:prstDash val="sysDash"/>
              <a:round/>
            </a:ln>
          </c:spPr>
        </c:majorGridlines>
        <c:numFmt formatCode="General" sourceLinked="1"/>
        <c:majorTickMark val="out"/>
        <c:minorTickMark val="none"/>
        <c:tickLblPos val="nextTo"/>
        <c:txPr>
          <a:bodyPr rot="-60000000" spcFirstLastPara="0" vertOverflow="ellipsis" vert="horz" wrap="square" anchor="ctr" anchorCtr="1"/>
          <a:lstStyle/>
          <a:p>
            <a:pPr>
              <a:defRPr lang="zh-CN" sz="1400" b="0" i="0" u="none" strike="noStrike" kern="1200" baseline="0">
                <a:solidFill>
                  <a:srgbClr val="333333"/>
                </a:solidFill>
                <a:latin typeface="+mn-lt"/>
                <a:ea typeface="+mn-ea"/>
                <a:cs typeface="+mn-ea"/>
                <a:sym typeface="+mn-lt"/>
              </a:defRPr>
            </a:pPr>
          </a:p>
        </c:txPr>
        <c:crossAx val="442398208"/>
        <c:crosses val="autoZero"/>
        <c:crossBetween val="midCat"/>
      </c:valAx>
    </c:plotArea>
    <c:plotVisOnly val="1"/>
    <c:dispBlanksAs val="zero"/>
    <c:showDLblsOverMax val="0"/>
  </c:chart>
  <c:txPr>
    <a:bodyPr/>
    <a:lstStyle/>
    <a:p>
      <a:pPr>
        <a:defRPr lang="zh-CN" sz="1400">
          <a:solidFill>
            <a:srgbClr val="333333"/>
          </a:solidFill>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FA5F5D"/>
            </a:solidFill>
          </c:spPr>
          <c:invertIfNegative val="0"/>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2991E3"/>
            </a:solidFill>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系列 3</c:v>
                </c:pt>
              </c:strCache>
            </c:strRef>
          </c:tx>
          <c:spPr>
            <a:solidFill>
              <a:srgbClr val="2991E3"/>
            </a:solidFill>
          </c:spPr>
          <c:invertIfNegative val="0"/>
          <c:dLbls>
            <c:delete val="1"/>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25"/>
        <c:overlap val="-25"/>
        <c:axId val="500297088"/>
        <c:axId val="500531200"/>
      </c:barChart>
      <c:catAx>
        <c:axId val="500297088"/>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zh-CN" sz="1800" b="0" i="0" u="none" strike="noStrike" kern="1200" baseline="0">
                <a:solidFill>
                  <a:schemeClr val="tx1"/>
                </a:solidFill>
                <a:latin typeface="+mn-lt"/>
                <a:ea typeface="+mn-ea"/>
                <a:cs typeface="+mn-ea"/>
                <a:sym typeface="+mn-lt"/>
              </a:defRPr>
            </a:pPr>
          </a:p>
        </c:txPr>
        <c:crossAx val="500531200"/>
        <c:crosses val="autoZero"/>
        <c:auto val="1"/>
        <c:lblAlgn val="ctr"/>
        <c:lblOffset val="100"/>
        <c:noMultiLvlLbl val="0"/>
      </c:catAx>
      <c:valAx>
        <c:axId val="500531200"/>
        <c:scaling>
          <c:orientation val="minMax"/>
        </c:scaling>
        <c:delete val="0"/>
        <c:axPos val="l"/>
        <c:majorGridlines/>
        <c:numFmt formatCode="General" sourceLinked="1"/>
        <c:majorTickMark val="none"/>
        <c:minorTickMark val="none"/>
        <c:tickLblPos val="nextTo"/>
        <c:txPr>
          <a:bodyPr rot="-60000000" spcFirstLastPara="0" vertOverflow="ellipsis" vert="horz" wrap="square" anchor="ctr" anchorCtr="1"/>
          <a:lstStyle/>
          <a:p>
            <a:pPr>
              <a:defRPr lang="zh-CN" sz="1800" b="0" i="0" u="none" strike="noStrike" kern="1200" baseline="0">
                <a:solidFill>
                  <a:schemeClr val="tx1"/>
                </a:solidFill>
                <a:latin typeface="+mn-lt"/>
                <a:ea typeface="+mn-ea"/>
                <a:cs typeface="+mn-ea"/>
                <a:sym typeface="+mn-lt"/>
              </a:defRPr>
            </a:pPr>
          </a:p>
        </c:txPr>
        <c:crossAx val="500297088"/>
        <c:crosses val="autoZero"/>
        <c:crossBetween val="between"/>
      </c:valAx>
      <c:spPr>
        <a:ln>
          <a:noFill/>
        </a:ln>
      </c:spPr>
    </c:plotArea>
    <c:plotVisOnly val="1"/>
    <c:dispBlanksAs val="gap"/>
    <c:showDLblsOverMax val="0"/>
  </c:chart>
  <c:txPr>
    <a:bodyPr/>
    <a:lstStyle/>
    <a:p>
      <a:pPr>
        <a:defRPr lang="zh-CN" sz="1800">
          <a:latin typeface="+mn-lt"/>
          <a:ea typeface="+mn-ea"/>
          <a:cs typeface="+mn-ea"/>
          <a:sym typeface="+mn-lt"/>
        </a:defRPr>
      </a:pPr>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5" name="TextBox 4"/>
          <p:cNvSpPr txBox="1"/>
          <p:nvPr userDrawn="1"/>
        </p:nvSpPr>
        <p:spPr>
          <a:xfrm>
            <a:off x="548805" y="6577469"/>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组合 1"/>
          <p:cNvGrpSpPr/>
          <p:nvPr userDrawn="1"/>
        </p:nvGrpSpPr>
        <p:grpSpPr>
          <a:xfrm>
            <a:off x="448959" y="175268"/>
            <a:ext cx="11743041" cy="742283"/>
            <a:chOff x="448959" y="175268"/>
            <a:chExt cx="11743041" cy="742283"/>
          </a:xfrm>
        </p:grpSpPr>
        <p:cxnSp>
          <p:nvCxnSpPr>
            <p:cNvPr id="3" name="直接连接符 2"/>
            <p:cNvCxnSpPr/>
            <p:nvPr/>
          </p:nvCxnSpPr>
          <p:spPr>
            <a:xfrm>
              <a:off x="3479180" y="546410"/>
              <a:ext cx="8712820" cy="0"/>
            </a:xfrm>
            <a:prstGeom prst="line">
              <a:avLst/>
            </a:prstGeom>
            <a:ln>
              <a:solidFill>
                <a:srgbClr val="3E3F3F"/>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rot="18654515">
              <a:off x="341829" y="282398"/>
              <a:ext cx="742283" cy="528024"/>
              <a:chOff x="1883610" y="3692540"/>
              <a:chExt cx="2178293" cy="1549532"/>
            </a:xfrm>
          </p:grpSpPr>
          <p:sp>
            <p:nvSpPr>
              <p:cNvPr id="6" name="椭圆 5"/>
              <p:cNvSpPr/>
              <p:nvPr/>
            </p:nvSpPr>
            <p:spPr>
              <a:xfrm rot="1582537">
                <a:off x="2512371" y="3692540"/>
                <a:ext cx="1549532" cy="1549532"/>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7" name="椭圆 6"/>
              <p:cNvSpPr/>
              <p:nvPr/>
            </p:nvSpPr>
            <p:spPr>
              <a:xfrm rot="1001028" flipV="1">
                <a:off x="1883610" y="4072237"/>
                <a:ext cx="1153052" cy="1153052"/>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5" name="文本框 4"/>
            <p:cNvSpPr txBox="1"/>
            <p:nvPr/>
          </p:nvSpPr>
          <p:spPr>
            <a:xfrm>
              <a:off x="1155543" y="346355"/>
              <a:ext cx="2573944" cy="400110"/>
            </a:xfrm>
            <a:prstGeom prst="rect">
              <a:avLst/>
            </a:prstGeom>
            <a:noFill/>
          </p:spPr>
          <p:txBody>
            <a:bodyPr wrap="square" rtlCol="0">
              <a:spAutoFit/>
            </a:bodyPr>
            <a:lstStyle>
              <a:defPPr>
                <a:defRPr lang="en-US"/>
              </a:defPPr>
              <a:lvl1pPr>
                <a:defRPr sz="2400" spc="300">
                  <a:solidFill>
                    <a:srgbClr val="0033B5"/>
                  </a:solidFill>
                  <a:latin typeface="字魂35号-经典雅黑" panose="00000500000000000000" pitchFamily="2" charset="-122"/>
                  <a:ea typeface="字魂35号-经典雅黑" panose="00000500000000000000" pitchFamily="2" charset="-122"/>
                </a:defRPr>
              </a:lvl1pPr>
            </a:lstStyle>
            <a:p>
              <a:r>
                <a:rPr lang="zh-CN" altLang="en-US" sz="2000" b="1" dirty="0">
                  <a:solidFill>
                    <a:srgbClr val="404040"/>
                  </a:solidFill>
                  <a:latin typeface="+mj-ea"/>
                  <a:ea typeface="+mj-ea"/>
                </a:rPr>
                <a:t>请输入您的标题</a:t>
              </a:r>
              <a:endParaRPr lang="zh-CN" altLang="en-US" sz="2000" b="1" dirty="0">
                <a:solidFill>
                  <a:srgbClr val="404040"/>
                </a:solidFill>
                <a:latin typeface="+mj-ea"/>
                <a:ea typeface="+mj-ea"/>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4.jpeg"/><Relationship Id="rId3" Type="http://schemas.microsoft.com/office/2007/relationships/hdphoto" Target="../media/image13.wdp"/><Relationship Id="rId2" Type="http://schemas.openxmlformats.org/officeDocument/2006/relationships/image" Target="../media/image12.png"/><Relationship Id="rId1" Type="http://schemas.openxmlformats.org/officeDocument/2006/relationships/chart" Target="../charts/char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16.wdp"/><Relationship Id="rId1"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18.wdp"/><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3.wdp"/><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0.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3.wdp"/><Relationship Id="rId1"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23.wdp"/><Relationship Id="rId1"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3.wdp"/><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sv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9.wdp"/><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sv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3.wdp"/><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descr="雪山上有白云&#10;&#10;描述已自动生成"/>
          <p:cNvPicPr>
            <a:picLocks noChangeAspect="1"/>
          </p:cNvPicPr>
          <p:nvPr/>
        </p:nvPicPr>
        <p:blipFill>
          <a:blip r:embed="rId1" cstate="screen"/>
          <a:stretch>
            <a:fillRect/>
          </a:stretch>
        </p:blipFill>
        <p:spPr>
          <a:xfrm>
            <a:off x="0" y="0"/>
            <a:ext cx="12192000" cy="6858000"/>
          </a:xfrm>
          <a:prstGeom prst="rect">
            <a:avLst/>
          </a:prstGeom>
        </p:spPr>
      </p:pic>
      <p:sp>
        <p:nvSpPr>
          <p:cNvPr id="4" name="矩形 3"/>
          <p:cNvSpPr/>
          <p:nvPr/>
        </p:nvSpPr>
        <p:spPr>
          <a:xfrm>
            <a:off x="0" y="0"/>
            <a:ext cx="12192000" cy="6858000"/>
          </a:xfrm>
          <a:prstGeom prst="rect">
            <a:avLst/>
          </a:prstGeom>
          <a:gradFill>
            <a:gsLst>
              <a:gs pos="0">
                <a:schemeClr val="accent1">
                  <a:lumMod val="5000"/>
                  <a:lumOff val="95000"/>
                </a:schemeClr>
              </a:gs>
              <a:gs pos="54000">
                <a:schemeClr val="bg1">
                  <a:alpha val="60000"/>
                </a:schemeClr>
              </a:gs>
              <a:gs pos="83000">
                <a:schemeClr val="bg1">
                  <a:alpha val="40000"/>
                </a:schemeClr>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rot="19068977">
            <a:off x="-1870640" y="-2462407"/>
            <a:ext cx="5459342" cy="5459342"/>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flipV="1">
            <a:off x="10710759" y="0"/>
            <a:ext cx="534529" cy="534529"/>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rot="6210798">
            <a:off x="9451998" y="2333503"/>
            <a:ext cx="5450094" cy="5450094"/>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flipV="1">
            <a:off x="1681316" y="4207430"/>
            <a:ext cx="534529" cy="534529"/>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3" name="组合 22"/>
          <p:cNvGrpSpPr/>
          <p:nvPr/>
        </p:nvGrpSpPr>
        <p:grpSpPr>
          <a:xfrm>
            <a:off x="2607249" y="1468602"/>
            <a:ext cx="7096171" cy="3589948"/>
            <a:chOff x="2586192" y="1443551"/>
            <a:chExt cx="7096171" cy="3589948"/>
          </a:xfrm>
        </p:grpSpPr>
        <p:sp>
          <p:nvSpPr>
            <p:cNvPr id="22" name="矩形: 圆角 21"/>
            <p:cNvSpPr/>
            <p:nvPr/>
          </p:nvSpPr>
          <p:spPr>
            <a:xfrm>
              <a:off x="2586192" y="1818389"/>
              <a:ext cx="7096171" cy="3215110"/>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a:off x="3818249" y="3067746"/>
              <a:ext cx="798282" cy="798282"/>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4852213" y="4517840"/>
              <a:ext cx="2645129" cy="337185"/>
            </a:xfrm>
            <a:prstGeom prst="rect">
              <a:avLst/>
            </a:prstGeom>
            <a:noFill/>
          </p:spPr>
          <p:txBody>
            <a:bodyPr wrap="square" rtlCol="0">
              <a:spAutoFit/>
            </a:bodyPr>
            <a:lstStyle/>
            <a:p>
              <a:pPr algn="ctr"/>
              <a:r>
                <a:rPr lang="zh-CN" altLang="en-US" sz="1600" spc="600" dirty="0">
                  <a:solidFill>
                    <a:schemeClr val="tx1">
                      <a:lumMod val="75000"/>
                      <a:lumOff val="25000"/>
                    </a:schemeClr>
                  </a:solidFill>
                  <a:cs typeface="+mn-ea"/>
                  <a:sym typeface="+mn-lt"/>
                </a:rPr>
                <a:t>汇报人</a:t>
              </a:r>
              <a:r>
                <a:rPr lang="zh-CN" altLang="en-US" sz="1600" spc="600" dirty="0" smtClean="0">
                  <a:solidFill>
                    <a:schemeClr val="tx1">
                      <a:lumMod val="75000"/>
                      <a:lumOff val="25000"/>
                    </a:schemeClr>
                  </a:solidFill>
                  <a:cs typeface="+mn-ea"/>
                  <a:sym typeface="+mn-lt"/>
                </a:rPr>
                <a:t>：</a:t>
              </a:r>
              <a:r>
                <a:rPr lang="en-US" altLang="zh-CN" sz="1600" spc="600" dirty="0" smtClean="0">
                  <a:solidFill>
                    <a:schemeClr val="tx1">
                      <a:lumMod val="75000"/>
                      <a:lumOff val="25000"/>
                    </a:schemeClr>
                  </a:solidFill>
                  <a:cs typeface="+mn-ea"/>
                  <a:sym typeface="+mn-lt"/>
                </a:rPr>
                <a:t>XXX</a:t>
              </a:r>
              <a:endParaRPr lang="en-US" altLang="zh-CN" sz="1600" spc="600" dirty="0" smtClean="0">
                <a:solidFill>
                  <a:schemeClr val="tx1">
                    <a:lumMod val="75000"/>
                    <a:lumOff val="25000"/>
                  </a:schemeClr>
                </a:solidFill>
                <a:cs typeface="+mn-ea"/>
                <a:sym typeface="+mn-lt"/>
              </a:endParaRPr>
            </a:p>
          </p:txBody>
        </p:sp>
        <p:sp>
          <p:nvSpPr>
            <p:cNvPr id="13" name="文本框 12"/>
            <p:cNvSpPr txBox="1"/>
            <p:nvPr/>
          </p:nvSpPr>
          <p:spPr>
            <a:xfrm>
              <a:off x="3708930" y="4111090"/>
              <a:ext cx="4953858" cy="338554"/>
            </a:xfrm>
            <a:prstGeom prst="rect">
              <a:avLst/>
            </a:prstGeom>
            <a:noFill/>
          </p:spPr>
          <p:txBody>
            <a:bodyPr wrap="square" rtlCol="0">
              <a:spAutoFit/>
            </a:bodyPr>
            <a:lstStyle/>
            <a:p>
              <a:pPr algn="ctr"/>
              <a:r>
                <a:rPr lang="en-US" altLang="zh-CN" sz="1600" spc="600" dirty="0" smtClean="0">
                  <a:solidFill>
                    <a:schemeClr val="tx1">
                      <a:lumMod val="75000"/>
                      <a:lumOff val="25000"/>
                    </a:schemeClr>
                  </a:solidFill>
                  <a:cs typeface="+mn-ea"/>
                  <a:sym typeface="+mn-lt"/>
                </a:rPr>
                <a:t>—</a:t>
              </a:r>
              <a:r>
                <a:rPr lang="zh-CN" altLang="en-US" sz="1600" spc="600" dirty="0" smtClean="0">
                  <a:solidFill>
                    <a:schemeClr val="tx1">
                      <a:lumMod val="75000"/>
                      <a:lumOff val="25000"/>
                    </a:schemeClr>
                  </a:solidFill>
                  <a:cs typeface="+mn-ea"/>
                  <a:sym typeface="+mn-lt"/>
                </a:rPr>
                <a:t>自然风景创意商务</a:t>
              </a:r>
              <a:r>
                <a:rPr lang="en-US" altLang="zh-CN" sz="1600" spc="600" dirty="0" smtClean="0">
                  <a:solidFill>
                    <a:schemeClr val="tx1">
                      <a:lumMod val="75000"/>
                      <a:lumOff val="25000"/>
                    </a:schemeClr>
                  </a:solidFill>
                  <a:cs typeface="+mn-ea"/>
                  <a:sym typeface="+mn-lt"/>
                </a:rPr>
                <a:t>PPT</a:t>
              </a:r>
              <a:r>
                <a:rPr lang="zh-CN" altLang="en-US" sz="1600" spc="600" dirty="0" smtClean="0">
                  <a:solidFill>
                    <a:schemeClr val="tx1">
                      <a:lumMod val="75000"/>
                      <a:lumOff val="25000"/>
                    </a:schemeClr>
                  </a:solidFill>
                  <a:cs typeface="+mn-ea"/>
                  <a:sym typeface="+mn-lt"/>
                </a:rPr>
                <a:t>模</a:t>
              </a:r>
              <a:r>
                <a:rPr lang="zh-CN" altLang="en-US" sz="1600" spc="600" dirty="0">
                  <a:solidFill>
                    <a:schemeClr val="tx1">
                      <a:lumMod val="75000"/>
                      <a:lumOff val="25000"/>
                    </a:schemeClr>
                  </a:solidFill>
                  <a:cs typeface="+mn-ea"/>
                  <a:sym typeface="+mn-lt"/>
                </a:rPr>
                <a:t>板</a:t>
              </a:r>
              <a:r>
                <a:rPr lang="en-US" altLang="zh-CN" sz="1600" spc="600" dirty="0">
                  <a:solidFill>
                    <a:schemeClr val="tx1">
                      <a:lumMod val="75000"/>
                      <a:lumOff val="25000"/>
                    </a:schemeClr>
                  </a:solidFill>
                  <a:cs typeface="+mn-ea"/>
                  <a:sym typeface="+mn-lt"/>
                </a:rPr>
                <a:t>—</a:t>
              </a:r>
              <a:endParaRPr lang="zh-CN" altLang="en-US" sz="1600" spc="600" dirty="0">
                <a:solidFill>
                  <a:schemeClr val="tx1">
                    <a:lumMod val="75000"/>
                    <a:lumOff val="25000"/>
                  </a:schemeClr>
                </a:solidFill>
                <a:cs typeface="+mn-ea"/>
                <a:sym typeface="+mn-lt"/>
              </a:endParaRPr>
            </a:p>
          </p:txBody>
        </p:sp>
        <p:sp>
          <p:nvSpPr>
            <p:cNvPr id="19" name="文本框 18"/>
            <p:cNvSpPr txBox="1"/>
            <p:nvPr/>
          </p:nvSpPr>
          <p:spPr>
            <a:xfrm>
              <a:off x="4922437" y="3745594"/>
              <a:ext cx="2526845" cy="261610"/>
            </a:xfrm>
            <a:prstGeom prst="rect">
              <a:avLst/>
            </a:prstGeom>
            <a:solidFill>
              <a:schemeClr val="tx1">
                <a:lumMod val="75000"/>
                <a:lumOff val="25000"/>
              </a:schemeClr>
            </a:solidFill>
          </p:spPr>
          <p:txBody>
            <a:bodyPr wrap="square" rtlCol="0">
              <a:spAutoFit/>
            </a:bodyPr>
            <a:lstStyle/>
            <a:p>
              <a:pPr algn="ctr"/>
              <a:r>
                <a:rPr lang="en-US" altLang="zh-CN" sz="1100" spc="300" dirty="0">
                  <a:solidFill>
                    <a:schemeClr val="bg1"/>
                  </a:solidFill>
                  <a:cs typeface="+mn-ea"/>
                  <a:sym typeface="+mn-lt"/>
                </a:rPr>
                <a:t>PRETENTION OF WORK</a:t>
              </a:r>
              <a:endParaRPr lang="zh-CN" altLang="en-US" sz="1100" spc="300" dirty="0">
                <a:solidFill>
                  <a:schemeClr val="bg1"/>
                </a:solidFill>
                <a:cs typeface="+mn-ea"/>
                <a:sym typeface="+mn-lt"/>
              </a:endParaRPr>
            </a:p>
          </p:txBody>
        </p:sp>
        <p:sp>
          <p:nvSpPr>
            <p:cNvPr id="11" name="文本框 10"/>
            <p:cNvSpPr txBox="1"/>
            <p:nvPr/>
          </p:nvSpPr>
          <p:spPr>
            <a:xfrm>
              <a:off x="2586192" y="2716627"/>
              <a:ext cx="7096171" cy="1015663"/>
            </a:xfrm>
            <a:prstGeom prst="rect">
              <a:avLst/>
            </a:prstGeom>
            <a:noFill/>
          </p:spPr>
          <p:txBody>
            <a:bodyPr wrap="square" rtlCol="0">
              <a:spAutoFit/>
            </a:bodyPr>
            <a:lstStyle/>
            <a:p>
              <a:pPr algn="ctr"/>
              <a:r>
                <a:rPr lang="zh-CN" altLang="en-US" sz="6000" spc="600" dirty="0">
                  <a:solidFill>
                    <a:srgbClr val="3E3F3F"/>
                  </a:solidFill>
                  <a:latin typeface="方正正黑简体" panose="02000000000000000000" pitchFamily="2" charset="-122"/>
                  <a:ea typeface="方正正黑简体" panose="02000000000000000000" pitchFamily="2" charset="-122"/>
                  <a:cs typeface="+mn-ea"/>
                  <a:sym typeface="+mn-lt"/>
                </a:rPr>
                <a:t>大</a:t>
              </a:r>
              <a:r>
                <a:rPr lang="zh-CN" altLang="en-US" sz="6000" spc="600" dirty="0" smtClean="0">
                  <a:solidFill>
                    <a:srgbClr val="3E3F3F"/>
                  </a:solidFill>
                  <a:latin typeface="方正正黑简体" panose="02000000000000000000" pitchFamily="2" charset="-122"/>
                  <a:ea typeface="方正正黑简体" panose="02000000000000000000" pitchFamily="2" charset="-122"/>
                  <a:cs typeface="+mn-ea"/>
                  <a:sym typeface="+mn-lt"/>
                </a:rPr>
                <a:t>气雪山商务模板</a:t>
              </a:r>
              <a:endParaRPr lang="zh-CN" altLang="en-US" sz="6000" spc="600" dirty="0">
                <a:solidFill>
                  <a:srgbClr val="3E3F3F"/>
                </a:solidFill>
                <a:latin typeface="方正正黑简体" panose="02000000000000000000" pitchFamily="2" charset="-122"/>
                <a:ea typeface="方正正黑简体" panose="02000000000000000000" pitchFamily="2" charset="-122"/>
                <a:cs typeface="+mn-ea"/>
                <a:sym typeface="+mn-lt"/>
              </a:endParaRPr>
            </a:p>
          </p:txBody>
        </p:sp>
        <p:sp>
          <p:nvSpPr>
            <p:cNvPr id="14" name="椭圆 13"/>
            <p:cNvSpPr/>
            <p:nvPr/>
          </p:nvSpPr>
          <p:spPr>
            <a:xfrm rot="1582537">
              <a:off x="7525259" y="1443551"/>
              <a:ext cx="1319162" cy="1319162"/>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4" name="椭圆 23"/>
          <p:cNvSpPr/>
          <p:nvPr/>
        </p:nvSpPr>
        <p:spPr>
          <a:xfrm rot="1582537">
            <a:off x="5614222" y="5451872"/>
            <a:ext cx="411750" cy="411750"/>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randombar(horizontal)">
                                      <p:cBhvr>
                                        <p:cTn id="12" dur="500"/>
                                        <p:tgtEl>
                                          <p:spTgt spid="24"/>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randombar(horizontal)">
                                      <p:cBhvr>
                                        <p:cTn id="15" dur="500"/>
                                        <p:tgtEl>
                                          <p:spTgt spid="17"/>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randombar(horizontal)">
                                      <p:cBhvr>
                                        <p:cTn id="1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雪山上有白云&#10;&#10;描述已自动生成"/>
          <p:cNvPicPr>
            <a:picLocks noChangeAspect="1"/>
          </p:cNvPicPr>
          <p:nvPr/>
        </p:nvPicPr>
        <p:blipFill rotWithShape="1">
          <a:blip r:embed="rId2" cstate="screen">
            <a:extLst>
              <a:ext uri="{BEBA8EAE-BF5A-486C-A8C5-ECC9F3942E4B}">
                <a14:imgProps xmlns:a14="http://schemas.microsoft.com/office/drawing/2010/main">
                  <a14:imgLayer r:embed="rId3">
                    <a14:imgEffect>
                      <a14:backgroundRemoval t="35849" b="100000" l="428" r="100000">
                        <a14:foregroundMark x1="25975" y1="45094" x2="11812" y2="85094"/>
                        <a14:foregroundMark x1="11812" y1="85094" x2="5665" y2="95283"/>
                        <a14:foregroundMark x1="26136" y1="60189" x2="36184" y2="99811"/>
                        <a14:foregroundMark x1="748" y1="84906" x2="748" y2="99811"/>
                      </a14:backgroundRemoval>
                    </a14:imgEffect>
                  </a14:imgLayer>
                </a14:imgProps>
              </a:ext>
            </a:extLst>
          </a:blip>
          <a:srcRect/>
          <a:stretch>
            <a:fillRect/>
          </a:stretch>
        </p:blipFill>
        <p:spPr>
          <a:xfrm flipH="1">
            <a:off x="4404732" y="4650059"/>
            <a:ext cx="7787268" cy="2207941"/>
          </a:xfrm>
          <a:prstGeom prst="rect">
            <a:avLst/>
          </a:prstGeom>
        </p:spPr>
      </p:pic>
      <p:graphicFrame>
        <p:nvGraphicFramePr>
          <p:cNvPr id="2" name="Chart 6"/>
          <p:cNvGraphicFramePr/>
          <p:nvPr/>
        </p:nvGraphicFramePr>
        <p:xfrm>
          <a:off x="5531003" y="1291876"/>
          <a:ext cx="6032809" cy="3659266"/>
        </p:xfrm>
        <a:graphic>
          <a:graphicData uri="http://schemas.openxmlformats.org/drawingml/2006/chart">
            <c:chart xmlns:c="http://schemas.openxmlformats.org/drawingml/2006/chart" xmlns:r="http://schemas.openxmlformats.org/officeDocument/2006/relationships" r:id="rId1"/>
          </a:graphicData>
        </a:graphic>
      </p:graphicFrame>
      <p:grpSp>
        <p:nvGrpSpPr>
          <p:cNvPr id="4" name="组合 3"/>
          <p:cNvGrpSpPr/>
          <p:nvPr/>
        </p:nvGrpSpPr>
        <p:grpSpPr>
          <a:xfrm>
            <a:off x="973893" y="3267076"/>
            <a:ext cx="1795545" cy="1971215"/>
            <a:chOff x="1308429" y="3623915"/>
            <a:chExt cx="1795545" cy="1971215"/>
          </a:xfrm>
        </p:grpSpPr>
        <p:sp>
          <p:nvSpPr>
            <p:cNvPr id="5" name="矩形: 圆角 4"/>
            <p:cNvSpPr/>
            <p:nvPr/>
          </p:nvSpPr>
          <p:spPr>
            <a:xfrm>
              <a:off x="1308431" y="3623915"/>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1308429" y="4210135"/>
              <a:ext cx="1795543" cy="138499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gn="just">
                <a:lnSpc>
                  <a:spcPct val="150000"/>
                </a:lnSpc>
              </a:pPr>
              <a:r>
                <a:rPr lang="zh-CN" altLang="en-US" sz="1400" dirty="0">
                  <a:latin typeface="+mn-lt"/>
                  <a:ea typeface="+mn-ea"/>
                  <a:cs typeface="+mn-ea"/>
                  <a:sym typeface="+mn-lt"/>
                </a:rPr>
                <a:t>您可以在此处输入该部分的总结性内容作为演示期间的</a:t>
              </a:r>
              <a:endParaRPr lang="zh-CN" altLang="en-US" sz="1400" dirty="0">
                <a:latin typeface="+mn-lt"/>
                <a:ea typeface="+mn-ea"/>
                <a:cs typeface="+mn-ea"/>
                <a:sym typeface="+mn-lt"/>
              </a:endParaRPr>
            </a:p>
          </p:txBody>
        </p:sp>
        <p:sp>
          <p:nvSpPr>
            <p:cNvPr id="7" name="矩形 6"/>
            <p:cNvSpPr/>
            <p:nvPr/>
          </p:nvSpPr>
          <p:spPr>
            <a:xfrm>
              <a:off x="1376487" y="368045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grpSp>
        <p:nvGrpSpPr>
          <p:cNvPr id="8" name="组合 7"/>
          <p:cNvGrpSpPr/>
          <p:nvPr/>
        </p:nvGrpSpPr>
        <p:grpSpPr>
          <a:xfrm>
            <a:off x="3191115" y="3267076"/>
            <a:ext cx="1795545" cy="1971215"/>
            <a:chOff x="1308429" y="3623915"/>
            <a:chExt cx="1795545" cy="1971215"/>
          </a:xfrm>
        </p:grpSpPr>
        <p:sp>
          <p:nvSpPr>
            <p:cNvPr id="9" name="矩形: 圆角 8"/>
            <p:cNvSpPr/>
            <p:nvPr/>
          </p:nvSpPr>
          <p:spPr>
            <a:xfrm>
              <a:off x="1308431" y="3623915"/>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p:cNvSpPr txBox="1"/>
            <p:nvPr/>
          </p:nvSpPr>
          <p:spPr>
            <a:xfrm>
              <a:off x="1308429" y="4210135"/>
              <a:ext cx="1795543" cy="138499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gn="just">
                <a:lnSpc>
                  <a:spcPct val="150000"/>
                </a:lnSpc>
              </a:pPr>
              <a:r>
                <a:rPr lang="zh-CN" altLang="en-US" sz="1400" dirty="0">
                  <a:latin typeface="+mn-lt"/>
                  <a:ea typeface="+mn-ea"/>
                  <a:cs typeface="+mn-ea"/>
                  <a:sym typeface="+mn-lt"/>
                </a:rPr>
                <a:t>您可以在此处输入该部分的总结性内容作为演示期间的</a:t>
              </a:r>
              <a:endParaRPr lang="zh-CN" altLang="en-US" sz="1400" dirty="0">
                <a:latin typeface="+mn-lt"/>
                <a:ea typeface="+mn-ea"/>
                <a:cs typeface="+mn-ea"/>
                <a:sym typeface="+mn-lt"/>
              </a:endParaRPr>
            </a:p>
          </p:txBody>
        </p:sp>
        <p:sp>
          <p:nvSpPr>
            <p:cNvPr id="11" name="矩形 10"/>
            <p:cNvSpPr/>
            <p:nvPr/>
          </p:nvSpPr>
          <p:spPr>
            <a:xfrm>
              <a:off x="1376487" y="368045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pic>
        <p:nvPicPr>
          <p:cNvPr id="12" name="图片 11" descr="图片包含 人, 室内, 站, 男人&#10;&#10;描述已自动生成"/>
          <p:cNvPicPr>
            <a:picLocks noChangeAspect="1"/>
          </p:cNvPicPr>
          <p:nvPr/>
        </p:nvPicPr>
        <p:blipFill rotWithShape="1">
          <a:blip r:embed="rId4" cstate="screen"/>
          <a:srcRect/>
          <a:stretch>
            <a:fillRect/>
          </a:stretch>
        </p:blipFill>
        <p:spPr>
          <a:xfrm>
            <a:off x="1041951" y="1470810"/>
            <a:ext cx="3944707" cy="13469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randombar(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randombar(horizontal)">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564563" y="2420035"/>
            <a:ext cx="3062874" cy="2486279"/>
            <a:chOff x="4637598" y="2185860"/>
            <a:chExt cx="3062874" cy="2486279"/>
          </a:xfrm>
        </p:grpSpPr>
        <p:grpSp>
          <p:nvGrpSpPr>
            <p:cNvPr id="3" name="Group 28"/>
            <p:cNvGrpSpPr/>
            <p:nvPr/>
          </p:nvGrpSpPr>
          <p:grpSpPr>
            <a:xfrm>
              <a:off x="5747023" y="3438752"/>
              <a:ext cx="1745933" cy="822259"/>
              <a:chOff x="4905731" y="3795281"/>
              <a:chExt cx="2995797" cy="1410890"/>
            </a:xfrm>
            <a:solidFill>
              <a:srgbClr val="A8DBE1"/>
            </a:solidFill>
          </p:grpSpPr>
          <p:sp>
            <p:nvSpPr>
              <p:cNvPr id="16" name="Freeform 8"/>
              <p:cNvSpPr/>
              <p:nvPr/>
            </p:nvSpPr>
            <p:spPr bwMode="auto">
              <a:xfrm rot="5400000">
                <a:off x="6892220" y="4196862"/>
                <a:ext cx="1410890" cy="607727"/>
              </a:xfrm>
              <a:custGeom>
                <a:avLst/>
                <a:gdLst>
                  <a:gd name="T0" fmla="*/ 263 w 527"/>
                  <a:gd name="T1" fmla="*/ 0 h 227"/>
                  <a:gd name="T2" fmla="*/ 527 w 527"/>
                  <a:gd name="T3" fmla="*/ 227 h 227"/>
                  <a:gd name="T4" fmla="*/ 263 w 527"/>
                  <a:gd name="T5" fmla="*/ 227 h 227"/>
                  <a:gd name="T6" fmla="*/ 0 w 527"/>
                  <a:gd name="T7" fmla="*/ 227 h 227"/>
                  <a:gd name="T8" fmla="*/ 263 w 527"/>
                  <a:gd name="T9" fmla="*/ 0 h 227"/>
                </a:gdLst>
                <a:ahLst/>
                <a:cxnLst>
                  <a:cxn ang="0">
                    <a:pos x="T0" y="T1"/>
                  </a:cxn>
                  <a:cxn ang="0">
                    <a:pos x="T2" y="T3"/>
                  </a:cxn>
                  <a:cxn ang="0">
                    <a:pos x="T4" y="T5"/>
                  </a:cxn>
                  <a:cxn ang="0">
                    <a:pos x="T6" y="T7"/>
                  </a:cxn>
                  <a:cxn ang="0">
                    <a:pos x="T8" y="T9"/>
                  </a:cxn>
                </a:cxnLst>
                <a:rect l="0" t="0" r="r" b="b"/>
                <a:pathLst>
                  <a:path w="527" h="227">
                    <a:moveTo>
                      <a:pt x="263" y="0"/>
                    </a:moveTo>
                    <a:lnTo>
                      <a:pt x="527" y="227"/>
                    </a:lnTo>
                    <a:lnTo>
                      <a:pt x="263" y="227"/>
                    </a:lnTo>
                    <a:lnTo>
                      <a:pt x="0" y="227"/>
                    </a:lnTo>
                    <a:lnTo>
                      <a:pt x="263" y="0"/>
                    </a:lnTo>
                  </a:path>
                </a:pathLst>
              </a:custGeom>
              <a:solidFill>
                <a:srgbClr val="FA5F5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cs typeface="+mn-ea"/>
                  <a:sym typeface="+mn-lt"/>
                </a:endParaRPr>
              </a:p>
            </p:txBody>
          </p:sp>
          <p:sp>
            <p:nvSpPr>
              <p:cNvPr id="17" name="Freeform 11"/>
              <p:cNvSpPr/>
              <p:nvPr/>
            </p:nvSpPr>
            <p:spPr bwMode="auto">
              <a:xfrm rot="5400000">
                <a:off x="5743698" y="3305350"/>
                <a:ext cx="712138" cy="2388071"/>
              </a:xfrm>
              <a:custGeom>
                <a:avLst/>
                <a:gdLst>
                  <a:gd name="T0" fmla="*/ 266 w 266"/>
                  <a:gd name="T1" fmla="*/ 0 h 1167"/>
                  <a:gd name="T2" fmla="*/ 133 w 266"/>
                  <a:gd name="T3" fmla="*/ 0 h 1167"/>
                  <a:gd name="T4" fmla="*/ 0 w 266"/>
                  <a:gd name="T5" fmla="*/ 0 h 1167"/>
                  <a:gd name="T6" fmla="*/ 0 w 266"/>
                  <a:gd name="T7" fmla="*/ 1167 h 1167"/>
                  <a:gd name="T8" fmla="*/ 266 w 266"/>
                  <a:gd name="T9" fmla="*/ 956 h 1167"/>
                  <a:gd name="T10" fmla="*/ 266 w 266"/>
                  <a:gd name="T11" fmla="*/ 0 h 1167"/>
                </a:gdLst>
                <a:ahLst/>
                <a:cxnLst>
                  <a:cxn ang="0">
                    <a:pos x="T0" y="T1"/>
                  </a:cxn>
                  <a:cxn ang="0">
                    <a:pos x="T2" y="T3"/>
                  </a:cxn>
                  <a:cxn ang="0">
                    <a:pos x="T4" y="T5"/>
                  </a:cxn>
                  <a:cxn ang="0">
                    <a:pos x="T6" y="T7"/>
                  </a:cxn>
                  <a:cxn ang="0">
                    <a:pos x="T8" y="T9"/>
                  </a:cxn>
                  <a:cxn ang="0">
                    <a:pos x="T10" y="T11"/>
                  </a:cxn>
                </a:cxnLst>
                <a:rect l="0" t="0" r="r" b="b"/>
                <a:pathLst>
                  <a:path w="266" h="1167">
                    <a:moveTo>
                      <a:pt x="266" y="0"/>
                    </a:moveTo>
                    <a:lnTo>
                      <a:pt x="133" y="0"/>
                    </a:lnTo>
                    <a:lnTo>
                      <a:pt x="0" y="0"/>
                    </a:lnTo>
                    <a:lnTo>
                      <a:pt x="0" y="1167"/>
                    </a:lnTo>
                    <a:lnTo>
                      <a:pt x="266" y="956"/>
                    </a:lnTo>
                    <a:lnTo>
                      <a:pt x="266" y="0"/>
                    </a:lnTo>
                    <a:close/>
                  </a:path>
                </a:pathLst>
              </a:custGeom>
              <a:solidFill>
                <a:srgbClr val="FA5F5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cs typeface="+mn-ea"/>
                  <a:sym typeface="+mn-lt"/>
                </a:endParaRPr>
              </a:p>
            </p:txBody>
          </p:sp>
        </p:grpSp>
        <p:grpSp>
          <p:nvGrpSpPr>
            <p:cNvPr id="4" name="Group 20"/>
            <p:cNvGrpSpPr/>
            <p:nvPr/>
          </p:nvGrpSpPr>
          <p:grpSpPr>
            <a:xfrm>
              <a:off x="5216534" y="3019040"/>
              <a:ext cx="1696005" cy="822259"/>
              <a:chOff x="3995481" y="3075110"/>
              <a:chExt cx="2910126" cy="1410890"/>
            </a:xfrm>
            <a:solidFill>
              <a:srgbClr val="A8DBE1"/>
            </a:solidFill>
          </p:grpSpPr>
          <p:sp>
            <p:nvSpPr>
              <p:cNvPr id="14" name="Freeform 17"/>
              <p:cNvSpPr/>
              <p:nvPr/>
            </p:nvSpPr>
            <p:spPr bwMode="auto">
              <a:xfrm rot="5400000">
                <a:off x="3595238" y="3475353"/>
                <a:ext cx="1410890" cy="610404"/>
              </a:xfrm>
              <a:custGeom>
                <a:avLst/>
                <a:gdLst>
                  <a:gd name="T0" fmla="*/ 264 w 527"/>
                  <a:gd name="T1" fmla="*/ 228 h 228"/>
                  <a:gd name="T2" fmla="*/ 527 w 527"/>
                  <a:gd name="T3" fmla="*/ 0 h 228"/>
                  <a:gd name="T4" fmla="*/ 264 w 527"/>
                  <a:gd name="T5" fmla="*/ 0 h 228"/>
                  <a:gd name="T6" fmla="*/ 0 w 527"/>
                  <a:gd name="T7" fmla="*/ 0 h 228"/>
                  <a:gd name="T8" fmla="*/ 264 w 527"/>
                  <a:gd name="T9" fmla="*/ 228 h 228"/>
                </a:gdLst>
                <a:ahLst/>
                <a:cxnLst>
                  <a:cxn ang="0">
                    <a:pos x="T0" y="T1"/>
                  </a:cxn>
                  <a:cxn ang="0">
                    <a:pos x="T2" y="T3"/>
                  </a:cxn>
                  <a:cxn ang="0">
                    <a:pos x="T4" y="T5"/>
                  </a:cxn>
                  <a:cxn ang="0">
                    <a:pos x="T6" y="T7"/>
                  </a:cxn>
                  <a:cxn ang="0">
                    <a:pos x="T8" y="T9"/>
                  </a:cxn>
                </a:cxnLst>
                <a:rect l="0" t="0" r="r" b="b"/>
                <a:pathLst>
                  <a:path w="527" h="228">
                    <a:moveTo>
                      <a:pt x="264" y="228"/>
                    </a:moveTo>
                    <a:lnTo>
                      <a:pt x="527" y="0"/>
                    </a:lnTo>
                    <a:lnTo>
                      <a:pt x="264" y="0"/>
                    </a:lnTo>
                    <a:lnTo>
                      <a:pt x="0" y="0"/>
                    </a:lnTo>
                    <a:lnTo>
                      <a:pt x="264" y="228"/>
                    </a:lnTo>
                    <a:close/>
                  </a:path>
                </a:pathLst>
              </a:custGeom>
              <a:solidFill>
                <a:srgbClr val="67B2E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cs typeface="+mn-ea"/>
                  <a:sym typeface="+mn-lt"/>
                </a:endParaRPr>
              </a:p>
            </p:txBody>
          </p:sp>
          <p:sp>
            <p:nvSpPr>
              <p:cNvPr id="15" name="Freeform 19"/>
              <p:cNvSpPr/>
              <p:nvPr/>
            </p:nvSpPr>
            <p:spPr bwMode="auto">
              <a:xfrm rot="5400000">
                <a:off x="5396999" y="2634709"/>
                <a:ext cx="717492" cy="2299724"/>
              </a:xfrm>
              <a:custGeom>
                <a:avLst/>
                <a:gdLst>
                  <a:gd name="T0" fmla="*/ 0 w 268"/>
                  <a:gd name="T1" fmla="*/ 0 h 859"/>
                  <a:gd name="T2" fmla="*/ 0 w 268"/>
                  <a:gd name="T3" fmla="*/ 859 h 859"/>
                  <a:gd name="T4" fmla="*/ 133 w 268"/>
                  <a:gd name="T5" fmla="*/ 859 h 859"/>
                  <a:gd name="T6" fmla="*/ 268 w 268"/>
                  <a:gd name="T7" fmla="*/ 859 h 859"/>
                  <a:gd name="T8" fmla="*/ 268 w 268"/>
                  <a:gd name="T9" fmla="*/ 211 h 859"/>
                  <a:gd name="T10" fmla="*/ 0 w 268"/>
                  <a:gd name="T11" fmla="*/ 0 h 859"/>
                </a:gdLst>
                <a:ahLst/>
                <a:cxnLst>
                  <a:cxn ang="0">
                    <a:pos x="T0" y="T1"/>
                  </a:cxn>
                  <a:cxn ang="0">
                    <a:pos x="T2" y="T3"/>
                  </a:cxn>
                  <a:cxn ang="0">
                    <a:pos x="T4" y="T5"/>
                  </a:cxn>
                  <a:cxn ang="0">
                    <a:pos x="T6" y="T7"/>
                  </a:cxn>
                  <a:cxn ang="0">
                    <a:pos x="T8" y="T9"/>
                  </a:cxn>
                  <a:cxn ang="0">
                    <a:pos x="T10" y="T11"/>
                  </a:cxn>
                </a:cxnLst>
                <a:rect l="0" t="0" r="r" b="b"/>
                <a:pathLst>
                  <a:path w="268" h="859">
                    <a:moveTo>
                      <a:pt x="0" y="0"/>
                    </a:moveTo>
                    <a:lnTo>
                      <a:pt x="0" y="859"/>
                    </a:lnTo>
                    <a:lnTo>
                      <a:pt x="133" y="859"/>
                    </a:lnTo>
                    <a:lnTo>
                      <a:pt x="268" y="859"/>
                    </a:lnTo>
                    <a:lnTo>
                      <a:pt x="268" y="211"/>
                    </a:lnTo>
                    <a:lnTo>
                      <a:pt x="0" y="0"/>
                    </a:lnTo>
                    <a:close/>
                  </a:path>
                </a:pathLst>
              </a:custGeom>
              <a:solidFill>
                <a:srgbClr val="67B2E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cs typeface="+mn-ea"/>
                  <a:sym typeface="+mn-lt"/>
                </a:endParaRPr>
              </a:p>
            </p:txBody>
          </p:sp>
        </p:grpSp>
        <p:grpSp>
          <p:nvGrpSpPr>
            <p:cNvPr id="5" name="Group 12"/>
            <p:cNvGrpSpPr/>
            <p:nvPr/>
          </p:nvGrpSpPr>
          <p:grpSpPr>
            <a:xfrm>
              <a:off x="5952977" y="2600890"/>
              <a:ext cx="1747495" cy="825379"/>
              <a:chOff x="5259123" y="2357618"/>
              <a:chExt cx="2998476" cy="1416245"/>
            </a:xfrm>
            <a:solidFill>
              <a:srgbClr val="A8DBE1"/>
            </a:solidFill>
          </p:grpSpPr>
          <p:sp>
            <p:nvSpPr>
              <p:cNvPr id="12" name="Freeform 25"/>
              <p:cNvSpPr/>
              <p:nvPr/>
            </p:nvSpPr>
            <p:spPr bwMode="auto">
              <a:xfrm rot="5400000">
                <a:off x="7244274" y="2760539"/>
                <a:ext cx="1416245" cy="610404"/>
              </a:xfrm>
              <a:custGeom>
                <a:avLst/>
                <a:gdLst>
                  <a:gd name="T0" fmla="*/ 266 w 529"/>
                  <a:gd name="T1" fmla="*/ 0 h 228"/>
                  <a:gd name="T2" fmla="*/ 0 w 529"/>
                  <a:gd name="T3" fmla="*/ 228 h 228"/>
                  <a:gd name="T4" fmla="*/ 266 w 529"/>
                  <a:gd name="T5" fmla="*/ 228 h 228"/>
                  <a:gd name="T6" fmla="*/ 529 w 529"/>
                  <a:gd name="T7" fmla="*/ 228 h 228"/>
                  <a:gd name="T8" fmla="*/ 266 w 529"/>
                  <a:gd name="T9" fmla="*/ 0 h 228"/>
                </a:gdLst>
                <a:ahLst/>
                <a:cxnLst>
                  <a:cxn ang="0">
                    <a:pos x="T0" y="T1"/>
                  </a:cxn>
                  <a:cxn ang="0">
                    <a:pos x="T2" y="T3"/>
                  </a:cxn>
                  <a:cxn ang="0">
                    <a:pos x="T4" y="T5"/>
                  </a:cxn>
                  <a:cxn ang="0">
                    <a:pos x="T6" y="T7"/>
                  </a:cxn>
                  <a:cxn ang="0">
                    <a:pos x="T8" y="T9"/>
                  </a:cxn>
                </a:cxnLst>
                <a:rect l="0" t="0" r="r" b="b"/>
                <a:pathLst>
                  <a:path w="529" h="228">
                    <a:moveTo>
                      <a:pt x="266" y="0"/>
                    </a:moveTo>
                    <a:lnTo>
                      <a:pt x="0" y="228"/>
                    </a:lnTo>
                    <a:lnTo>
                      <a:pt x="266" y="228"/>
                    </a:lnTo>
                    <a:lnTo>
                      <a:pt x="529" y="228"/>
                    </a:lnTo>
                    <a:lnTo>
                      <a:pt x="266" y="0"/>
                    </a:lnTo>
                    <a:close/>
                  </a:path>
                </a:pathLst>
              </a:custGeom>
              <a:solidFill>
                <a:srgbClr val="FA5F5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cs typeface="+mn-ea"/>
                  <a:sym typeface="+mn-lt"/>
                </a:endParaRPr>
              </a:p>
            </p:txBody>
          </p:sp>
          <p:sp>
            <p:nvSpPr>
              <p:cNvPr id="13" name="Freeform 27"/>
              <p:cNvSpPr/>
              <p:nvPr/>
            </p:nvSpPr>
            <p:spPr bwMode="auto">
              <a:xfrm rot="5400000">
                <a:off x="6094413" y="1873044"/>
                <a:ext cx="717492" cy="2388071"/>
              </a:xfrm>
              <a:custGeom>
                <a:avLst/>
                <a:gdLst>
                  <a:gd name="T0" fmla="*/ 268 w 268"/>
                  <a:gd name="T1" fmla="*/ 0 h 892"/>
                  <a:gd name="T2" fmla="*/ 135 w 268"/>
                  <a:gd name="T3" fmla="*/ 0 h 892"/>
                  <a:gd name="T4" fmla="*/ 0 w 268"/>
                  <a:gd name="T5" fmla="*/ 0 h 892"/>
                  <a:gd name="T6" fmla="*/ 0 w 268"/>
                  <a:gd name="T7" fmla="*/ 310 h 892"/>
                  <a:gd name="T8" fmla="*/ 0 w 268"/>
                  <a:gd name="T9" fmla="*/ 310 h 892"/>
                  <a:gd name="T10" fmla="*/ 0 w 268"/>
                  <a:gd name="T11" fmla="*/ 680 h 892"/>
                  <a:gd name="T12" fmla="*/ 268 w 268"/>
                  <a:gd name="T13" fmla="*/ 892 h 892"/>
                  <a:gd name="T14" fmla="*/ 268 w 268"/>
                  <a:gd name="T15" fmla="*/ 0 h 8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8" h="892">
                    <a:moveTo>
                      <a:pt x="268" y="0"/>
                    </a:moveTo>
                    <a:lnTo>
                      <a:pt x="135" y="0"/>
                    </a:lnTo>
                    <a:lnTo>
                      <a:pt x="0" y="0"/>
                    </a:lnTo>
                    <a:lnTo>
                      <a:pt x="0" y="310"/>
                    </a:lnTo>
                    <a:lnTo>
                      <a:pt x="0" y="310"/>
                    </a:lnTo>
                    <a:lnTo>
                      <a:pt x="0" y="680"/>
                    </a:lnTo>
                    <a:lnTo>
                      <a:pt x="268" y="892"/>
                    </a:lnTo>
                    <a:lnTo>
                      <a:pt x="268" y="0"/>
                    </a:lnTo>
                    <a:close/>
                  </a:path>
                </a:pathLst>
              </a:custGeom>
              <a:solidFill>
                <a:srgbClr val="FA5F5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cs typeface="+mn-ea"/>
                  <a:sym typeface="+mn-lt"/>
                </a:endParaRPr>
              </a:p>
            </p:txBody>
          </p:sp>
        </p:grpSp>
        <p:grpSp>
          <p:nvGrpSpPr>
            <p:cNvPr id="6" name="Group 3"/>
            <p:cNvGrpSpPr/>
            <p:nvPr/>
          </p:nvGrpSpPr>
          <p:grpSpPr>
            <a:xfrm>
              <a:off x="4957530" y="2185860"/>
              <a:ext cx="1903520" cy="822259"/>
              <a:chOff x="3551064" y="1645480"/>
              <a:chExt cx="3266196" cy="1410890"/>
            </a:xfrm>
            <a:solidFill>
              <a:srgbClr val="A8DBE1"/>
            </a:solidFill>
          </p:grpSpPr>
          <p:sp>
            <p:nvSpPr>
              <p:cNvPr id="10" name="Freeform 35"/>
              <p:cNvSpPr/>
              <p:nvPr/>
            </p:nvSpPr>
            <p:spPr bwMode="auto">
              <a:xfrm rot="5400000">
                <a:off x="5133295" y="1024368"/>
                <a:ext cx="712138" cy="2655792"/>
              </a:xfrm>
              <a:custGeom>
                <a:avLst/>
                <a:gdLst>
                  <a:gd name="T0" fmla="*/ 266 w 266"/>
                  <a:gd name="T1" fmla="*/ 0 h 992"/>
                  <a:gd name="T2" fmla="*/ 0 w 266"/>
                  <a:gd name="T3" fmla="*/ 212 h 992"/>
                  <a:gd name="T4" fmla="*/ 0 w 266"/>
                  <a:gd name="T5" fmla="*/ 992 h 992"/>
                  <a:gd name="T6" fmla="*/ 133 w 266"/>
                  <a:gd name="T7" fmla="*/ 992 h 992"/>
                  <a:gd name="T8" fmla="*/ 266 w 266"/>
                  <a:gd name="T9" fmla="*/ 992 h 992"/>
                  <a:gd name="T10" fmla="*/ 266 w 266"/>
                  <a:gd name="T11" fmla="*/ 0 h 992"/>
                </a:gdLst>
                <a:ahLst/>
                <a:cxnLst>
                  <a:cxn ang="0">
                    <a:pos x="T0" y="T1"/>
                  </a:cxn>
                  <a:cxn ang="0">
                    <a:pos x="T2" y="T3"/>
                  </a:cxn>
                  <a:cxn ang="0">
                    <a:pos x="T4" y="T5"/>
                  </a:cxn>
                  <a:cxn ang="0">
                    <a:pos x="T6" y="T7"/>
                  </a:cxn>
                  <a:cxn ang="0">
                    <a:pos x="T8" y="T9"/>
                  </a:cxn>
                  <a:cxn ang="0">
                    <a:pos x="T10" y="T11"/>
                  </a:cxn>
                </a:cxnLst>
                <a:rect l="0" t="0" r="r" b="b"/>
                <a:pathLst>
                  <a:path w="266" h="992">
                    <a:moveTo>
                      <a:pt x="266" y="0"/>
                    </a:moveTo>
                    <a:lnTo>
                      <a:pt x="0" y="212"/>
                    </a:lnTo>
                    <a:lnTo>
                      <a:pt x="0" y="992"/>
                    </a:lnTo>
                    <a:lnTo>
                      <a:pt x="133" y="992"/>
                    </a:lnTo>
                    <a:lnTo>
                      <a:pt x="266" y="992"/>
                    </a:lnTo>
                    <a:lnTo>
                      <a:pt x="266" y="0"/>
                    </a:lnTo>
                    <a:close/>
                  </a:path>
                </a:pathLst>
              </a:custGeom>
              <a:solidFill>
                <a:srgbClr val="67B2E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cs typeface="+mn-ea"/>
                  <a:sym typeface="+mn-lt"/>
                </a:endParaRPr>
              </a:p>
            </p:txBody>
          </p:sp>
          <p:sp>
            <p:nvSpPr>
              <p:cNvPr id="11" name="Freeform 37"/>
              <p:cNvSpPr/>
              <p:nvPr/>
            </p:nvSpPr>
            <p:spPr bwMode="auto">
              <a:xfrm rot="5400000">
                <a:off x="3150821" y="2045723"/>
                <a:ext cx="1410890" cy="610404"/>
              </a:xfrm>
              <a:custGeom>
                <a:avLst/>
                <a:gdLst>
                  <a:gd name="T0" fmla="*/ 527 w 527"/>
                  <a:gd name="T1" fmla="*/ 0 h 228"/>
                  <a:gd name="T2" fmla="*/ 397 w 527"/>
                  <a:gd name="T3" fmla="*/ 0 h 228"/>
                  <a:gd name="T4" fmla="*/ 264 w 527"/>
                  <a:gd name="T5" fmla="*/ 0 h 228"/>
                  <a:gd name="T6" fmla="*/ 131 w 527"/>
                  <a:gd name="T7" fmla="*/ 0 h 228"/>
                  <a:gd name="T8" fmla="*/ 0 w 527"/>
                  <a:gd name="T9" fmla="*/ 0 h 228"/>
                  <a:gd name="T10" fmla="*/ 264 w 527"/>
                  <a:gd name="T11" fmla="*/ 228 h 228"/>
                  <a:gd name="T12" fmla="*/ 527 w 527"/>
                  <a:gd name="T13" fmla="*/ 0 h 228"/>
                </a:gdLst>
                <a:ahLst/>
                <a:cxnLst>
                  <a:cxn ang="0">
                    <a:pos x="T0" y="T1"/>
                  </a:cxn>
                  <a:cxn ang="0">
                    <a:pos x="T2" y="T3"/>
                  </a:cxn>
                  <a:cxn ang="0">
                    <a:pos x="T4" y="T5"/>
                  </a:cxn>
                  <a:cxn ang="0">
                    <a:pos x="T6" y="T7"/>
                  </a:cxn>
                  <a:cxn ang="0">
                    <a:pos x="T8" y="T9"/>
                  </a:cxn>
                  <a:cxn ang="0">
                    <a:pos x="T10" y="T11"/>
                  </a:cxn>
                  <a:cxn ang="0">
                    <a:pos x="T12" y="T13"/>
                  </a:cxn>
                </a:cxnLst>
                <a:rect l="0" t="0" r="r" b="b"/>
                <a:pathLst>
                  <a:path w="527" h="228">
                    <a:moveTo>
                      <a:pt x="527" y="0"/>
                    </a:moveTo>
                    <a:lnTo>
                      <a:pt x="397" y="0"/>
                    </a:lnTo>
                    <a:lnTo>
                      <a:pt x="264" y="0"/>
                    </a:lnTo>
                    <a:lnTo>
                      <a:pt x="131" y="0"/>
                    </a:lnTo>
                    <a:lnTo>
                      <a:pt x="0" y="0"/>
                    </a:lnTo>
                    <a:lnTo>
                      <a:pt x="264" y="228"/>
                    </a:lnTo>
                    <a:lnTo>
                      <a:pt x="527" y="0"/>
                    </a:lnTo>
                    <a:close/>
                  </a:path>
                </a:pathLst>
              </a:custGeom>
              <a:solidFill>
                <a:srgbClr val="67B2E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cs typeface="+mn-ea"/>
                  <a:sym typeface="+mn-lt"/>
                </a:endParaRPr>
              </a:p>
            </p:txBody>
          </p:sp>
        </p:grpSp>
        <p:grpSp>
          <p:nvGrpSpPr>
            <p:cNvPr id="7" name="Group 47"/>
            <p:cNvGrpSpPr/>
            <p:nvPr/>
          </p:nvGrpSpPr>
          <p:grpSpPr>
            <a:xfrm>
              <a:off x="4637598" y="3849880"/>
              <a:ext cx="1696005" cy="822259"/>
              <a:chOff x="3995481" y="3075110"/>
              <a:chExt cx="2910126" cy="1410890"/>
            </a:xfrm>
            <a:solidFill>
              <a:srgbClr val="A8DBE1"/>
            </a:solidFill>
          </p:grpSpPr>
          <p:sp>
            <p:nvSpPr>
              <p:cNvPr id="8" name="Freeform 17"/>
              <p:cNvSpPr/>
              <p:nvPr/>
            </p:nvSpPr>
            <p:spPr bwMode="auto">
              <a:xfrm rot="5400000">
                <a:off x="3595238" y="3475353"/>
                <a:ext cx="1410890" cy="610404"/>
              </a:xfrm>
              <a:custGeom>
                <a:avLst/>
                <a:gdLst>
                  <a:gd name="T0" fmla="*/ 264 w 527"/>
                  <a:gd name="T1" fmla="*/ 228 h 228"/>
                  <a:gd name="T2" fmla="*/ 527 w 527"/>
                  <a:gd name="T3" fmla="*/ 0 h 228"/>
                  <a:gd name="T4" fmla="*/ 264 w 527"/>
                  <a:gd name="T5" fmla="*/ 0 h 228"/>
                  <a:gd name="T6" fmla="*/ 0 w 527"/>
                  <a:gd name="T7" fmla="*/ 0 h 228"/>
                  <a:gd name="T8" fmla="*/ 264 w 527"/>
                  <a:gd name="T9" fmla="*/ 228 h 228"/>
                </a:gdLst>
                <a:ahLst/>
                <a:cxnLst>
                  <a:cxn ang="0">
                    <a:pos x="T0" y="T1"/>
                  </a:cxn>
                  <a:cxn ang="0">
                    <a:pos x="T2" y="T3"/>
                  </a:cxn>
                  <a:cxn ang="0">
                    <a:pos x="T4" y="T5"/>
                  </a:cxn>
                  <a:cxn ang="0">
                    <a:pos x="T6" y="T7"/>
                  </a:cxn>
                  <a:cxn ang="0">
                    <a:pos x="T8" y="T9"/>
                  </a:cxn>
                </a:cxnLst>
                <a:rect l="0" t="0" r="r" b="b"/>
                <a:pathLst>
                  <a:path w="527" h="228">
                    <a:moveTo>
                      <a:pt x="264" y="228"/>
                    </a:moveTo>
                    <a:lnTo>
                      <a:pt x="527" y="0"/>
                    </a:lnTo>
                    <a:lnTo>
                      <a:pt x="264" y="0"/>
                    </a:lnTo>
                    <a:lnTo>
                      <a:pt x="0" y="0"/>
                    </a:lnTo>
                    <a:lnTo>
                      <a:pt x="264" y="228"/>
                    </a:lnTo>
                    <a:close/>
                  </a:path>
                </a:pathLst>
              </a:custGeom>
              <a:solidFill>
                <a:srgbClr val="67B2E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cs typeface="+mn-ea"/>
                  <a:sym typeface="+mn-lt"/>
                </a:endParaRPr>
              </a:p>
            </p:txBody>
          </p:sp>
          <p:sp>
            <p:nvSpPr>
              <p:cNvPr id="9" name="Freeform 19"/>
              <p:cNvSpPr/>
              <p:nvPr/>
            </p:nvSpPr>
            <p:spPr bwMode="auto">
              <a:xfrm rot="5400000">
                <a:off x="5396999" y="2634709"/>
                <a:ext cx="717492" cy="2299724"/>
              </a:xfrm>
              <a:custGeom>
                <a:avLst/>
                <a:gdLst>
                  <a:gd name="T0" fmla="*/ 0 w 268"/>
                  <a:gd name="T1" fmla="*/ 0 h 859"/>
                  <a:gd name="T2" fmla="*/ 0 w 268"/>
                  <a:gd name="T3" fmla="*/ 859 h 859"/>
                  <a:gd name="T4" fmla="*/ 133 w 268"/>
                  <a:gd name="T5" fmla="*/ 859 h 859"/>
                  <a:gd name="T6" fmla="*/ 268 w 268"/>
                  <a:gd name="T7" fmla="*/ 859 h 859"/>
                  <a:gd name="T8" fmla="*/ 268 w 268"/>
                  <a:gd name="T9" fmla="*/ 211 h 859"/>
                  <a:gd name="T10" fmla="*/ 0 w 268"/>
                  <a:gd name="T11" fmla="*/ 0 h 859"/>
                </a:gdLst>
                <a:ahLst/>
                <a:cxnLst>
                  <a:cxn ang="0">
                    <a:pos x="T0" y="T1"/>
                  </a:cxn>
                  <a:cxn ang="0">
                    <a:pos x="T2" y="T3"/>
                  </a:cxn>
                  <a:cxn ang="0">
                    <a:pos x="T4" y="T5"/>
                  </a:cxn>
                  <a:cxn ang="0">
                    <a:pos x="T6" y="T7"/>
                  </a:cxn>
                  <a:cxn ang="0">
                    <a:pos x="T8" y="T9"/>
                  </a:cxn>
                  <a:cxn ang="0">
                    <a:pos x="T10" y="T11"/>
                  </a:cxn>
                </a:cxnLst>
                <a:rect l="0" t="0" r="r" b="b"/>
                <a:pathLst>
                  <a:path w="268" h="859">
                    <a:moveTo>
                      <a:pt x="0" y="0"/>
                    </a:moveTo>
                    <a:lnTo>
                      <a:pt x="0" y="859"/>
                    </a:lnTo>
                    <a:lnTo>
                      <a:pt x="133" y="859"/>
                    </a:lnTo>
                    <a:lnTo>
                      <a:pt x="268" y="859"/>
                    </a:lnTo>
                    <a:lnTo>
                      <a:pt x="268" y="211"/>
                    </a:lnTo>
                    <a:lnTo>
                      <a:pt x="0" y="0"/>
                    </a:lnTo>
                    <a:close/>
                  </a:path>
                </a:pathLst>
              </a:custGeom>
              <a:solidFill>
                <a:srgbClr val="67B2E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cs typeface="+mn-ea"/>
                  <a:sym typeface="+mn-lt"/>
                </a:endParaRPr>
              </a:p>
            </p:txBody>
          </p:sp>
        </p:grpSp>
      </p:grpSp>
      <p:grpSp>
        <p:nvGrpSpPr>
          <p:cNvPr id="19" name="组合 18"/>
          <p:cNvGrpSpPr/>
          <p:nvPr/>
        </p:nvGrpSpPr>
        <p:grpSpPr>
          <a:xfrm>
            <a:off x="7449566" y="1616003"/>
            <a:ext cx="3820507" cy="1214329"/>
            <a:chOff x="-609698" y="3952976"/>
            <a:chExt cx="3820507" cy="1214329"/>
          </a:xfrm>
        </p:grpSpPr>
        <p:sp>
          <p:nvSpPr>
            <p:cNvPr id="20" name="矩形: 圆角 19"/>
            <p:cNvSpPr/>
            <p:nvPr/>
          </p:nvSpPr>
          <p:spPr>
            <a:xfrm>
              <a:off x="-609698" y="3952976"/>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文本框 20"/>
            <p:cNvSpPr txBox="1"/>
            <p:nvPr/>
          </p:nvSpPr>
          <p:spPr>
            <a:xfrm>
              <a:off x="-541642" y="4467562"/>
              <a:ext cx="3752451"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您可以在此处输入该部分的总结性内容作为演示期间的您可以在</a:t>
              </a:r>
              <a:endParaRPr lang="zh-CN" altLang="en-US" sz="1400" dirty="0">
                <a:latin typeface="+mn-lt"/>
                <a:ea typeface="+mn-ea"/>
                <a:cs typeface="+mn-ea"/>
                <a:sym typeface="+mn-lt"/>
              </a:endParaRPr>
            </a:p>
          </p:txBody>
        </p:sp>
        <p:sp>
          <p:nvSpPr>
            <p:cNvPr id="22" name="矩形 21"/>
            <p:cNvSpPr/>
            <p:nvPr/>
          </p:nvSpPr>
          <p:spPr>
            <a:xfrm>
              <a:off x="-541642" y="4009514"/>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grpSp>
        <p:nvGrpSpPr>
          <p:cNvPr id="23" name="组合 22"/>
          <p:cNvGrpSpPr/>
          <p:nvPr/>
        </p:nvGrpSpPr>
        <p:grpSpPr>
          <a:xfrm>
            <a:off x="7903603" y="3467893"/>
            <a:ext cx="3366471" cy="1214329"/>
            <a:chOff x="-609698" y="3952976"/>
            <a:chExt cx="3366471" cy="1214329"/>
          </a:xfrm>
        </p:grpSpPr>
        <p:sp>
          <p:nvSpPr>
            <p:cNvPr id="24" name="矩形: 圆角 23"/>
            <p:cNvSpPr/>
            <p:nvPr/>
          </p:nvSpPr>
          <p:spPr>
            <a:xfrm>
              <a:off x="-609698" y="3952976"/>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文本框 24"/>
            <p:cNvSpPr txBox="1"/>
            <p:nvPr/>
          </p:nvSpPr>
          <p:spPr>
            <a:xfrm>
              <a:off x="-541641" y="4467562"/>
              <a:ext cx="3298414"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a:t>
              </a:r>
              <a:endParaRPr lang="zh-CN" altLang="en-US" sz="1400" dirty="0">
                <a:latin typeface="+mn-lt"/>
                <a:ea typeface="+mn-ea"/>
                <a:cs typeface="+mn-ea"/>
                <a:sym typeface="+mn-lt"/>
              </a:endParaRPr>
            </a:p>
          </p:txBody>
        </p:sp>
        <p:sp>
          <p:nvSpPr>
            <p:cNvPr id="26" name="矩形 25"/>
            <p:cNvSpPr/>
            <p:nvPr/>
          </p:nvSpPr>
          <p:spPr>
            <a:xfrm>
              <a:off x="-541642" y="4009514"/>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grpSp>
        <p:nvGrpSpPr>
          <p:cNvPr id="27" name="组合 26"/>
          <p:cNvGrpSpPr/>
          <p:nvPr/>
        </p:nvGrpSpPr>
        <p:grpSpPr>
          <a:xfrm>
            <a:off x="1003610" y="2480877"/>
            <a:ext cx="3516080" cy="1246703"/>
            <a:chOff x="-2188526" y="3952976"/>
            <a:chExt cx="3516080" cy="1246703"/>
          </a:xfrm>
        </p:grpSpPr>
        <p:sp>
          <p:nvSpPr>
            <p:cNvPr id="28" name="矩形: 圆角 27"/>
            <p:cNvSpPr/>
            <p:nvPr/>
          </p:nvSpPr>
          <p:spPr>
            <a:xfrm>
              <a:off x="-609698" y="3952976"/>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文本框 28"/>
            <p:cNvSpPr txBox="1"/>
            <p:nvPr/>
          </p:nvSpPr>
          <p:spPr>
            <a:xfrm>
              <a:off x="-2188526" y="4499936"/>
              <a:ext cx="3516080"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您可以在此处输入该部分的总结性内容作为演示期间的您可</a:t>
              </a:r>
              <a:endParaRPr lang="zh-CN" altLang="en-US" sz="1400" dirty="0">
                <a:latin typeface="+mn-lt"/>
                <a:ea typeface="+mn-ea"/>
                <a:cs typeface="+mn-ea"/>
                <a:sym typeface="+mn-lt"/>
              </a:endParaRPr>
            </a:p>
          </p:txBody>
        </p:sp>
        <p:sp>
          <p:nvSpPr>
            <p:cNvPr id="30" name="矩形 29"/>
            <p:cNvSpPr/>
            <p:nvPr/>
          </p:nvSpPr>
          <p:spPr>
            <a:xfrm>
              <a:off x="-541642" y="4009514"/>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grpSp>
        <p:nvGrpSpPr>
          <p:cNvPr id="31" name="组合 30"/>
          <p:cNvGrpSpPr/>
          <p:nvPr/>
        </p:nvGrpSpPr>
        <p:grpSpPr>
          <a:xfrm>
            <a:off x="1003610" y="4249934"/>
            <a:ext cx="3214878" cy="1246703"/>
            <a:chOff x="-1887324" y="3952976"/>
            <a:chExt cx="3214878" cy="1246703"/>
          </a:xfrm>
        </p:grpSpPr>
        <p:sp>
          <p:nvSpPr>
            <p:cNvPr id="32" name="矩形: 圆角 31"/>
            <p:cNvSpPr/>
            <p:nvPr/>
          </p:nvSpPr>
          <p:spPr>
            <a:xfrm>
              <a:off x="-609698" y="3952976"/>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文本框 32"/>
            <p:cNvSpPr txBox="1"/>
            <p:nvPr/>
          </p:nvSpPr>
          <p:spPr>
            <a:xfrm>
              <a:off x="-1887324" y="4499936"/>
              <a:ext cx="3214878"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a:t>
              </a:r>
              <a:endParaRPr lang="zh-CN" altLang="en-US" sz="1400" dirty="0">
                <a:latin typeface="+mn-lt"/>
                <a:ea typeface="+mn-ea"/>
                <a:cs typeface="+mn-ea"/>
                <a:sym typeface="+mn-lt"/>
              </a:endParaRPr>
            </a:p>
          </p:txBody>
        </p:sp>
        <p:sp>
          <p:nvSpPr>
            <p:cNvPr id="34" name="矩形 33"/>
            <p:cNvSpPr/>
            <p:nvPr/>
          </p:nvSpPr>
          <p:spPr>
            <a:xfrm>
              <a:off x="-541642" y="4009514"/>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randombar(horizontal)">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randombar(horizontal)">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randombar(horizontal)">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randombar(horizontal)">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nvGraphicFramePr>
        <p:xfrm>
          <a:off x="6266165" y="1605429"/>
          <a:ext cx="5050904" cy="4175557"/>
        </p:xfrm>
        <a:graphic>
          <a:graphicData uri="http://schemas.openxmlformats.org/drawingml/2006/chart">
            <c:chart xmlns:c="http://schemas.openxmlformats.org/drawingml/2006/chart" xmlns:r="http://schemas.openxmlformats.org/officeDocument/2006/relationships" r:id="rId1"/>
          </a:graphicData>
        </a:graphic>
      </p:graphicFrame>
      <p:grpSp>
        <p:nvGrpSpPr>
          <p:cNvPr id="3" name="组合 2"/>
          <p:cNvGrpSpPr/>
          <p:nvPr/>
        </p:nvGrpSpPr>
        <p:grpSpPr>
          <a:xfrm>
            <a:off x="980502" y="2067833"/>
            <a:ext cx="4945334" cy="1688383"/>
            <a:chOff x="5551610" y="1525535"/>
            <a:chExt cx="4945334" cy="1688383"/>
          </a:xfrm>
        </p:grpSpPr>
        <p:sp>
          <p:nvSpPr>
            <p:cNvPr id="4" name="îṩļïḑé"/>
            <p:cNvSpPr/>
            <p:nvPr/>
          </p:nvSpPr>
          <p:spPr bwMode="auto">
            <a:xfrm>
              <a:off x="5551610" y="1525535"/>
              <a:ext cx="4945334" cy="1688383"/>
            </a:xfrm>
            <a:prstGeom prst="roundRect">
              <a:avLst>
                <a:gd name="adj" fmla="val 25914"/>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lt1"/>
                </a:solidFill>
                <a:cs typeface="+mn-ea"/>
                <a:sym typeface="+mn-lt"/>
              </a:endParaRPr>
            </a:p>
          </p:txBody>
        </p:sp>
        <p:grpSp>
          <p:nvGrpSpPr>
            <p:cNvPr id="5" name="组合 4"/>
            <p:cNvGrpSpPr/>
            <p:nvPr/>
          </p:nvGrpSpPr>
          <p:grpSpPr>
            <a:xfrm>
              <a:off x="6063758" y="1774778"/>
              <a:ext cx="4083642" cy="1099853"/>
              <a:chOff x="2033319" y="3073140"/>
              <a:chExt cx="4083642" cy="1099853"/>
            </a:xfrm>
          </p:grpSpPr>
          <p:sp>
            <p:nvSpPr>
              <p:cNvPr id="6" name="矩形 5"/>
              <p:cNvSpPr/>
              <p:nvPr/>
            </p:nvSpPr>
            <p:spPr>
              <a:xfrm>
                <a:off x="2033319" y="3073140"/>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7" name="文本框 6"/>
              <p:cNvSpPr txBox="1"/>
              <p:nvPr/>
            </p:nvSpPr>
            <p:spPr>
              <a:xfrm>
                <a:off x="2033319" y="3473250"/>
                <a:ext cx="4083642"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grpSp>
      <p:sp>
        <p:nvSpPr>
          <p:cNvPr id="8" name="椭圆 7"/>
          <p:cNvSpPr/>
          <p:nvPr/>
        </p:nvSpPr>
        <p:spPr>
          <a:xfrm rot="1582537">
            <a:off x="4939641" y="1722795"/>
            <a:ext cx="690076" cy="690076"/>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1155613" y="4005459"/>
            <a:ext cx="4940387" cy="138499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您可以在此处输入该部分的总结性内容作为演示期间的您可以在此处输入该部分的总结性内容作为演示期间的此处输入该部分的总结性内容作为演示期间的您可以在</a:t>
            </a:r>
            <a:endParaRPr lang="zh-CN" altLang="en-US" sz="1400"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randombar(horizontal)">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8" grpId="0" animBg="1"/>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雪山上有白云&#10;&#10;描述已自动生成"/>
          <p:cNvPicPr>
            <a:picLocks noChangeAspect="1"/>
          </p:cNvPicPr>
          <p:nvPr/>
        </p:nvPicPr>
        <p:blipFill rotWithShape="1">
          <a:blip r:embed="rId1" cstate="screen">
            <a:extLst>
              <a:ext uri="{BEBA8EAE-BF5A-486C-A8C5-ECC9F3942E4B}">
                <a14:imgProps xmlns:a14="http://schemas.microsoft.com/office/drawing/2010/main">
                  <a14:imgLayer r:embed="rId2">
                    <a14:imgEffect>
                      <a14:backgroundRemoval t="12400" b="100000" l="0" r="100000">
                        <a14:foregroundMark x1="16079" y1="15589" x2="0" y2="23561"/>
                        <a14:foregroundMark x1="16502" y1="20815" x2="87729" y2="69442"/>
                        <a14:foregroundMark x1="87729" y1="69442" x2="87729" y2="69442"/>
                        <a14:foregroundMark x1="69394" y1="41453" x2="99859" y2="56156"/>
                        <a14:foregroundMark x1="87729" y1="70505" x2="99859" y2="66696"/>
                        <a14:foregroundMark x1="87729" y1="70593" x2="87729" y2="70593"/>
                        <a14:foregroundMark x1="75176" y1="74668" x2="6911" y2="74048"/>
                        <a14:foregroundMark x1="18477" y1="44287" x2="40903" y2="49956"/>
                        <a14:foregroundMark x1="40903" y1="49956" x2="66573" y2="62267"/>
                        <a14:foregroundMark x1="66573" y1="62267" x2="66714" y2="62356"/>
                        <a14:foregroundMark x1="0" y1="99823" x2="1551" y2="99911"/>
                      </a14:backgroundRemoval>
                    </a14:imgEffect>
                  </a14:imgLayer>
                </a14:imgProps>
              </a:ext>
            </a:extLst>
          </a:blip>
          <a:srcRect/>
          <a:stretch>
            <a:fillRect/>
          </a:stretch>
        </p:blipFill>
        <p:spPr>
          <a:xfrm flipH="1">
            <a:off x="7062438" y="2169992"/>
            <a:ext cx="2951357" cy="4688008"/>
          </a:xfrm>
          <a:prstGeom prst="rect">
            <a:avLst/>
          </a:prstGeom>
        </p:spPr>
      </p:pic>
      <p:sp>
        <p:nvSpPr>
          <p:cNvPr id="3" name="椭圆 2"/>
          <p:cNvSpPr/>
          <p:nvPr/>
        </p:nvSpPr>
        <p:spPr>
          <a:xfrm rot="1582537">
            <a:off x="7011406" y="1181010"/>
            <a:ext cx="1568566" cy="1568566"/>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9116023" y="3707677"/>
            <a:ext cx="1795543" cy="1795543"/>
            <a:chOff x="1503788" y="2012692"/>
            <a:chExt cx="1795543" cy="1795543"/>
          </a:xfrm>
        </p:grpSpPr>
        <p:sp>
          <p:nvSpPr>
            <p:cNvPr id="4" name="椭圆 3"/>
            <p:cNvSpPr/>
            <p:nvPr/>
          </p:nvSpPr>
          <p:spPr>
            <a:xfrm>
              <a:off x="1503788" y="2012692"/>
              <a:ext cx="1795543" cy="1795543"/>
            </a:xfrm>
            <a:prstGeom prst="ellipse">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1665443" y="2371853"/>
              <a:ext cx="1472232" cy="1077218"/>
            </a:xfrm>
            <a:prstGeom prst="rect">
              <a:avLst/>
            </a:prstGeom>
            <a:noFill/>
          </p:spPr>
          <p:txBody>
            <a:bodyPr wrap="square" rtlCol="0">
              <a:spAutoFit/>
            </a:bodyPr>
            <a:lstStyle/>
            <a:p>
              <a:pPr algn="ctr"/>
              <a:r>
                <a:rPr lang="zh-CN" altLang="en-US" sz="3200" b="1" spc="600" dirty="0">
                  <a:solidFill>
                    <a:srgbClr val="3E3F3F"/>
                  </a:solidFill>
                  <a:cs typeface="+mn-ea"/>
                  <a:sym typeface="+mn-lt"/>
                </a:rPr>
                <a:t>工作总结</a:t>
              </a:r>
              <a:endParaRPr lang="zh-CN" altLang="en-US" sz="3200" b="1" spc="600" dirty="0">
                <a:solidFill>
                  <a:srgbClr val="3E3F3F"/>
                </a:solidFill>
                <a:cs typeface="+mn-ea"/>
                <a:sym typeface="+mn-lt"/>
              </a:endParaRPr>
            </a:p>
          </p:txBody>
        </p:sp>
      </p:grpSp>
      <p:grpSp>
        <p:nvGrpSpPr>
          <p:cNvPr id="7" name="组合 6"/>
          <p:cNvGrpSpPr/>
          <p:nvPr/>
        </p:nvGrpSpPr>
        <p:grpSpPr>
          <a:xfrm>
            <a:off x="2026350" y="1562411"/>
            <a:ext cx="3820507" cy="1214329"/>
            <a:chOff x="-609698" y="3952976"/>
            <a:chExt cx="3820507" cy="1214329"/>
          </a:xfrm>
        </p:grpSpPr>
        <p:sp>
          <p:nvSpPr>
            <p:cNvPr id="8" name="矩形: 圆角 7"/>
            <p:cNvSpPr/>
            <p:nvPr/>
          </p:nvSpPr>
          <p:spPr>
            <a:xfrm>
              <a:off x="-609698" y="3952976"/>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541642" y="4467562"/>
              <a:ext cx="3752451"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您可以在此处输入该部分的总结性内容作为演示期间的您可以在</a:t>
              </a:r>
              <a:endParaRPr lang="zh-CN" altLang="en-US" sz="1400" dirty="0">
                <a:latin typeface="+mn-lt"/>
                <a:ea typeface="+mn-ea"/>
                <a:cs typeface="+mn-ea"/>
                <a:sym typeface="+mn-lt"/>
              </a:endParaRPr>
            </a:p>
          </p:txBody>
        </p:sp>
        <p:sp>
          <p:nvSpPr>
            <p:cNvPr id="10" name="矩形 9"/>
            <p:cNvSpPr/>
            <p:nvPr/>
          </p:nvSpPr>
          <p:spPr>
            <a:xfrm>
              <a:off x="-541642" y="4009514"/>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grpSp>
        <p:nvGrpSpPr>
          <p:cNvPr id="11" name="组合 10"/>
          <p:cNvGrpSpPr/>
          <p:nvPr/>
        </p:nvGrpSpPr>
        <p:grpSpPr>
          <a:xfrm>
            <a:off x="2026350" y="2995782"/>
            <a:ext cx="3820507" cy="1214329"/>
            <a:chOff x="-609698" y="3952976"/>
            <a:chExt cx="3820507" cy="1214329"/>
          </a:xfrm>
        </p:grpSpPr>
        <p:sp>
          <p:nvSpPr>
            <p:cNvPr id="12" name="矩形: 圆角 11"/>
            <p:cNvSpPr/>
            <p:nvPr/>
          </p:nvSpPr>
          <p:spPr>
            <a:xfrm>
              <a:off x="-609698" y="3952976"/>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541642" y="4467562"/>
              <a:ext cx="3752451"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您可以在此处输入该部分的总结性内容作为演示期间的您可以在</a:t>
              </a:r>
              <a:endParaRPr lang="zh-CN" altLang="en-US" sz="1400" dirty="0">
                <a:latin typeface="+mn-lt"/>
                <a:ea typeface="+mn-ea"/>
                <a:cs typeface="+mn-ea"/>
                <a:sym typeface="+mn-lt"/>
              </a:endParaRPr>
            </a:p>
          </p:txBody>
        </p:sp>
        <p:sp>
          <p:nvSpPr>
            <p:cNvPr id="14" name="矩形 13"/>
            <p:cNvSpPr/>
            <p:nvPr/>
          </p:nvSpPr>
          <p:spPr>
            <a:xfrm>
              <a:off x="-541642" y="4009514"/>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grpSp>
        <p:nvGrpSpPr>
          <p:cNvPr id="15" name="组合 14"/>
          <p:cNvGrpSpPr/>
          <p:nvPr/>
        </p:nvGrpSpPr>
        <p:grpSpPr>
          <a:xfrm>
            <a:off x="2026350" y="4429153"/>
            <a:ext cx="3820507" cy="1214329"/>
            <a:chOff x="-609698" y="3952976"/>
            <a:chExt cx="3820507" cy="1214329"/>
          </a:xfrm>
        </p:grpSpPr>
        <p:sp>
          <p:nvSpPr>
            <p:cNvPr id="16" name="矩形: 圆角 15"/>
            <p:cNvSpPr/>
            <p:nvPr/>
          </p:nvSpPr>
          <p:spPr>
            <a:xfrm>
              <a:off x="-609698" y="3952976"/>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p:cNvSpPr txBox="1"/>
            <p:nvPr/>
          </p:nvSpPr>
          <p:spPr>
            <a:xfrm>
              <a:off x="-541642" y="4467562"/>
              <a:ext cx="3752451"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您可以在此处输入该部分的总结性内容作为演示期间的您可以在</a:t>
              </a:r>
              <a:endParaRPr lang="zh-CN" altLang="en-US" sz="1400" dirty="0">
                <a:latin typeface="+mn-lt"/>
                <a:ea typeface="+mn-ea"/>
                <a:cs typeface="+mn-ea"/>
                <a:sym typeface="+mn-lt"/>
              </a:endParaRPr>
            </a:p>
          </p:txBody>
        </p:sp>
        <p:sp>
          <p:nvSpPr>
            <p:cNvPr id="18" name="矩形 17"/>
            <p:cNvSpPr/>
            <p:nvPr/>
          </p:nvSpPr>
          <p:spPr>
            <a:xfrm>
              <a:off x="-541642" y="4009514"/>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par>
                                <p:cTn id="13" presetID="14" presetClass="entr" presetSubtype="1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randombar(horizontal)">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randombar(horizontal)">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randombar(horizontal)">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187395" y="2373655"/>
            <a:ext cx="3817210" cy="2110690"/>
            <a:chOff x="6096000" y="2080159"/>
            <a:chExt cx="5630999" cy="3113608"/>
          </a:xfrm>
        </p:grpSpPr>
        <p:grpSp>
          <p:nvGrpSpPr>
            <p:cNvPr id="3" name="íṥ1ïďe"/>
            <p:cNvGrpSpPr/>
            <p:nvPr/>
          </p:nvGrpSpPr>
          <p:grpSpPr>
            <a:xfrm>
              <a:off x="6096000" y="2080159"/>
              <a:ext cx="5630999" cy="3113608"/>
              <a:chOff x="503602" y="2132856"/>
              <a:chExt cx="5859098" cy="3239723"/>
            </a:xfrm>
          </p:grpSpPr>
          <p:grpSp>
            <p:nvGrpSpPr>
              <p:cNvPr id="5" name="ïṣļîḑe"/>
              <p:cNvGrpSpPr/>
              <p:nvPr/>
            </p:nvGrpSpPr>
            <p:grpSpPr>
              <a:xfrm>
                <a:off x="503602" y="5249660"/>
                <a:ext cx="5859098" cy="122919"/>
                <a:chOff x="-1348120" y="5777968"/>
                <a:chExt cx="9361040" cy="187524"/>
              </a:xfrm>
            </p:grpSpPr>
            <p:sp>
              <p:nvSpPr>
                <p:cNvPr id="12" name="ïṡľîḍe"/>
                <p:cNvSpPr/>
                <p:nvPr/>
              </p:nvSpPr>
              <p:spPr>
                <a:xfrm flipV="1">
                  <a:off x="-1348120" y="5928916"/>
                  <a:ext cx="9361040" cy="36576"/>
                </a:xfrm>
                <a:prstGeom prst="trapezoid">
                  <a:avLst>
                    <a:gd name="adj" fmla="val 814192"/>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3" name="iṧḻíḑe"/>
                <p:cNvSpPr/>
                <p:nvPr/>
              </p:nvSpPr>
              <p:spPr>
                <a:xfrm>
                  <a:off x="-1348120" y="5777968"/>
                  <a:ext cx="9361040" cy="151090"/>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grpSp>
          <p:grpSp>
            <p:nvGrpSpPr>
              <p:cNvPr id="6" name="ïṩlíḍe"/>
              <p:cNvGrpSpPr/>
              <p:nvPr/>
            </p:nvGrpSpPr>
            <p:grpSpPr>
              <a:xfrm>
                <a:off x="1002671" y="2132856"/>
                <a:ext cx="4860960" cy="3080807"/>
                <a:chOff x="-375492" y="1139528"/>
                <a:chExt cx="7415785" cy="4700016"/>
              </a:xfrm>
            </p:grpSpPr>
            <p:grpSp>
              <p:nvGrpSpPr>
                <p:cNvPr id="7" name="ïsľiďe"/>
                <p:cNvGrpSpPr/>
                <p:nvPr/>
              </p:nvGrpSpPr>
              <p:grpSpPr>
                <a:xfrm>
                  <a:off x="-375492" y="1139528"/>
                  <a:ext cx="7415785" cy="4700016"/>
                  <a:chOff x="-375492" y="1139528"/>
                  <a:chExt cx="7415785" cy="4700016"/>
                </a:xfrm>
              </p:grpSpPr>
              <p:sp>
                <p:nvSpPr>
                  <p:cNvPr id="9" name="îsľíḍe"/>
                  <p:cNvSpPr/>
                  <p:nvPr/>
                </p:nvSpPr>
                <p:spPr>
                  <a:xfrm>
                    <a:off x="-375492" y="1139528"/>
                    <a:ext cx="7415784" cy="4700016"/>
                  </a:xfrm>
                  <a:custGeom>
                    <a:avLst/>
                    <a:gdLst>
                      <a:gd name="connsiteX0" fmla="*/ 224028 w 7415784"/>
                      <a:gd name="connsiteY0" fmla="*/ 269748 h 4700016"/>
                      <a:gd name="connsiteX1" fmla="*/ 224028 w 7415784"/>
                      <a:gd name="connsiteY1" fmla="*/ 4430268 h 4700016"/>
                      <a:gd name="connsiteX2" fmla="*/ 7191756 w 7415784"/>
                      <a:gd name="connsiteY2" fmla="*/ 4430268 h 4700016"/>
                      <a:gd name="connsiteX3" fmla="*/ 7191756 w 7415784"/>
                      <a:gd name="connsiteY3" fmla="*/ 269748 h 4700016"/>
                      <a:gd name="connsiteX4" fmla="*/ 266867 w 7415784"/>
                      <a:gd name="connsiteY4" fmla="*/ 0 h 4700016"/>
                      <a:gd name="connsiteX5" fmla="*/ 7148917 w 7415784"/>
                      <a:gd name="connsiteY5" fmla="*/ 0 h 4700016"/>
                      <a:gd name="connsiteX6" fmla="*/ 7415784 w 7415784"/>
                      <a:gd name="connsiteY6" fmla="*/ 266867 h 4700016"/>
                      <a:gd name="connsiteX7" fmla="*/ 7415784 w 7415784"/>
                      <a:gd name="connsiteY7" fmla="*/ 4433149 h 4700016"/>
                      <a:gd name="connsiteX8" fmla="*/ 7148917 w 7415784"/>
                      <a:gd name="connsiteY8" fmla="*/ 4700016 h 4700016"/>
                      <a:gd name="connsiteX9" fmla="*/ 266867 w 7415784"/>
                      <a:gd name="connsiteY9" fmla="*/ 4700016 h 4700016"/>
                      <a:gd name="connsiteX10" fmla="*/ 0 w 7415784"/>
                      <a:gd name="connsiteY10" fmla="*/ 4433149 h 4700016"/>
                      <a:gd name="connsiteX11" fmla="*/ 0 w 7415784"/>
                      <a:gd name="connsiteY11" fmla="*/ 266867 h 4700016"/>
                      <a:gd name="connsiteX12" fmla="*/ 266867 w 7415784"/>
                      <a:gd name="connsiteY12" fmla="*/ 0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15784" h="4700016">
                        <a:moveTo>
                          <a:pt x="224028" y="269748"/>
                        </a:moveTo>
                        <a:lnTo>
                          <a:pt x="224028" y="4430268"/>
                        </a:lnTo>
                        <a:lnTo>
                          <a:pt x="7191756" y="4430268"/>
                        </a:lnTo>
                        <a:lnTo>
                          <a:pt x="7191756" y="269748"/>
                        </a:lnTo>
                        <a:close/>
                        <a:moveTo>
                          <a:pt x="266867" y="0"/>
                        </a:moveTo>
                        <a:lnTo>
                          <a:pt x="7148917" y="0"/>
                        </a:lnTo>
                        <a:cubicBezTo>
                          <a:pt x="7296304" y="0"/>
                          <a:pt x="7415784" y="119480"/>
                          <a:pt x="7415784" y="266867"/>
                        </a:cubicBezTo>
                        <a:lnTo>
                          <a:pt x="7415784" y="4433149"/>
                        </a:lnTo>
                        <a:cubicBezTo>
                          <a:pt x="7415784" y="4580536"/>
                          <a:pt x="7296304" y="4700016"/>
                          <a:pt x="7148917" y="4700016"/>
                        </a:cubicBezTo>
                        <a:lnTo>
                          <a:pt x="266867" y="4700016"/>
                        </a:lnTo>
                        <a:cubicBezTo>
                          <a:pt x="119480" y="4700016"/>
                          <a:pt x="0" y="4580536"/>
                          <a:pt x="0" y="4433149"/>
                        </a:cubicBezTo>
                        <a:lnTo>
                          <a:pt x="0" y="266867"/>
                        </a:lnTo>
                        <a:cubicBezTo>
                          <a:pt x="0" y="119480"/>
                          <a:pt x="119480" y="0"/>
                          <a:pt x="266867" y="0"/>
                        </a:cubicBezTo>
                        <a:close/>
                      </a:path>
                    </a:pathLst>
                  </a:custGeom>
                  <a:solidFill>
                    <a:schemeClr val="bg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0" name="íṡlïḓé"/>
                  <p:cNvSpPr/>
                  <p:nvPr/>
                </p:nvSpPr>
                <p:spPr>
                  <a:xfrm>
                    <a:off x="-358011" y="1160081"/>
                    <a:ext cx="7380820" cy="4658913"/>
                  </a:xfrm>
                  <a:custGeom>
                    <a:avLst/>
                    <a:gdLst>
                      <a:gd name="connsiteX0" fmla="*/ 252028 w 7380820"/>
                      <a:gd name="connsiteY0" fmla="*/ 295230 h 4658912"/>
                      <a:gd name="connsiteX1" fmla="*/ 252028 w 7380820"/>
                      <a:gd name="connsiteY1" fmla="*/ 4363682 h 4658912"/>
                      <a:gd name="connsiteX2" fmla="*/ 7128792 w 7380820"/>
                      <a:gd name="connsiteY2" fmla="*/ 4363682 h 4658912"/>
                      <a:gd name="connsiteX3" fmla="*/ 7128792 w 7380820"/>
                      <a:gd name="connsiteY3" fmla="*/ 295230 h 4658912"/>
                      <a:gd name="connsiteX4" fmla="*/ 264533 w 7380820"/>
                      <a:gd name="connsiteY4" fmla="*/ 0 h 4658912"/>
                      <a:gd name="connsiteX5" fmla="*/ 7116287 w 7380820"/>
                      <a:gd name="connsiteY5" fmla="*/ 0 h 4658912"/>
                      <a:gd name="connsiteX6" fmla="*/ 7380820 w 7380820"/>
                      <a:gd name="connsiteY6" fmla="*/ 264533 h 4658912"/>
                      <a:gd name="connsiteX7" fmla="*/ 7380820 w 7380820"/>
                      <a:gd name="connsiteY7" fmla="*/ 4394379 h 4658912"/>
                      <a:gd name="connsiteX8" fmla="*/ 7116287 w 7380820"/>
                      <a:gd name="connsiteY8" fmla="*/ 4658912 h 4658912"/>
                      <a:gd name="connsiteX9" fmla="*/ 264533 w 7380820"/>
                      <a:gd name="connsiteY9" fmla="*/ 4658912 h 4658912"/>
                      <a:gd name="connsiteX10" fmla="*/ 0 w 7380820"/>
                      <a:gd name="connsiteY10" fmla="*/ 4394379 h 4658912"/>
                      <a:gd name="connsiteX11" fmla="*/ 0 w 7380820"/>
                      <a:gd name="connsiteY11" fmla="*/ 264533 h 4658912"/>
                      <a:gd name="connsiteX12" fmla="*/ 264533 w 7380820"/>
                      <a:gd name="connsiteY12" fmla="*/ 0 h 46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80820" h="4658912">
                        <a:moveTo>
                          <a:pt x="252028" y="295230"/>
                        </a:moveTo>
                        <a:lnTo>
                          <a:pt x="252028" y="4363682"/>
                        </a:lnTo>
                        <a:lnTo>
                          <a:pt x="7128792" y="4363682"/>
                        </a:lnTo>
                        <a:lnTo>
                          <a:pt x="7128792" y="295230"/>
                        </a:lnTo>
                        <a:close/>
                        <a:moveTo>
                          <a:pt x="264533" y="0"/>
                        </a:moveTo>
                        <a:lnTo>
                          <a:pt x="7116287" y="0"/>
                        </a:lnTo>
                        <a:cubicBezTo>
                          <a:pt x="7262385" y="0"/>
                          <a:pt x="7380820" y="118435"/>
                          <a:pt x="7380820" y="264533"/>
                        </a:cubicBezTo>
                        <a:lnTo>
                          <a:pt x="7380820" y="4394379"/>
                        </a:lnTo>
                        <a:cubicBezTo>
                          <a:pt x="7380820" y="4540477"/>
                          <a:pt x="7262385" y="4658912"/>
                          <a:pt x="7116287" y="4658912"/>
                        </a:cubicBezTo>
                        <a:lnTo>
                          <a:pt x="264533" y="4658912"/>
                        </a:lnTo>
                        <a:cubicBezTo>
                          <a:pt x="118435" y="4658912"/>
                          <a:pt x="0" y="4540477"/>
                          <a:pt x="0" y="4394379"/>
                        </a:cubicBezTo>
                        <a:lnTo>
                          <a:pt x="0" y="264533"/>
                        </a:lnTo>
                        <a:cubicBezTo>
                          <a:pt x="0" y="118435"/>
                          <a:pt x="118435" y="0"/>
                          <a:pt x="264533" y="0"/>
                        </a:cubicBezTo>
                        <a:close/>
                      </a:path>
                    </a:pathLst>
                  </a:cu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cs typeface="+mn-ea"/>
                      <a:sym typeface="+mn-lt"/>
                    </a:endParaRPr>
                  </a:p>
                </p:txBody>
              </p:sp>
              <p:sp>
                <p:nvSpPr>
                  <p:cNvPr id="11" name="ïsľîḑé" hidden="1"/>
                  <p:cNvSpPr/>
                  <p:nvPr/>
                </p:nvSpPr>
                <p:spPr>
                  <a:xfrm>
                    <a:off x="4509683" y="1139528"/>
                    <a:ext cx="2530610" cy="4700016"/>
                  </a:xfrm>
                  <a:custGeom>
                    <a:avLst/>
                    <a:gdLst>
                      <a:gd name="connsiteX0" fmla="*/ 0 w 2530610"/>
                      <a:gd name="connsiteY0" fmla="*/ 0 h 4700016"/>
                      <a:gd name="connsiteX1" fmla="*/ 2263743 w 2530610"/>
                      <a:gd name="connsiteY1" fmla="*/ 0 h 4700016"/>
                      <a:gd name="connsiteX2" fmla="*/ 2530610 w 2530610"/>
                      <a:gd name="connsiteY2" fmla="*/ 266867 h 4700016"/>
                      <a:gd name="connsiteX3" fmla="*/ 2530610 w 2530610"/>
                      <a:gd name="connsiteY3" fmla="*/ 4433149 h 4700016"/>
                      <a:gd name="connsiteX4" fmla="*/ 2263743 w 2530610"/>
                      <a:gd name="connsiteY4" fmla="*/ 4700016 h 4700016"/>
                      <a:gd name="connsiteX5" fmla="*/ 1961175 w 2530610"/>
                      <a:gd name="connsiteY5" fmla="*/ 4700016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30610" h="4700016">
                        <a:moveTo>
                          <a:pt x="0" y="0"/>
                        </a:moveTo>
                        <a:lnTo>
                          <a:pt x="2263743" y="0"/>
                        </a:lnTo>
                        <a:cubicBezTo>
                          <a:pt x="2411130" y="0"/>
                          <a:pt x="2530610" y="119480"/>
                          <a:pt x="2530610" y="266867"/>
                        </a:cubicBezTo>
                        <a:lnTo>
                          <a:pt x="2530610" y="4433149"/>
                        </a:lnTo>
                        <a:cubicBezTo>
                          <a:pt x="2530610" y="4580536"/>
                          <a:pt x="2411130" y="4700016"/>
                          <a:pt x="2263743" y="4700016"/>
                        </a:cubicBezTo>
                        <a:lnTo>
                          <a:pt x="1961175" y="4700016"/>
                        </a:lnTo>
                        <a:close/>
                      </a:path>
                    </a:pathLst>
                  </a:custGeom>
                  <a:gradFill>
                    <a:gsLst>
                      <a:gs pos="0">
                        <a:srgbClr val="FFFFFF">
                          <a:alpha val="30000"/>
                        </a:srgbClr>
                      </a:gs>
                      <a:gs pos="100000">
                        <a:srgbClr val="FFFFFF">
                          <a:alpha val="0"/>
                        </a:srgb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grpSp>
            <p:sp>
              <p:nvSpPr>
                <p:cNvPr id="8" name="îṥļidè"/>
                <p:cNvSpPr/>
                <p:nvPr/>
              </p:nvSpPr>
              <p:spPr>
                <a:xfrm>
                  <a:off x="3260392" y="1241052"/>
                  <a:ext cx="144016" cy="144016"/>
                </a:xfrm>
                <a:prstGeom prst="ellipse">
                  <a:avLst/>
                </a:prstGeom>
                <a:gradFill flip="none" rotWithShape="1">
                  <a:gsLst>
                    <a:gs pos="17000">
                      <a:schemeClr val="tx1"/>
                    </a:gs>
                    <a:gs pos="34000">
                      <a:srgbClr val="000000">
                        <a:lumMod val="84000"/>
                        <a:lumOff val="16000"/>
                      </a:srgbClr>
                    </a:gs>
                    <a:gs pos="100000">
                      <a:schemeClr val="bg1">
                        <a:lumMod val="50000"/>
                        <a:lumOff val="5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grpSp>
        </p:grpSp>
        <p:pic>
          <p:nvPicPr>
            <p:cNvPr id="4" name="图片 3"/>
            <p:cNvPicPr>
              <a:picLocks noChangeAspect="1"/>
            </p:cNvPicPr>
            <p:nvPr/>
          </p:nvPicPr>
          <p:blipFill rotWithShape="1">
            <a:blip r:embed="rId1" cstate="screen">
              <a:extLst>
                <a:ext uri="{BEBA8EAE-BF5A-486C-A8C5-ECC9F3942E4B}">
                  <a14:imgProps xmlns:a14="http://schemas.microsoft.com/office/drawing/2010/main">
                    <a14:imgLayer r:embed="rId2">
                      <a14:imgEffect>
                        <a14:colorTemperature colorTemp="4700"/>
                      </a14:imgEffect>
                    </a14:imgLayer>
                  </a14:imgProps>
                </a:ext>
              </a:extLst>
            </a:blip>
            <a:srcRect/>
            <a:stretch>
              <a:fillRect/>
            </a:stretch>
          </p:blipFill>
          <p:spPr>
            <a:xfrm>
              <a:off x="6716486" y="2234693"/>
              <a:ext cx="4386943" cy="2609450"/>
            </a:xfrm>
            <a:prstGeom prst="rect">
              <a:avLst/>
            </a:prstGeom>
          </p:spPr>
        </p:pic>
      </p:grpSp>
      <p:sp>
        <p:nvSpPr>
          <p:cNvPr id="14" name="椭圆 13"/>
          <p:cNvSpPr/>
          <p:nvPr/>
        </p:nvSpPr>
        <p:spPr>
          <a:xfrm rot="1582537">
            <a:off x="6616738" y="1485628"/>
            <a:ext cx="1568566" cy="1568566"/>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rot="1001028" flipV="1">
            <a:off x="4236517" y="4094539"/>
            <a:ext cx="1153052" cy="1153052"/>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8" name="组合 17"/>
          <p:cNvGrpSpPr/>
          <p:nvPr/>
        </p:nvGrpSpPr>
        <p:grpSpPr>
          <a:xfrm>
            <a:off x="8306977" y="1559885"/>
            <a:ext cx="2867465" cy="1407084"/>
            <a:chOff x="8306977" y="1559885"/>
            <a:chExt cx="2867465" cy="1407084"/>
          </a:xfrm>
        </p:grpSpPr>
        <p:sp>
          <p:nvSpPr>
            <p:cNvPr id="16" name="矩形 15"/>
            <p:cNvSpPr/>
            <p:nvPr/>
          </p:nvSpPr>
          <p:spPr>
            <a:xfrm>
              <a:off x="8306977" y="1559885"/>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17" name="文本框 16"/>
            <p:cNvSpPr txBox="1"/>
            <p:nvPr/>
          </p:nvSpPr>
          <p:spPr>
            <a:xfrm>
              <a:off x="8325811" y="1905140"/>
              <a:ext cx="2848631" cy="1061829"/>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grpSp>
        <p:nvGrpSpPr>
          <p:cNvPr id="19" name="组合 18"/>
          <p:cNvGrpSpPr/>
          <p:nvPr/>
        </p:nvGrpSpPr>
        <p:grpSpPr>
          <a:xfrm>
            <a:off x="8325811" y="3274137"/>
            <a:ext cx="2867465" cy="1407084"/>
            <a:chOff x="8306977" y="1559885"/>
            <a:chExt cx="2867465" cy="1407084"/>
          </a:xfrm>
        </p:grpSpPr>
        <p:sp>
          <p:nvSpPr>
            <p:cNvPr id="20" name="矩形 19"/>
            <p:cNvSpPr/>
            <p:nvPr/>
          </p:nvSpPr>
          <p:spPr>
            <a:xfrm>
              <a:off x="8306977" y="1559885"/>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21" name="文本框 20"/>
            <p:cNvSpPr txBox="1"/>
            <p:nvPr/>
          </p:nvSpPr>
          <p:spPr>
            <a:xfrm>
              <a:off x="8325811" y="1905140"/>
              <a:ext cx="2848631" cy="1061829"/>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grpSp>
        <p:nvGrpSpPr>
          <p:cNvPr id="22" name="组合 21"/>
          <p:cNvGrpSpPr/>
          <p:nvPr/>
        </p:nvGrpSpPr>
        <p:grpSpPr>
          <a:xfrm>
            <a:off x="1295862" y="2305588"/>
            <a:ext cx="2867465" cy="1407084"/>
            <a:chOff x="8306977" y="1559885"/>
            <a:chExt cx="2867465" cy="1407084"/>
          </a:xfrm>
        </p:grpSpPr>
        <p:sp>
          <p:nvSpPr>
            <p:cNvPr id="23" name="矩形 22"/>
            <p:cNvSpPr/>
            <p:nvPr/>
          </p:nvSpPr>
          <p:spPr>
            <a:xfrm>
              <a:off x="8306977" y="1559885"/>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24" name="文本框 23"/>
            <p:cNvSpPr txBox="1"/>
            <p:nvPr/>
          </p:nvSpPr>
          <p:spPr>
            <a:xfrm>
              <a:off x="8325811" y="1905140"/>
              <a:ext cx="2848631" cy="1061829"/>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grpSp>
        <p:nvGrpSpPr>
          <p:cNvPr id="25" name="组合 24"/>
          <p:cNvGrpSpPr/>
          <p:nvPr/>
        </p:nvGrpSpPr>
        <p:grpSpPr>
          <a:xfrm>
            <a:off x="1314696" y="4019840"/>
            <a:ext cx="2867465" cy="1407084"/>
            <a:chOff x="8306977" y="1559885"/>
            <a:chExt cx="2867465" cy="1407084"/>
          </a:xfrm>
        </p:grpSpPr>
        <p:sp>
          <p:nvSpPr>
            <p:cNvPr id="26" name="矩形 25"/>
            <p:cNvSpPr/>
            <p:nvPr/>
          </p:nvSpPr>
          <p:spPr>
            <a:xfrm>
              <a:off x="8306977" y="1559885"/>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27" name="文本框 26"/>
            <p:cNvSpPr txBox="1"/>
            <p:nvPr/>
          </p:nvSpPr>
          <p:spPr>
            <a:xfrm>
              <a:off x="8325811" y="1905140"/>
              <a:ext cx="2848631" cy="1061829"/>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randombar(horizontal)">
                                      <p:cBhvr>
                                        <p:cTn id="12" dur="500"/>
                                        <p:tgtEl>
                                          <p:spTgt spid="14"/>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randombar(horizontal)">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randombar(horizontal)">
                                      <p:cBhvr>
                                        <p:cTn id="20" dur="500"/>
                                        <p:tgtEl>
                                          <p:spTgt spid="22"/>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randombar(horizontal)">
                                      <p:cBhvr>
                                        <p:cTn id="25" dur="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randombar(horizontal)">
                                      <p:cBhvr>
                                        <p:cTn id="30" dur="5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randombar(horizontal)">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descr="雪山上有白云&#10;&#10;描述已自动生成"/>
          <p:cNvPicPr>
            <a:picLocks noChangeAspect="1"/>
          </p:cNvPicPr>
          <p:nvPr/>
        </p:nvPicPr>
        <p:blipFill rotWithShape="1">
          <a:blip r:embed="rId1" cstate="screen">
            <a:extLst>
              <a:ext uri="{BEBA8EAE-BF5A-486C-A8C5-ECC9F3942E4B}">
                <a14:imgProps xmlns:a14="http://schemas.microsoft.com/office/drawing/2010/main">
                  <a14:imgLayer r:embed="rId2">
                    <a14:imgEffect>
                      <a14:backgroundRemoval t="12387" b="100000" l="239" r="99863">
                        <a14:foregroundMark x1="14715" y1="15634" x2="6692" y2="29456"/>
                        <a14:foregroundMark x1="6692" y1="29456" x2="3209" y2="33006"/>
                        <a14:foregroundMark x1="14817" y1="20846" x2="35029" y2="69411"/>
                        <a14:foregroundMark x1="35029" y1="69411" x2="35029" y2="69411"/>
                        <a14:foregroundMark x1="29840" y1="41465" x2="43633" y2="64955"/>
                        <a14:foregroundMark x1="43633" y1="64955" x2="43633" y2="64955"/>
                        <a14:foregroundMark x1="49505" y1="54456" x2="35029" y2="70619"/>
                        <a14:foregroundMark x1="35029" y1="70619" x2="35029" y2="70619"/>
                        <a14:foregroundMark x1="97610" y1="41465" x2="83134" y2="49169"/>
                        <a14:foregroundMark x1="97508" y1="47810" x2="89553" y2="91314"/>
                        <a14:foregroundMark x1="89553" y1="91314" x2="89553" y2="93278"/>
                        <a14:foregroundMark x1="78491" y1="48414" x2="59167" y2="47583"/>
                        <a14:foregroundMark x1="59167" y1="47583" x2="55889" y2="45317"/>
                        <a14:foregroundMark x1="97405" y1="39275" x2="99932" y2="39804"/>
                        <a14:foregroundMark x1="444" y1="29381" x2="410" y2="57024"/>
                        <a14:foregroundMark x1="410" y1="57024" x2="2014" y2="73640"/>
                        <a14:foregroundMark x1="31478" y1="74698" x2="12086" y2="74094"/>
                        <a14:foregroundMark x1="15364" y1="44335" x2="21748" y2="49924"/>
                        <a14:foregroundMark x1="21748" y1="49924" x2="29020" y2="62311"/>
                        <a14:foregroundMark x1="29020" y1="62311" x2="29088" y2="62311"/>
                        <a14:foregroundMark x1="97713" y1="94713" x2="79242" y2="99924"/>
                        <a14:foregroundMark x1="273" y1="97356" x2="10584" y2="99924"/>
                      </a14:backgroundRemoval>
                    </a14:imgEffect>
                  </a14:imgLayer>
                </a14:imgProps>
              </a:ext>
            </a:extLst>
          </a:blip>
          <a:srcRect/>
          <a:stretch>
            <a:fillRect/>
          </a:stretch>
        </p:blipFill>
        <p:spPr>
          <a:xfrm flipH="1">
            <a:off x="0" y="1349298"/>
            <a:ext cx="12192000" cy="5508702"/>
          </a:xfrm>
          <a:prstGeom prst="rect">
            <a:avLst/>
          </a:prstGeom>
        </p:spPr>
      </p:pic>
      <p:sp>
        <p:nvSpPr>
          <p:cNvPr id="11" name="矩形 10"/>
          <p:cNvSpPr/>
          <p:nvPr/>
        </p:nvSpPr>
        <p:spPr>
          <a:xfrm>
            <a:off x="0" y="0"/>
            <a:ext cx="12192000" cy="6858000"/>
          </a:xfrm>
          <a:prstGeom prst="rect">
            <a:avLst/>
          </a:prstGeom>
          <a:gradFill>
            <a:gsLst>
              <a:gs pos="0">
                <a:schemeClr val="accent1">
                  <a:lumMod val="5000"/>
                  <a:lumOff val="95000"/>
                </a:schemeClr>
              </a:gs>
              <a:gs pos="54000">
                <a:schemeClr val="bg1">
                  <a:alpha val="60000"/>
                </a:schemeClr>
              </a:gs>
              <a:gs pos="83000">
                <a:schemeClr val="bg1">
                  <a:alpha val="40000"/>
                </a:schemeClr>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rot="1582537">
            <a:off x="6359540" y="1063224"/>
            <a:ext cx="1549532" cy="1549532"/>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10410635" y="415655"/>
            <a:ext cx="1218120" cy="1938992"/>
          </a:xfrm>
          <a:prstGeom prst="rect">
            <a:avLst/>
          </a:prstGeom>
          <a:noFill/>
        </p:spPr>
        <p:txBody>
          <a:bodyPr wrap="square" rtlCol="0">
            <a:spAutoFit/>
          </a:bodyPr>
          <a:lstStyle/>
          <a:p>
            <a:r>
              <a:rPr lang="en-US" altLang="zh-CN" sz="6000" dirty="0">
                <a:solidFill>
                  <a:srgbClr val="3E3F3F"/>
                </a:solidFill>
                <a:cs typeface="+mn-ea"/>
                <a:sym typeface="+mn-lt"/>
              </a:rPr>
              <a:t>01.</a:t>
            </a:r>
            <a:endParaRPr lang="zh-CN" altLang="en-US" sz="6000" dirty="0">
              <a:solidFill>
                <a:srgbClr val="3E3F3F"/>
              </a:solidFill>
              <a:cs typeface="+mn-ea"/>
              <a:sym typeface="+mn-lt"/>
            </a:endParaRPr>
          </a:p>
        </p:txBody>
      </p:sp>
      <p:grpSp>
        <p:nvGrpSpPr>
          <p:cNvPr id="10" name="组合 9"/>
          <p:cNvGrpSpPr/>
          <p:nvPr/>
        </p:nvGrpSpPr>
        <p:grpSpPr>
          <a:xfrm>
            <a:off x="1679646" y="1731500"/>
            <a:ext cx="5791534" cy="3086669"/>
            <a:chOff x="1908594" y="1969803"/>
            <a:chExt cx="5791534" cy="3086669"/>
          </a:xfrm>
        </p:grpSpPr>
        <p:sp>
          <p:nvSpPr>
            <p:cNvPr id="6" name="矩形: 圆角 5"/>
            <p:cNvSpPr/>
            <p:nvPr/>
          </p:nvSpPr>
          <p:spPr>
            <a:xfrm>
              <a:off x="1908594" y="1969803"/>
              <a:ext cx="5791534" cy="3086669"/>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3076965" y="2788683"/>
              <a:ext cx="3454792" cy="830997"/>
            </a:xfrm>
            <a:prstGeom prst="rect">
              <a:avLst/>
            </a:prstGeom>
          </p:spPr>
          <p:txBody>
            <a:bodyPr wrap="none">
              <a:spAutoFit/>
            </a:bodyPr>
            <a:lstStyle/>
            <a:p>
              <a:r>
                <a:rPr lang="zh-CN" altLang="en-US" sz="4800" b="1" spc="300" dirty="0">
                  <a:solidFill>
                    <a:srgbClr val="404040"/>
                  </a:solidFill>
                  <a:cs typeface="+mn-ea"/>
                  <a:sym typeface="+mn-lt"/>
                </a:rPr>
                <a:t>请输入标题</a:t>
              </a:r>
              <a:endParaRPr lang="zh-CN" altLang="en-US" sz="4800" b="1" spc="300" dirty="0">
                <a:solidFill>
                  <a:srgbClr val="404040"/>
                </a:solidFill>
                <a:cs typeface="+mn-ea"/>
                <a:sym typeface="+mn-lt"/>
              </a:endParaRPr>
            </a:p>
          </p:txBody>
        </p:sp>
        <p:sp>
          <p:nvSpPr>
            <p:cNvPr id="9" name="文本框 8"/>
            <p:cNvSpPr txBox="1"/>
            <p:nvPr/>
          </p:nvSpPr>
          <p:spPr>
            <a:xfrm>
              <a:off x="2777023" y="3789249"/>
              <a:ext cx="4226217" cy="46166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gn="ctr"/>
              <a:r>
                <a:rPr lang="zh-CN" altLang="en-US" sz="1200" dirty="0">
                  <a:latin typeface="+mn-lt"/>
                  <a:ea typeface="+mn-ea"/>
                  <a:cs typeface="+mn-ea"/>
                  <a:sym typeface="+mn-lt"/>
                </a:rPr>
                <a:t>您可以在此处输入该部分的总结性内容作为简要的提示帮助演示</a:t>
              </a:r>
              <a:endParaRPr lang="zh-CN" altLang="en-US" sz="1200" dirty="0">
                <a:latin typeface="+mn-lt"/>
                <a:ea typeface="+mn-ea"/>
                <a:cs typeface="+mn-ea"/>
                <a:sym typeface="+mn-lt"/>
              </a:endParaRPr>
            </a:p>
          </p:txBody>
        </p:sp>
      </p:grpSp>
      <p:sp>
        <p:nvSpPr>
          <p:cNvPr id="12" name="椭圆 11"/>
          <p:cNvSpPr/>
          <p:nvPr/>
        </p:nvSpPr>
        <p:spPr>
          <a:xfrm rot="1001028" flipV="1">
            <a:off x="1883610" y="4072237"/>
            <a:ext cx="1153052" cy="1153052"/>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randombar(horizont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randombar(horizontal)">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8521595" y="1032470"/>
            <a:ext cx="2865488" cy="4994602"/>
            <a:chOff x="7237517" y="1219341"/>
            <a:chExt cx="2411145" cy="4202673"/>
          </a:xfrm>
        </p:grpSpPr>
        <p:grpSp>
          <p:nvGrpSpPr>
            <p:cNvPr id="4" name="组合 3"/>
            <p:cNvGrpSpPr/>
            <p:nvPr/>
          </p:nvGrpSpPr>
          <p:grpSpPr>
            <a:xfrm>
              <a:off x="7259063" y="1219341"/>
              <a:ext cx="2389599" cy="2389600"/>
              <a:chOff x="5519473" y="1063224"/>
              <a:chExt cx="2389599" cy="2389600"/>
            </a:xfrm>
          </p:grpSpPr>
          <p:sp>
            <p:nvSpPr>
              <p:cNvPr id="2" name="椭圆 1"/>
              <p:cNvSpPr/>
              <p:nvPr/>
            </p:nvSpPr>
            <p:spPr>
              <a:xfrm rot="1582537">
                <a:off x="6359540" y="1063224"/>
                <a:ext cx="1549532" cy="1549532"/>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rot="1001028" flipV="1">
                <a:off x="5519473" y="2299772"/>
                <a:ext cx="1153052" cy="1153052"/>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p:cNvGrpSpPr/>
            <p:nvPr/>
          </p:nvGrpSpPr>
          <p:grpSpPr>
            <a:xfrm flipH="1" flipV="1">
              <a:off x="7237517" y="3032414"/>
              <a:ext cx="2389599" cy="2389600"/>
              <a:chOff x="5519473" y="1063224"/>
              <a:chExt cx="2389599" cy="2389600"/>
            </a:xfrm>
          </p:grpSpPr>
          <p:sp>
            <p:nvSpPr>
              <p:cNvPr id="6" name="椭圆 5"/>
              <p:cNvSpPr/>
              <p:nvPr/>
            </p:nvSpPr>
            <p:spPr>
              <a:xfrm rot="1582537">
                <a:off x="6359540" y="1063224"/>
                <a:ext cx="1549532" cy="1549532"/>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1001028" flipV="1">
                <a:off x="5519473" y="2299772"/>
                <a:ext cx="1153052" cy="1153052"/>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 name="任意多边形: 形状 8"/>
            <p:cNvSpPr/>
            <p:nvPr/>
          </p:nvSpPr>
          <p:spPr>
            <a:xfrm>
              <a:off x="8081650" y="1288004"/>
              <a:ext cx="1231104" cy="3763499"/>
            </a:xfrm>
            <a:custGeom>
              <a:avLst/>
              <a:gdLst>
                <a:gd name="connsiteX0" fmla="*/ 656907 w 1735816"/>
                <a:gd name="connsiteY0" fmla="*/ 0 h 5653669"/>
                <a:gd name="connsiteX1" fmla="*/ 1716272 w 1735816"/>
                <a:gd name="connsiteY1" fmla="*/ 423747 h 5653669"/>
                <a:gd name="connsiteX2" fmla="*/ 1370585 w 1735816"/>
                <a:gd name="connsiteY2" fmla="*/ 1460810 h 5653669"/>
                <a:gd name="connsiteX3" fmla="*/ 1705121 w 1735816"/>
                <a:gd name="connsiteY3" fmla="*/ 2308303 h 5653669"/>
                <a:gd name="connsiteX4" fmla="*/ 1069502 w 1735816"/>
                <a:gd name="connsiteY4" fmla="*/ 3311913 h 5653669"/>
                <a:gd name="connsiteX5" fmla="*/ 1247921 w 1735816"/>
                <a:gd name="connsiteY5" fmla="*/ 4348976 h 5653669"/>
                <a:gd name="connsiteX6" fmla="*/ 155102 w 1735816"/>
                <a:gd name="connsiteY6" fmla="*/ 5096108 h 5653669"/>
                <a:gd name="connsiteX7" fmla="*/ 32438 w 1735816"/>
                <a:gd name="connsiteY7" fmla="*/ 5653669 h 5653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5816" h="5653669">
                  <a:moveTo>
                    <a:pt x="656907" y="0"/>
                  </a:moveTo>
                  <a:cubicBezTo>
                    <a:pt x="1127116" y="90139"/>
                    <a:pt x="1597326" y="180279"/>
                    <a:pt x="1716272" y="423747"/>
                  </a:cubicBezTo>
                  <a:cubicBezTo>
                    <a:pt x="1835218" y="667215"/>
                    <a:pt x="1372443" y="1146717"/>
                    <a:pt x="1370585" y="1460810"/>
                  </a:cubicBezTo>
                  <a:cubicBezTo>
                    <a:pt x="1368727" y="1774903"/>
                    <a:pt x="1755301" y="1999786"/>
                    <a:pt x="1705121" y="2308303"/>
                  </a:cubicBezTo>
                  <a:cubicBezTo>
                    <a:pt x="1654941" y="2616820"/>
                    <a:pt x="1145702" y="2971801"/>
                    <a:pt x="1069502" y="3311913"/>
                  </a:cubicBezTo>
                  <a:cubicBezTo>
                    <a:pt x="993302" y="3652025"/>
                    <a:pt x="1400321" y="4051610"/>
                    <a:pt x="1247921" y="4348976"/>
                  </a:cubicBezTo>
                  <a:cubicBezTo>
                    <a:pt x="1095521" y="4646342"/>
                    <a:pt x="357682" y="4878659"/>
                    <a:pt x="155102" y="5096108"/>
                  </a:cubicBezTo>
                  <a:cubicBezTo>
                    <a:pt x="-47479" y="5313557"/>
                    <a:pt x="-7521" y="5483613"/>
                    <a:pt x="32438" y="5653669"/>
                  </a:cubicBezTo>
                </a:path>
              </a:pathLst>
            </a:custGeom>
            <a:noFill/>
            <a:ln>
              <a:solidFill>
                <a:srgbClr val="3E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4590149" y="1498805"/>
            <a:ext cx="4945334" cy="1688383"/>
            <a:chOff x="5551610" y="1525535"/>
            <a:chExt cx="4945334" cy="1688383"/>
          </a:xfrm>
        </p:grpSpPr>
        <p:sp>
          <p:nvSpPr>
            <p:cNvPr id="21" name="îṩļïḑé"/>
            <p:cNvSpPr/>
            <p:nvPr/>
          </p:nvSpPr>
          <p:spPr bwMode="auto">
            <a:xfrm>
              <a:off x="5551610" y="1525535"/>
              <a:ext cx="4945334" cy="1688383"/>
            </a:xfrm>
            <a:prstGeom prst="roundRect">
              <a:avLst>
                <a:gd name="adj" fmla="val 25914"/>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lt1"/>
                </a:solidFill>
                <a:cs typeface="+mn-ea"/>
                <a:sym typeface="+mn-lt"/>
              </a:endParaRPr>
            </a:p>
          </p:txBody>
        </p:sp>
        <p:grpSp>
          <p:nvGrpSpPr>
            <p:cNvPr id="22" name="组合 21"/>
            <p:cNvGrpSpPr/>
            <p:nvPr/>
          </p:nvGrpSpPr>
          <p:grpSpPr>
            <a:xfrm>
              <a:off x="6063758" y="1774778"/>
              <a:ext cx="4083642" cy="1099853"/>
              <a:chOff x="2033319" y="3073140"/>
              <a:chExt cx="4083642" cy="1099853"/>
            </a:xfrm>
          </p:grpSpPr>
          <p:sp>
            <p:nvSpPr>
              <p:cNvPr id="23" name="矩形 22"/>
              <p:cNvSpPr/>
              <p:nvPr/>
            </p:nvSpPr>
            <p:spPr>
              <a:xfrm>
                <a:off x="2033319" y="3073140"/>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24" name="文本框 23"/>
              <p:cNvSpPr txBox="1"/>
              <p:nvPr/>
            </p:nvSpPr>
            <p:spPr>
              <a:xfrm>
                <a:off x="2033319" y="3473250"/>
                <a:ext cx="4083642"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grpSp>
      <p:grpSp>
        <p:nvGrpSpPr>
          <p:cNvPr id="25" name="组合 24"/>
          <p:cNvGrpSpPr/>
          <p:nvPr/>
        </p:nvGrpSpPr>
        <p:grpSpPr>
          <a:xfrm>
            <a:off x="4590149" y="3580262"/>
            <a:ext cx="4945334" cy="1688383"/>
            <a:chOff x="5551610" y="1525535"/>
            <a:chExt cx="4945334" cy="1688383"/>
          </a:xfrm>
        </p:grpSpPr>
        <p:sp>
          <p:nvSpPr>
            <p:cNvPr id="26" name="îṩļïḑé"/>
            <p:cNvSpPr/>
            <p:nvPr/>
          </p:nvSpPr>
          <p:spPr bwMode="auto">
            <a:xfrm>
              <a:off x="5551610" y="1525535"/>
              <a:ext cx="4945334" cy="1688383"/>
            </a:xfrm>
            <a:prstGeom prst="roundRect">
              <a:avLst>
                <a:gd name="adj" fmla="val 25914"/>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lt1"/>
                </a:solidFill>
                <a:cs typeface="+mn-ea"/>
                <a:sym typeface="+mn-lt"/>
              </a:endParaRPr>
            </a:p>
          </p:txBody>
        </p:sp>
        <p:grpSp>
          <p:nvGrpSpPr>
            <p:cNvPr id="27" name="组合 26"/>
            <p:cNvGrpSpPr/>
            <p:nvPr/>
          </p:nvGrpSpPr>
          <p:grpSpPr>
            <a:xfrm>
              <a:off x="6063758" y="1774778"/>
              <a:ext cx="4083642" cy="1099853"/>
              <a:chOff x="2033319" y="3073140"/>
              <a:chExt cx="4083642" cy="1099853"/>
            </a:xfrm>
          </p:grpSpPr>
          <p:sp>
            <p:nvSpPr>
              <p:cNvPr id="28" name="矩形 27"/>
              <p:cNvSpPr/>
              <p:nvPr/>
            </p:nvSpPr>
            <p:spPr>
              <a:xfrm>
                <a:off x="2033319" y="3073140"/>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29" name="文本框 28"/>
              <p:cNvSpPr txBox="1"/>
              <p:nvPr/>
            </p:nvSpPr>
            <p:spPr>
              <a:xfrm>
                <a:off x="2033319" y="3473250"/>
                <a:ext cx="4083642"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grpSp>
      <p:pic>
        <p:nvPicPr>
          <p:cNvPr id="30" name="图片 29"/>
          <p:cNvPicPr>
            <a:picLocks noChangeAspect="1"/>
          </p:cNvPicPr>
          <p:nvPr/>
        </p:nvPicPr>
        <p:blipFill rotWithShape="1">
          <a:blip r:embed="rId1" cstate="screen"/>
          <a:srcRect/>
          <a:stretch>
            <a:fillRect/>
          </a:stretch>
        </p:blipFill>
        <p:spPr>
          <a:xfrm>
            <a:off x="1312477" y="1498805"/>
            <a:ext cx="2585503" cy="37698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randombar(horizontal)">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randombar(horizontal)">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a:off x="1177843" y="1664592"/>
            <a:ext cx="595202" cy="3944471"/>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rot="19567640">
            <a:off x="807806" y="2281483"/>
            <a:ext cx="740072" cy="740072"/>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rot="1001028" flipH="1">
            <a:off x="1425049" y="4927143"/>
            <a:ext cx="532530" cy="532530"/>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2022813" y="1694504"/>
            <a:ext cx="4065753" cy="1044998"/>
            <a:chOff x="8306977" y="1559885"/>
            <a:chExt cx="4065753" cy="1044998"/>
          </a:xfrm>
        </p:grpSpPr>
        <p:sp>
          <p:nvSpPr>
            <p:cNvPr id="6" name="矩形 5"/>
            <p:cNvSpPr/>
            <p:nvPr/>
          </p:nvSpPr>
          <p:spPr>
            <a:xfrm>
              <a:off x="8306977" y="1559885"/>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7" name="文本框 6"/>
            <p:cNvSpPr txBox="1"/>
            <p:nvPr/>
          </p:nvSpPr>
          <p:spPr>
            <a:xfrm>
              <a:off x="8325811" y="1905140"/>
              <a:ext cx="4046919"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grpSp>
        <p:nvGrpSpPr>
          <p:cNvPr id="8" name="组合 7"/>
          <p:cNvGrpSpPr/>
          <p:nvPr/>
        </p:nvGrpSpPr>
        <p:grpSpPr>
          <a:xfrm>
            <a:off x="2022813" y="3118595"/>
            <a:ext cx="4065753" cy="1044998"/>
            <a:chOff x="8306977" y="1559885"/>
            <a:chExt cx="4065753" cy="1044998"/>
          </a:xfrm>
        </p:grpSpPr>
        <p:sp>
          <p:nvSpPr>
            <p:cNvPr id="9" name="矩形 8"/>
            <p:cNvSpPr/>
            <p:nvPr/>
          </p:nvSpPr>
          <p:spPr>
            <a:xfrm>
              <a:off x="8306977" y="1559885"/>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10" name="文本框 9"/>
            <p:cNvSpPr txBox="1"/>
            <p:nvPr/>
          </p:nvSpPr>
          <p:spPr>
            <a:xfrm>
              <a:off x="8325811" y="1905140"/>
              <a:ext cx="4046919"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grpSp>
        <p:nvGrpSpPr>
          <p:cNvPr id="11" name="组合 10"/>
          <p:cNvGrpSpPr/>
          <p:nvPr/>
        </p:nvGrpSpPr>
        <p:grpSpPr>
          <a:xfrm>
            <a:off x="2022813" y="4542686"/>
            <a:ext cx="4065753" cy="1044998"/>
            <a:chOff x="8306977" y="1559885"/>
            <a:chExt cx="4065753" cy="1044998"/>
          </a:xfrm>
        </p:grpSpPr>
        <p:sp>
          <p:nvSpPr>
            <p:cNvPr id="12" name="矩形 11"/>
            <p:cNvSpPr/>
            <p:nvPr/>
          </p:nvSpPr>
          <p:spPr>
            <a:xfrm>
              <a:off x="8306977" y="1559885"/>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13" name="文本框 12"/>
            <p:cNvSpPr txBox="1"/>
            <p:nvPr/>
          </p:nvSpPr>
          <p:spPr>
            <a:xfrm>
              <a:off x="8325811" y="1905140"/>
              <a:ext cx="4046919"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sp>
        <p:nvSpPr>
          <p:cNvPr id="14" name="矩形: 圆角 13"/>
          <p:cNvSpPr/>
          <p:nvPr/>
        </p:nvSpPr>
        <p:spPr>
          <a:xfrm>
            <a:off x="6397601" y="1664592"/>
            <a:ext cx="595202" cy="3944471"/>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rot="19567640">
            <a:off x="6027564" y="2281483"/>
            <a:ext cx="740072" cy="740072"/>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rot="1001028" flipH="1">
            <a:off x="6644807" y="4927143"/>
            <a:ext cx="532530" cy="532530"/>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 name="组合 16"/>
          <p:cNvGrpSpPr/>
          <p:nvPr/>
        </p:nvGrpSpPr>
        <p:grpSpPr>
          <a:xfrm>
            <a:off x="7242571" y="1694504"/>
            <a:ext cx="4065753" cy="1044998"/>
            <a:chOff x="8306977" y="1559885"/>
            <a:chExt cx="4065753" cy="1044998"/>
          </a:xfrm>
        </p:grpSpPr>
        <p:sp>
          <p:nvSpPr>
            <p:cNvPr id="18" name="矩形 17"/>
            <p:cNvSpPr/>
            <p:nvPr/>
          </p:nvSpPr>
          <p:spPr>
            <a:xfrm>
              <a:off x="8306977" y="1559885"/>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19" name="文本框 18"/>
            <p:cNvSpPr txBox="1"/>
            <p:nvPr/>
          </p:nvSpPr>
          <p:spPr>
            <a:xfrm>
              <a:off x="8325811" y="1905140"/>
              <a:ext cx="4046919"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grpSp>
        <p:nvGrpSpPr>
          <p:cNvPr id="20" name="组合 19"/>
          <p:cNvGrpSpPr/>
          <p:nvPr/>
        </p:nvGrpSpPr>
        <p:grpSpPr>
          <a:xfrm>
            <a:off x="7242571" y="3118595"/>
            <a:ext cx="4065753" cy="1044998"/>
            <a:chOff x="8306977" y="1559885"/>
            <a:chExt cx="4065753" cy="1044998"/>
          </a:xfrm>
        </p:grpSpPr>
        <p:sp>
          <p:nvSpPr>
            <p:cNvPr id="21" name="矩形 20"/>
            <p:cNvSpPr/>
            <p:nvPr/>
          </p:nvSpPr>
          <p:spPr>
            <a:xfrm>
              <a:off x="8306977" y="1559885"/>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22" name="文本框 21"/>
            <p:cNvSpPr txBox="1"/>
            <p:nvPr/>
          </p:nvSpPr>
          <p:spPr>
            <a:xfrm>
              <a:off x="8325811" y="1905140"/>
              <a:ext cx="4046919"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grpSp>
        <p:nvGrpSpPr>
          <p:cNvPr id="23" name="组合 22"/>
          <p:cNvGrpSpPr/>
          <p:nvPr/>
        </p:nvGrpSpPr>
        <p:grpSpPr>
          <a:xfrm>
            <a:off x="7242571" y="4542686"/>
            <a:ext cx="4065753" cy="1044998"/>
            <a:chOff x="8306977" y="1559885"/>
            <a:chExt cx="4065753" cy="1044998"/>
          </a:xfrm>
        </p:grpSpPr>
        <p:sp>
          <p:nvSpPr>
            <p:cNvPr id="24" name="矩形 23"/>
            <p:cNvSpPr/>
            <p:nvPr/>
          </p:nvSpPr>
          <p:spPr>
            <a:xfrm>
              <a:off x="8306977" y="1559885"/>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25" name="文本框 24"/>
            <p:cNvSpPr txBox="1"/>
            <p:nvPr/>
          </p:nvSpPr>
          <p:spPr>
            <a:xfrm>
              <a:off x="8325811" y="1905140"/>
              <a:ext cx="4046919"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randombar(horizontal)">
                                      <p:cBhvr>
                                        <p:cTn id="33" dur="500"/>
                                        <p:tgtEl>
                                          <p:spTgt spid="15"/>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randombar(horizontal)">
                                      <p:cBhvr>
                                        <p:cTn id="36" dur="500"/>
                                        <p:tgtEl>
                                          <p:spTgt spid="16"/>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randombar(horizontal)">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randombar(horizontal)">
                                      <p:cBhvr>
                                        <p:cTn id="44" dur="500"/>
                                        <p:tgtEl>
                                          <p:spTgt spid="17"/>
                                        </p:tgtEl>
                                      </p:cBhvr>
                                    </p:animEffect>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nodeType="click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randombar(horizontal)">
                                      <p:cBhvr>
                                        <p:cTn id="49" dur="500"/>
                                        <p:tgtEl>
                                          <p:spTgt spid="20"/>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nodeType="click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randombar(horizontal)">
                                      <p:cBhvr>
                                        <p:cTn id="5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4" grpId="0" animBg="1"/>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0" y="1973281"/>
            <a:ext cx="12188283" cy="1929646"/>
          </a:xfrm>
          <a:custGeom>
            <a:avLst/>
            <a:gdLst>
              <a:gd name="connsiteX0" fmla="*/ 0 w 12188283"/>
              <a:gd name="connsiteY0" fmla="*/ 1929646 h 1929646"/>
              <a:gd name="connsiteX1" fmla="*/ 2810107 w 12188283"/>
              <a:gd name="connsiteY1" fmla="*/ 1037548 h 1929646"/>
              <a:gd name="connsiteX2" fmla="*/ 5196468 w 12188283"/>
              <a:gd name="connsiteY2" fmla="*/ 1338631 h 1929646"/>
              <a:gd name="connsiteX3" fmla="*/ 7103327 w 12188283"/>
              <a:gd name="connsiteY3" fmla="*/ 485 h 1929646"/>
              <a:gd name="connsiteX4" fmla="*/ 9645805 w 12188283"/>
              <a:gd name="connsiteY4" fmla="*/ 1182514 h 1929646"/>
              <a:gd name="connsiteX5" fmla="*/ 12188283 w 12188283"/>
              <a:gd name="connsiteY5" fmla="*/ 1082153 h 1929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88283" h="1929646">
                <a:moveTo>
                  <a:pt x="0" y="1929646"/>
                </a:moveTo>
                <a:cubicBezTo>
                  <a:pt x="972014" y="1532848"/>
                  <a:pt x="1944029" y="1136050"/>
                  <a:pt x="2810107" y="1037548"/>
                </a:cubicBezTo>
                <a:cubicBezTo>
                  <a:pt x="3676185" y="939046"/>
                  <a:pt x="4480931" y="1511475"/>
                  <a:pt x="5196468" y="1338631"/>
                </a:cubicBezTo>
                <a:cubicBezTo>
                  <a:pt x="5912005" y="1165787"/>
                  <a:pt x="6361771" y="26504"/>
                  <a:pt x="7103327" y="485"/>
                </a:cubicBezTo>
                <a:cubicBezTo>
                  <a:pt x="7844883" y="-25534"/>
                  <a:pt x="8798312" y="1002236"/>
                  <a:pt x="9645805" y="1182514"/>
                </a:cubicBezTo>
                <a:cubicBezTo>
                  <a:pt x="10493298" y="1362792"/>
                  <a:pt x="11340790" y="1222472"/>
                  <a:pt x="12188283" y="1082153"/>
                </a:cubicBezTo>
              </a:path>
            </a:pathLst>
          </a:custGeom>
          <a:noFill/>
          <a:ln>
            <a:solidFill>
              <a:srgbClr val="3E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5590216" y="1822696"/>
            <a:ext cx="1268045" cy="1268044"/>
            <a:chOff x="5147099" y="2482106"/>
            <a:chExt cx="1898801" cy="1898800"/>
          </a:xfrm>
        </p:grpSpPr>
        <p:sp>
          <p:nvSpPr>
            <p:cNvPr id="5" name="椭圆 4"/>
            <p:cNvSpPr/>
            <p:nvPr/>
          </p:nvSpPr>
          <p:spPr>
            <a:xfrm>
              <a:off x="5147099" y="2482106"/>
              <a:ext cx="1898801" cy="1898800"/>
            </a:xfrm>
            <a:prstGeom prst="ellipse">
              <a:avLst/>
            </a:prstGeom>
            <a:solidFill>
              <a:srgbClr val="FA5F5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形 5" descr="齿轮"/>
            <p:cNvPicPr>
              <a:picLocks noChangeAspect="1"/>
            </p:cNvPicPr>
            <p:nvPr/>
          </p:nvPicPr>
          <p:blipFill>
            <a:blip r:embed="rId1" cstate="screen"/>
            <a:stretch>
              <a:fillRect/>
            </a:stretch>
          </p:blipFill>
          <p:spPr>
            <a:xfrm>
              <a:off x="5450414" y="2796562"/>
              <a:ext cx="1236159" cy="1236159"/>
            </a:xfrm>
            <a:prstGeom prst="rect">
              <a:avLst/>
            </a:prstGeom>
          </p:spPr>
        </p:pic>
      </p:grpSp>
      <p:grpSp>
        <p:nvGrpSpPr>
          <p:cNvPr id="20" name="组合 19"/>
          <p:cNvGrpSpPr/>
          <p:nvPr/>
        </p:nvGrpSpPr>
        <p:grpSpPr>
          <a:xfrm>
            <a:off x="2233960" y="2648770"/>
            <a:ext cx="1268045" cy="1268044"/>
            <a:chOff x="2233960" y="2648770"/>
            <a:chExt cx="1268045" cy="1268044"/>
          </a:xfrm>
        </p:grpSpPr>
        <p:sp>
          <p:nvSpPr>
            <p:cNvPr id="3" name="椭圆 2"/>
            <p:cNvSpPr/>
            <p:nvPr/>
          </p:nvSpPr>
          <p:spPr>
            <a:xfrm>
              <a:off x="2233960" y="2648770"/>
              <a:ext cx="1268045" cy="1268044"/>
            </a:xfrm>
            <a:prstGeom prst="ellipse">
              <a:avLst/>
            </a:prstGeom>
            <a:solidFill>
              <a:srgbClr val="67B2E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iṩḻïḋè"/>
            <p:cNvSpPr/>
            <p:nvPr/>
          </p:nvSpPr>
          <p:spPr bwMode="auto">
            <a:xfrm>
              <a:off x="2648586" y="3042090"/>
              <a:ext cx="438791" cy="4814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lnTo>
                    <a:pt x="15882" y="21600"/>
                  </a:lnTo>
                  <a:lnTo>
                    <a:pt x="15882" y="0"/>
                  </a:lnTo>
                  <a:lnTo>
                    <a:pt x="21600" y="0"/>
                  </a:lnTo>
                  <a:cubicBezTo>
                    <a:pt x="21600" y="0"/>
                    <a:pt x="21600" y="21600"/>
                    <a:pt x="21600" y="21600"/>
                  </a:cubicBezTo>
                  <a:close/>
                  <a:moveTo>
                    <a:pt x="13658" y="21600"/>
                  </a:moveTo>
                  <a:lnTo>
                    <a:pt x="7941" y="21600"/>
                  </a:lnTo>
                  <a:lnTo>
                    <a:pt x="7941" y="9983"/>
                  </a:lnTo>
                  <a:lnTo>
                    <a:pt x="13658" y="9983"/>
                  </a:lnTo>
                  <a:cubicBezTo>
                    <a:pt x="13658" y="9983"/>
                    <a:pt x="13658" y="21600"/>
                    <a:pt x="13658" y="21600"/>
                  </a:cubicBezTo>
                  <a:close/>
                  <a:moveTo>
                    <a:pt x="5717" y="21600"/>
                  </a:moveTo>
                  <a:lnTo>
                    <a:pt x="0" y="21600"/>
                  </a:lnTo>
                  <a:lnTo>
                    <a:pt x="0" y="5989"/>
                  </a:lnTo>
                  <a:lnTo>
                    <a:pt x="5717" y="5989"/>
                  </a:lnTo>
                  <a:cubicBezTo>
                    <a:pt x="5717" y="5989"/>
                    <a:pt x="5717" y="21600"/>
                    <a:pt x="5717" y="21600"/>
                  </a:cubicBezTo>
                  <a:close/>
                </a:path>
              </a:pathLst>
            </a:custGeom>
            <a:solidFill>
              <a:schemeClr val="bg1"/>
            </a:solidFill>
            <a:ln>
              <a:noFill/>
            </a:ln>
            <a:effectLst/>
          </p:spPr>
          <p:txBody>
            <a:bodyPr wrap="square" lIns="91440" tIns="45720" rIns="91440" bIns="45720" anchor="ctr">
              <a:normAutofit/>
            </a:bodyPr>
            <a:lstStyle/>
            <a:p>
              <a:pPr algn="ctr"/>
              <a:endParaRPr>
                <a:cs typeface="+mn-ea"/>
                <a:sym typeface="+mn-lt"/>
              </a:endParaRPr>
            </a:p>
          </p:txBody>
        </p:sp>
      </p:grpSp>
      <p:grpSp>
        <p:nvGrpSpPr>
          <p:cNvPr id="21" name="组合 20"/>
          <p:cNvGrpSpPr/>
          <p:nvPr/>
        </p:nvGrpSpPr>
        <p:grpSpPr>
          <a:xfrm>
            <a:off x="8946472" y="2648770"/>
            <a:ext cx="1268045" cy="1268044"/>
            <a:chOff x="8946472" y="2648770"/>
            <a:chExt cx="1268045" cy="1268044"/>
          </a:xfrm>
        </p:grpSpPr>
        <p:sp>
          <p:nvSpPr>
            <p:cNvPr id="2" name="椭圆 1"/>
            <p:cNvSpPr/>
            <p:nvPr/>
          </p:nvSpPr>
          <p:spPr>
            <a:xfrm>
              <a:off x="8946472" y="2648770"/>
              <a:ext cx="1268045" cy="1268044"/>
            </a:xfrm>
            <a:prstGeom prst="ellipse">
              <a:avLst/>
            </a:prstGeom>
            <a:solidFill>
              <a:srgbClr val="67B2E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iṩḻïḋè"/>
            <p:cNvSpPr/>
            <p:nvPr/>
          </p:nvSpPr>
          <p:spPr bwMode="auto">
            <a:xfrm>
              <a:off x="9361098" y="3042090"/>
              <a:ext cx="438791" cy="4814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lnTo>
                    <a:pt x="15882" y="21600"/>
                  </a:lnTo>
                  <a:lnTo>
                    <a:pt x="15882" y="0"/>
                  </a:lnTo>
                  <a:lnTo>
                    <a:pt x="21600" y="0"/>
                  </a:lnTo>
                  <a:cubicBezTo>
                    <a:pt x="21600" y="0"/>
                    <a:pt x="21600" y="21600"/>
                    <a:pt x="21600" y="21600"/>
                  </a:cubicBezTo>
                  <a:close/>
                  <a:moveTo>
                    <a:pt x="13658" y="21600"/>
                  </a:moveTo>
                  <a:lnTo>
                    <a:pt x="7941" y="21600"/>
                  </a:lnTo>
                  <a:lnTo>
                    <a:pt x="7941" y="9983"/>
                  </a:lnTo>
                  <a:lnTo>
                    <a:pt x="13658" y="9983"/>
                  </a:lnTo>
                  <a:cubicBezTo>
                    <a:pt x="13658" y="9983"/>
                    <a:pt x="13658" y="21600"/>
                    <a:pt x="13658" y="21600"/>
                  </a:cubicBezTo>
                  <a:close/>
                  <a:moveTo>
                    <a:pt x="5717" y="21600"/>
                  </a:moveTo>
                  <a:lnTo>
                    <a:pt x="0" y="21600"/>
                  </a:lnTo>
                  <a:lnTo>
                    <a:pt x="0" y="5989"/>
                  </a:lnTo>
                  <a:lnTo>
                    <a:pt x="5717" y="5989"/>
                  </a:lnTo>
                  <a:cubicBezTo>
                    <a:pt x="5717" y="5989"/>
                    <a:pt x="5717" y="21600"/>
                    <a:pt x="5717" y="21600"/>
                  </a:cubicBezTo>
                  <a:close/>
                </a:path>
              </a:pathLst>
            </a:custGeom>
            <a:solidFill>
              <a:schemeClr val="bg1"/>
            </a:solidFill>
            <a:ln>
              <a:noFill/>
            </a:ln>
            <a:effectLst/>
          </p:spPr>
          <p:txBody>
            <a:bodyPr wrap="square" lIns="91440" tIns="45720" rIns="91440" bIns="45720" anchor="ctr">
              <a:normAutofit/>
            </a:bodyPr>
            <a:lstStyle/>
            <a:p>
              <a:pPr algn="ctr"/>
              <a:endParaRPr dirty="0">
                <a:cs typeface="+mn-ea"/>
                <a:sym typeface="+mn-lt"/>
              </a:endParaRPr>
            </a:p>
          </p:txBody>
        </p:sp>
      </p:grpSp>
      <p:grpSp>
        <p:nvGrpSpPr>
          <p:cNvPr id="11" name="组合 10"/>
          <p:cNvGrpSpPr/>
          <p:nvPr/>
        </p:nvGrpSpPr>
        <p:grpSpPr>
          <a:xfrm>
            <a:off x="1473670" y="4053512"/>
            <a:ext cx="2848631" cy="1423097"/>
            <a:chOff x="7712375" y="1559885"/>
            <a:chExt cx="2848631" cy="1423097"/>
          </a:xfrm>
        </p:grpSpPr>
        <p:sp>
          <p:nvSpPr>
            <p:cNvPr id="12" name="矩形 11"/>
            <p:cNvSpPr/>
            <p:nvPr/>
          </p:nvSpPr>
          <p:spPr>
            <a:xfrm>
              <a:off x="8306977" y="1559885"/>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13" name="文本框 12"/>
            <p:cNvSpPr txBox="1"/>
            <p:nvPr/>
          </p:nvSpPr>
          <p:spPr>
            <a:xfrm>
              <a:off x="7712375" y="1921153"/>
              <a:ext cx="2848631" cy="1061829"/>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grpSp>
        <p:nvGrpSpPr>
          <p:cNvPr id="14" name="组合 13"/>
          <p:cNvGrpSpPr/>
          <p:nvPr/>
        </p:nvGrpSpPr>
        <p:grpSpPr>
          <a:xfrm>
            <a:off x="4916903" y="3282792"/>
            <a:ext cx="2848631" cy="1423097"/>
            <a:chOff x="7712375" y="1559885"/>
            <a:chExt cx="2848631" cy="1423097"/>
          </a:xfrm>
        </p:grpSpPr>
        <p:sp>
          <p:nvSpPr>
            <p:cNvPr id="15" name="矩形 14"/>
            <p:cNvSpPr/>
            <p:nvPr/>
          </p:nvSpPr>
          <p:spPr>
            <a:xfrm>
              <a:off x="8306977" y="1559885"/>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16" name="文本框 15"/>
            <p:cNvSpPr txBox="1"/>
            <p:nvPr/>
          </p:nvSpPr>
          <p:spPr>
            <a:xfrm>
              <a:off x="7712375" y="1921153"/>
              <a:ext cx="2848631" cy="1061829"/>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grpSp>
        <p:nvGrpSpPr>
          <p:cNvPr id="17" name="组合 16"/>
          <p:cNvGrpSpPr/>
          <p:nvPr/>
        </p:nvGrpSpPr>
        <p:grpSpPr>
          <a:xfrm>
            <a:off x="8156177" y="4053512"/>
            <a:ext cx="2848631" cy="1423097"/>
            <a:chOff x="7712375" y="1559885"/>
            <a:chExt cx="2848631" cy="1423097"/>
          </a:xfrm>
        </p:grpSpPr>
        <p:sp>
          <p:nvSpPr>
            <p:cNvPr id="18" name="矩形 17"/>
            <p:cNvSpPr/>
            <p:nvPr/>
          </p:nvSpPr>
          <p:spPr>
            <a:xfrm>
              <a:off x="8306977" y="1559885"/>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19" name="文本框 18"/>
            <p:cNvSpPr txBox="1"/>
            <p:nvPr/>
          </p:nvSpPr>
          <p:spPr>
            <a:xfrm>
              <a:off x="7712375" y="1921153"/>
              <a:ext cx="2848631" cy="1061829"/>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randombar(horizontal)">
                                      <p:cBhvr>
                                        <p:cTn id="12" dur="500"/>
                                        <p:tgtEl>
                                          <p:spTgt spid="20"/>
                                        </p:tgtEl>
                                      </p:cBhvr>
                                    </p:animEffect>
                                  </p:childTnLst>
                                </p:cTn>
                              </p:par>
                              <p:par>
                                <p:cTn id="13" presetID="14" presetClass="entr" presetSubtype="1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randombar(horizontal)">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randombar(horizontal)">
                                      <p:cBhvr>
                                        <p:cTn id="20" dur="500"/>
                                        <p:tgtEl>
                                          <p:spTgt spid="4"/>
                                        </p:tgtEl>
                                      </p:cBhvr>
                                    </p:animEffect>
                                  </p:childTnLst>
                                </p:cTn>
                              </p:par>
                              <p:par>
                                <p:cTn id="21" presetID="14" presetClass="entr" presetSubtype="1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randombar(horizontal)">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randombar(horizontal)">
                                      <p:cBhvr>
                                        <p:cTn id="28" dur="500"/>
                                        <p:tgtEl>
                                          <p:spTgt spid="21"/>
                                        </p:tgtEl>
                                      </p:cBhvr>
                                    </p:animEffect>
                                  </p:childTnLst>
                                </p:cTn>
                              </p:par>
                              <p:par>
                                <p:cTn id="29" presetID="14" presetClass="entr" presetSubtype="1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randombar(horizontal)">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3296847" y="3584573"/>
            <a:ext cx="0" cy="1595400"/>
          </a:xfrm>
          <a:prstGeom prst="line">
            <a:avLst/>
          </a:prstGeom>
          <a:ln w="3175" cap="rnd">
            <a:solidFill>
              <a:srgbClr val="3E3F3F"/>
            </a:solidFill>
            <a:prstDash val="solid"/>
            <a:round/>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6118424" y="3584573"/>
            <a:ext cx="0" cy="1595400"/>
          </a:xfrm>
          <a:prstGeom prst="line">
            <a:avLst/>
          </a:prstGeom>
          <a:ln w="3175" cap="rnd">
            <a:solidFill>
              <a:srgbClr val="3E3F3F"/>
            </a:solidFill>
            <a:prstDash val="solid"/>
            <a:roun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8940001" y="3584573"/>
            <a:ext cx="0" cy="1595400"/>
          </a:xfrm>
          <a:prstGeom prst="line">
            <a:avLst/>
          </a:prstGeom>
          <a:ln w="3175" cap="rnd">
            <a:solidFill>
              <a:srgbClr val="3E3F3F"/>
            </a:solidFill>
            <a:prstDash val="solid"/>
            <a:round/>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1" cstate="screen"/>
          <a:srcRect/>
          <a:stretch>
            <a:fillRect/>
          </a:stretch>
        </p:blipFill>
        <p:spPr>
          <a:xfrm>
            <a:off x="570605" y="1415232"/>
            <a:ext cx="11050790" cy="1732213"/>
          </a:xfrm>
          <a:prstGeom prst="rect">
            <a:avLst/>
          </a:prstGeom>
        </p:spPr>
      </p:pic>
      <p:grpSp>
        <p:nvGrpSpPr>
          <p:cNvPr id="6" name="组合 5"/>
          <p:cNvGrpSpPr/>
          <p:nvPr/>
        </p:nvGrpSpPr>
        <p:grpSpPr>
          <a:xfrm>
            <a:off x="985044" y="3429000"/>
            <a:ext cx="1795545" cy="1971215"/>
            <a:chOff x="1308429" y="3623915"/>
            <a:chExt cx="1795545" cy="1971215"/>
          </a:xfrm>
        </p:grpSpPr>
        <p:sp>
          <p:nvSpPr>
            <p:cNvPr id="7" name="矩形: 圆角 6"/>
            <p:cNvSpPr/>
            <p:nvPr/>
          </p:nvSpPr>
          <p:spPr>
            <a:xfrm>
              <a:off x="1308431" y="3623915"/>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1308429" y="4210135"/>
              <a:ext cx="1795543" cy="138499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gn="just">
                <a:lnSpc>
                  <a:spcPct val="150000"/>
                </a:lnSpc>
              </a:pPr>
              <a:r>
                <a:rPr lang="zh-CN" altLang="en-US" sz="1400" dirty="0">
                  <a:latin typeface="+mn-lt"/>
                  <a:ea typeface="+mn-ea"/>
                  <a:cs typeface="+mn-ea"/>
                  <a:sym typeface="+mn-lt"/>
                </a:rPr>
                <a:t>您可以在此处输入该部分的总结性内容作为演示期间的</a:t>
              </a:r>
              <a:endParaRPr lang="zh-CN" altLang="en-US" sz="1400" dirty="0">
                <a:latin typeface="+mn-lt"/>
                <a:ea typeface="+mn-ea"/>
                <a:cs typeface="+mn-ea"/>
                <a:sym typeface="+mn-lt"/>
              </a:endParaRPr>
            </a:p>
          </p:txBody>
        </p:sp>
        <p:sp>
          <p:nvSpPr>
            <p:cNvPr id="9" name="矩形 8"/>
            <p:cNvSpPr/>
            <p:nvPr/>
          </p:nvSpPr>
          <p:spPr>
            <a:xfrm>
              <a:off x="1376487" y="368045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grpSp>
        <p:nvGrpSpPr>
          <p:cNvPr id="10" name="组合 9"/>
          <p:cNvGrpSpPr/>
          <p:nvPr/>
        </p:nvGrpSpPr>
        <p:grpSpPr>
          <a:xfrm>
            <a:off x="6637794" y="3429000"/>
            <a:ext cx="1795545" cy="1971215"/>
            <a:chOff x="1308429" y="3623915"/>
            <a:chExt cx="1795545" cy="1971215"/>
          </a:xfrm>
        </p:grpSpPr>
        <p:sp>
          <p:nvSpPr>
            <p:cNvPr id="11" name="矩形: 圆角 10"/>
            <p:cNvSpPr/>
            <p:nvPr/>
          </p:nvSpPr>
          <p:spPr>
            <a:xfrm>
              <a:off x="1308431" y="3623915"/>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1308429" y="4210135"/>
              <a:ext cx="1795543" cy="138499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gn="just">
                <a:lnSpc>
                  <a:spcPct val="150000"/>
                </a:lnSpc>
              </a:pPr>
              <a:r>
                <a:rPr lang="zh-CN" altLang="en-US" sz="1400" dirty="0">
                  <a:latin typeface="+mn-lt"/>
                  <a:ea typeface="+mn-ea"/>
                  <a:cs typeface="+mn-ea"/>
                  <a:sym typeface="+mn-lt"/>
                </a:rPr>
                <a:t>您可以在此处输入该部分的总结性内容作为演示期间的</a:t>
              </a:r>
              <a:endParaRPr lang="zh-CN" altLang="en-US" sz="1400" dirty="0">
                <a:latin typeface="+mn-lt"/>
                <a:ea typeface="+mn-ea"/>
                <a:cs typeface="+mn-ea"/>
                <a:sym typeface="+mn-lt"/>
              </a:endParaRPr>
            </a:p>
          </p:txBody>
        </p:sp>
        <p:sp>
          <p:nvSpPr>
            <p:cNvPr id="13" name="矩形 12"/>
            <p:cNvSpPr/>
            <p:nvPr/>
          </p:nvSpPr>
          <p:spPr>
            <a:xfrm>
              <a:off x="1376487" y="368045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grpSp>
        <p:nvGrpSpPr>
          <p:cNvPr id="14" name="组合 13"/>
          <p:cNvGrpSpPr/>
          <p:nvPr/>
        </p:nvGrpSpPr>
        <p:grpSpPr>
          <a:xfrm>
            <a:off x="3811419" y="3429000"/>
            <a:ext cx="1795545" cy="1971215"/>
            <a:chOff x="1308429" y="3623915"/>
            <a:chExt cx="1795545" cy="1971215"/>
          </a:xfrm>
        </p:grpSpPr>
        <p:sp>
          <p:nvSpPr>
            <p:cNvPr id="15" name="矩形: 圆角 14"/>
            <p:cNvSpPr/>
            <p:nvPr/>
          </p:nvSpPr>
          <p:spPr>
            <a:xfrm>
              <a:off x="1308431" y="3623915"/>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1308429" y="4210135"/>
              <a:ext cx="1795543" cy="138499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gn="just">
                <a:lnSpc>
                  <a:spcPct val="150000"/>
                </a:lnSpc>
              </a:pPr>
              <a:r>
                <a:rPr lang="zh-CN" altLang="en-US" sz="1400" dirty="0">
                  <a:latin typeface="+mn-lt"/>
                  <a:ea typeface="+mn-ea"/>
                  <a:cs typeface="+mn-ea"/>
                  <a:sym typeface="+mn-lt"/>
                </a:rPr>
                <a:t>您可以在此处输入该部分的总结性内容作为演示期间的</a:t>
              </a:r>
              <a:endParaRPr lang="zh-CN" altLang="en-US" sz="1400" dirty="0">
                <a:latin typeface="+mn-lt"/>
                <a:ea typeface="+mn-ea"/>
                <a:cs typeface="+mn-ea"/>
                <a:sym typeface="+mn-lt"/>
              </a:endParaRPr>
            </a:p>
          </p:txBody>
        </p:sp>
        <p:sp>
          <p:nvSpPr>
            <p:cNvPr id="17" name="矩形 16"/>
            <p:cNvSpPr/>
            <p:nvPr/>
          </p:nvSpPr>
          <p:spPr>
            <a:xfrm>
              <a:off x="1376487" y="368045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grpSp>
        <p:nvGrpSpPr>
          <p:cNvPr id="18" name="组合 17"/>
          <p:cNvGrpSpPr/>
          <p:nvPr/>
        </p:nvGrpSpPr>
        <p:grpSpPr>
          <a:xfrm>
            <a:off x="9464169" y="3429000"/>
            <a:ext cx="1795545" cy="1971215"/>
            <a:chOff x="1308429" y="3623915"/>
            <a:chExt cx="1795545" cy="1971215"/>
          </a:xfrm>
        </p:grpSpPr>
        <p:sp>
          <p:nvSpPr>
            <p:cNvPr id="19" name="矩形: 圆角 18"/>
            <p:cNvSpPr/>
            <p:nvPr/>
          </p:nvSpPr>
          <p:spPr>
            <a:xfrm>
              <a:off x="1308431" y="3623915"/>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1308429" y="4210135"/>
              <a:ext cx="1795543" cy="138499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gn="just">
                <a:lnSpc>
                  <a:spcPct val="150000"/>
                </a:lnSpc>
              </a:pPr>
              <a:r>
                <a:rPr lang="zh-CN" altLang="en-US" sz="1400" dirty="0">
                  <a:latin typeface="+mn-lt"/>
                  <a:ea typeface="+mn-ea"/>
                  <a:cs typeface="+mn-ea"/>
                  <a:sym typeface="+mn-lt"/>
                </a:rPr>
                <a:t>您可以在此处输入该部分的总结性内容作为演示期间的</a:t>
              </a:r>
              <a:endParaRPr lang="zh-CN" altLang="en-US" sz="1400" dirty="0">
                <a:latin typeface="+mn-lt"/>
                <a:ea typeface="+mn-ea"/>
                <a:cs typeface="+mn-ea"/>
                <a:sym typeface="+mn-lt"/>
              </a:endParaRPr>
            </a:p>
          </p:txBody>
        </p:sp>
        <p:sp>
          <p:nvSpPr>
            <p:cNvPr id="21" name="矩形 20"/>
            <p:cNvSpPr/>
            <p:nvPr/>
          </p:nvSpPr>
          <p:spPr>
            <a:xfrm>
              <a:off x="1376487" y="368045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sp>
        <p:nvSpPr>
          <p:cNvPr id="22" name="椭圆 21"/>
          <p:cNvSpPr/>
          <p:nvPr/>
        </p:nvSpPr>
        <p:spPr>
          <a:xfrm rot="1582537">
            <a:off x="10037283" y="992727"/>
            <a:ext cx="1841517" cy="1841517"/>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rot="1001028" flipV="1">
            <a:off x="1486290" y="1171894"/>
            <a:ext cx="1153052" cy="1153052"/>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randombar(horizontal)">
                                      <p:cBhvr>
                                        <p:cTn id="10" dur="500"/>
                                        <p:tgtEl>
                                          <p:spTgt spid="2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randombar(horizontal)">
                                      <p:cBhvr>
                                        <p:cTn id="13" dur="500"/>
                                        <p:tgtEl>
                                          <p:spTgt spid="23"/>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randombar(horizontal)">
                                      <p:cBhvr>
                                        <p:cTn id="18" dur="500"/>
                                        <p:tgtEl>
                                          <p:spTgt spid="2"/>
                                        </p:tgtEl>
                                      </p:cBhvr>
                                    </p:animEffect>
                                  </p:childTnLst>
                                </p:cTn>
                              </p:par>
                              <p:par>
                                <p:cTn id="19" presetID="14" presetClass="entr" presetSubtype="1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randombar(horizontal)">
                                      <p:cBhvr>
                                        <p:cTn id="21" dur="500"/>
                                        <p:tgtEl>
                                          <p:spTgt spid="3"/>
                                        </p:tgtEl>
                                      </p:cBhvr>
                                    </p:animEffect>
                                  </p:childTnLst>
                                </p:cTn>
                              </p:par>
                              <p:par>
                                <p:cTn id="22" presetID="14" presetClass="entr" presetSubtype="10"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randombar(horizontal)">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randombar(horizontal)">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randombar(horizontal)">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randombar(horizontal)">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nodeType="click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randombar(horizontal)">
                                      <p:cBhvr>
                                        <p:cTn id="4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descr="雪山上有白云&#10;&#10;描述已自动生成"/>
          <p:cNvPicPr>
            <a:picLocks noChangeAspect="1"/>
          </p:cNvPicPr>
          <p:nvPr/>
        </p:nvPicPr>
        <p:blipFill>
          <a:blip r:embed="rId1" cstate="screen"/>
          <a:stretch>
            <a:fillRect/>
          </a:stretch>
        </p:blipFill>
        <p:spPr>
          <a:xfrm>
            <a:off x="0" y="0"/>
            <a:ext cx="12192000" cy="6858000"/>
          </a:xfrm>
          <a:prstGeom prst="rect">
            <a:avLst/>
          </a:prstGeom>
        </p:spPr>
      </p:pic>
      <p:sp>
        <p:nvSpPr>
          <p:cNvPr id="3" name="矩形 2"/>
          <p:cNvSpPr/>
          <p:nvPr/>
        </p:nvSpPr>
        <p:spPr>
          <a:xfrm>
            <a:off x="0" y="0"/>
            <a:ext cx="12192000" cy="6858000"/>
          </a:xfrm>
          <a:prstGeom prst="rect">
            <a:avLst/>
          </a:prstGeom>
          <a:gradFill>
            <a:gsLst>
              <a:gs pos="6000">
                <a:schemeClr val="accent1">
                  <a:lumMod val="5000"/>
                  <a:lumOff val="95000"/>
                </a:schemeClr>
              </a:gs>
              <a:gs pos="44000">
                <a:schemeClr val="bg1">
                  <a:alpha val="56000"/>
                </a:schemeClr>
              </a:gs>
              <a:gs pos="83000">
                <a:schemeClr val="bg1">
                  <a:alpha val="86000"/>
                </a:schemeClr>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任意多边形: 形状 3"/>
          <p:cNvSpPr/>
          <p:nvPr/>
        </p:nvSpPr>
        <p:spPr>
          <a:xfrm>
            <a:off x="4750420" y="2029522"/>
            <a:ext cx="7415560" cy="4817327"/>
          </a:xfrm>
          <a:custGeom>
            <a:avLst/>
            <a:gdLst>
              <a:gd name="connsiteX0" fmla="*/ 7415560 w 7415560"/>
              <a:gd name="connsiteY0" fmla="*/ 0 h 4817327"/>
              <a:gd name="connsiteX1" fmla="*/ 6545765 w 7415560"/>
              <a:gd name="connsiteY1" fmla="*/ 289932 h 4817327"/>
              <a:gd name="connsiteX2" fmla="*/ 5954751 w 7415560"/>
              <a:gd name="connsiteY2" fmla="*/ 914400 h 4817327"/>
              <a:gd name="connsiteX3" fmla="*/ 5073804 w 7415560"/>
              <a:gd name="connsiteY3" fmla="*/ 1260088 h 4817327"/>
              <a:gd name="connsiteX4" fmla="*/ 4627756 w 7415560"/>
              <a:gd name="connsiteY4" fmla="*/ 1706137 h 4817327"/>
              <a:gd name="connsiteX5" fmla="*/ 3947531 w 7415560"/>
              <a:gd name="connsiteY5" fmla="*/ 2040673 h 4817327"/>
              <a:gd name="connsiteX6" fmla="*/ 2865863 w 7415560"/>
              <a:gd name="connsiteY6" fmla="*/ 2587083 h 4817327"/>
              <a:gd name="connsiteX7" fmla="*/ 2442117 w 7415560"/>
              <a:gd name="connsiteY7" fmla="*/ 3021980 h 4817327"/>
              <a:gd name="connsiteX8" fmla="*/ 1538868 w 7415560"/>
              <a:gd name="connsiteY8" fmla="*/ 3412273 h 4817327"/>
              <a:gd name="connsiteX9" fmla="*/ 769434 w 7415560"/>
              <a:gd name="connsiteY9" fmla="*/ 3947532 h 4817327"/>
              <a:gd name="connsiteX10" fmla="*/ 412595 w 7415560"/>
              <a:gd name="connsiteY10" fmla="*/ 4538546 h 4817327"/>
              <a:gd name="connsiteX11" fmla="*/ 0 w 7415560"/>
              <a:gd name="connsiteY11" fmla="*/ 4817327 h 4817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415560" h="4817327">
                <a:moveTo>
                  <a:pt x="7415560" y="0"/>
                </a:moveTo>
                <a:cubicBezTo>
                  <a:pt x="7102396" y="68766"/>
                  <a:pt x="6789233" y="137532"/>
                  <a:pt x="6545765" y="289932"/>
                </a:cubicBezTo>
                <a:cubicBezTo>
                  <a:pt x="6302297" y="442332"/>
                  <a:pt x="6200078" y="752707"/>
                  <a:pt x="5954751" y="914400"/>
                </a:cubicBezTo>
                <a:cubicBezTo>
                  <a:pt x="5709424" y="1076093"/>
                  <a:pt x="5294970" y="1128132"/>
                  <a:pt x="5073804" y="1260088"/>
                </a:cubicBezTo>
                <a:cubicBezTo>
                  <a:pt x="4852638" y="1392044"/>
                  <a:pt x="4815468" y="1576039"/>
                  <a:pt x="4627756" y="1706137"/>
                </a:cubicBezTo>
                <a:cubicBezTo>
                  <a:pt x="4440044" y="1836235"/>
                  <a:pt x="3947531" y="2040673"/>
                  <a:pt x="3947531" y="2040673"/>
                </a:cubicBezTo>
                <a:cubicBezTo>
                  <a:pt x="3653882" y="2187497"/>
                  <a:pt x="3116765" y="2423532"/>
                  <a:pt x="2865863" y="2587083"/>
                </a:cubicBezTo>
                <a:cubicBezTo>
                  <a:pt x="2614961" y="2750634"/>
                  <a:pt x="2663283" y="2884448"/>
                  <a:pt x="2442117" y="3021980"/>
                </a:cubicBezTo>
                <a:cubicBezTo>
                  <a:pt x="2220951" y="3159512"/>
                  <a:pt x="1817649" y="3258014"/>
                  <a:pt x="1538868" y="3412273"/>
                </a:cubicBezTo>
                <a:cubicBezTo>
                  <a:pt x="1260087" y="3566532"/>
                  <a:pt x="957146" y="3759820"/>
                  <a:pt x="769434" y="3947532"/>
                </a:cubicBezTo>
                <a:cubicBezTo>
                  <a:pt x="581722" y="4135244"/>
                  <a:pt x="540834" y="4393580"/>
                  <a:pt x="412595" y="4538546"/>
                </a:cubicBezTo>
                <a:cubicBezTo>
                  <a:pt x="284356" y="4683512"/>
                  <a:pt x="142178" y="4750419"/>
                  <a:pt x="0" y="4817327"/>
                </a:cubicBezTo>
              </a:path>
            </a:pathLst>
          </a:custGeom>
          <a:noFill/>
          <a:ln>
            <a:solidFill>
              <a:srgbClr val="3E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rot="20051015">
            <a:off x="-1655629" y="-2999107"/>
            <a:ext cx="6262418" cy="6262418"/>
          </a:xfrm>
          <a:prstGeom prst="ellipse">
            <a:avLst/>
          </a:prstGeom>
          <a:gradFill>
            <a:gsLst>
              <a:gs pos="0">
                <a:srgbClr val="FD0707">
                  <a:alpha val="80000"/>
                </a:srgbClr>
              </a:gs>
              <a:gs pos="27000">
                <a:srgbClr val="FA6866">
                  <a:alpha val="42000"/>
                </a:srgbClr>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rot="6210798">
            <a:off x="9833021" y="1790245"/>
            <a:ext cx="6307369" cy="6307369"/>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8" name="组合 17"/>
          <p:cNvGrpSpPr/>
          <p:nvPr/>
        </p:nvGrpSpPr>
        <p:grpSpPr>
          <a:xfrm>
            <a:off x="8656004" y="2122288"/>
            <a:ext cx="2430434" cy="2701035"/>
            <a:chOff x="8656004" y="2122288"/>
            <a:chExt cx="2430434" cy="2701035"/>
          </a:xfrm>
        </p:grpSpPr>
        <p:sp>
          <p:nvSpPr>
            <p:cNvPr id="17" name="椭圆 16"/>
            <p:cNvSpPr/>
            <p:nvPr/>
          </p:nvSpPr>
          <p:spPr>
            <a:xfrm>
              <a:off x="8656004" y="2122288"/>
              <a:ext cx="2430434" cy="2430434"/>
            </a:xfrm>
            <a:prstGeom prst="ellipse">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9449169" y="2480697"/>
              <a:ext cx="923330" cy="2342626"/>
            </a:xfrm>
            <a:prstGeom prst="rect">
              <a:avLst/>
            </a:prstGeom>
            <a:noFill/>
          </p:spPr>
          <p:txBody>
            <a:bodyPr vert="eaVert" wrap="square" rtlCol="0">
              <a:spAutoFit/>
            </a:bodyPr>
            <a:lstStyle/>
            <a:p>
              <a:r>
                <a:rPr lang="zh-CN" altLang="en-US" sz="4800" spc="600" dirty="0">
                  <a:solidFill>
                    <a:srgbClr val="404040"/>
                  </a:solidFill>
                  <a:cs typeface="+mn-ea"/>
                  <a:sym typeface="+mn-lt"/>
                </a:rPr>
                <a:t>目 录</a:t>
              </a:r>
              <a:endParaRPr lang="zh-CN" altLang="en-US" sz="4800" spc="600" dirty="0">
                <a:solidFill>
                  <a:srgbClr val="404040"/>
                </a:solidFill>
                <a:cs typeface="+mn-ea"/>
                <a:sym typeface="+mn-lt"/>
              </a:endParaRPr>
            </a:p>
          </p:txBody>
        </p:sp>
      </p:grpSp>
      <p:grpSp>
        <p:nvGrpSpPr>
          <p:cNvPr id="22" name="组合 21"/>
          <p:cNvGrpSpPr/>
          <p:nvPr/>
        </p:nvGrpSpPr>
        <p:grpSpPr>
          <a:xfrm>
            <a:off x="1651911" y="2308071"/>
            <a:ext cx="2609386" cy="744145"/>
            <a:chOff x="1639229" y="3809144"/>
            <a:chExt cx="2609386" cy="744145"/>
          </a:xfrm>
        </p:grpSpPr>
        <p:sp>
          <p:nvSpPr>
            <p:cNvPr id="16" name="矩形: 圆角 15"/>
            <p:cNvSpPr/>
            <p:nvPr/>
          </p:nvSpPr>
          <p:spPr>
            <a:xfrm>
              <a:off x="1639229" y="3809144"/>
              <a:ext cx="2609386" cy="744145"/>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2377052" y="3963201"/>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21" name="文本框 20"/>
            <p:cNvSpPr txBox="1"/>
            <p:nvPr/>
          </p:nvSpPr>
          <p:spPr>
            <a:xfrm>
              <a:off x="1711281" y="3901646"/>
              <a:ext cx="770076" cy="523220"/>
            </a:xfrm>
            <a:prstGeom prst="rect">
              <a:avLst/>
            </a:prstGeom>
            <a:noFill/>
          </p:spPr>
          <p:txBody>
            <a:bodyPr wrap="square" rtlCol="0">
              <a:spAutoFit/>
            </a:bodyPr>
            <a:lstStyle/>
            <a:p>
              <a:r>
                <a:rPr lang="en-US" altLang="zh-CN" sz="2800" dirty="0">
                  <a:solidFill>
                    <a:srgbClr val="3E3F3F"/>
                  </a:solidFill>
                  <a:cs typeface="+mn-ea"/>
                  <a:sym typeface="+mn-lt"/>
                </a:rPr>
                <a:t>01.</a:t>
              </a:r>
              <a:endParaRPr lang="zh-CN" altLang="en-US" sz="2800" dirty="0">
                <a:solidFill>
                  <a:srgbClr val="3E3F3F"/>
                </a:solidFill>
                <a:cs typeface="+mn-ea"/>
                <a:sym typeface="+mn-lt"/>
              </a:endParaRPr>
            </a:p>
          </p:txBody>
        </p:sp>
      </p:grpSp>
      <p:grpSp>
        <p:nvGrpSpPr>
          <p:cNvPr id="23" name="组合 22"/>
          <p:cNvGrpSpPr/>
          <p:nvPr/>
        </p:nvGrpSpPr>
        <p:grpSpPr>
          <a:xfrm>
            <a:off x="5186779" y="2308071"/>
            <a:ext cx="2609386" cy="744145"/>
            <a:chOff x="1639229" y="3809144"/>
            <a:chExt cx="2609386" cy="744145"/>
          </a:xfrm>
        </p:grpSpPr>
        <p:sp>
          <p:nvSpPr>
            <p:cNvPr id="24" name="矩形: 圆角 23"/>
            <p:cNvSpPr/>
            <p:nvPr/>
          </p:nvSpPr>
          <p:spPr>
            <a:xfrm>
              <a:off x="1639229" y="3809144"/>
              <a:ext cx="2609386" cy="744145"/>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2377052" y="3963201"/>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27" name="文本框 26"/>
            <p:cNvSpPr txBox="1"/>
            <p:nvPr/>
          </p:nvSpPr>
          <p:spPr>
            <a:xfrm>
              <a:off x="1711281" y="3901646"/>
              <a:ext cx="770076" cy="523220"/>
            </a:xfrm>
            <a:prstGeom prst="rect">
              <a:avLst/>
            </a:prstGeom>
            <a:noFill/>
          </p:spPr>
          <p:txBody>
            <a:bodyPr wrap="square" rtlCol="0">
              <a:spAutoFit/>
            </a:bodyPr>
            <a:lstStyle/>
            <a:p>
              <a:r>
                <a:rPr lang="en-US" altLang="zh-CN" sz="2800" dirty="0">
                  <a:solidFill>
                    <a:srgbClr val="3E3F3F"/>
                  </a:solidFill>
                  <a:cs typeface="+mn-ea"/>
                  <a:sym typeface="+mn-lt"/>
                </a:rPr>
                <a:t>02.</a:t>
              </a:r>
              <a:endParaRPr lang="zh-CN" altLang="en-US" sz="2800" dirty="0">
                <a:solidFill>
                  <a:srgbClr val="3E3F3F"/>
                </a:solidFill>
                <a:cs typeface="+mn-ea"/>
                <a:sym typeface="+mn-lt"/>
              </a:endParaRPr>
            </a:p>
          </p:txBody>
        </p:sp>
      </p:grpSp>
      <p:grpSp>
        <p:nvGrpSpPr>
          <p:cNvPr id="28" name="组合 27"/>
          <p:cNvGrpSpPr/>
          <p:nvPr/>
        </p:nvGrpSpPr>
        <p:grpSpPr>
          <a:xfrm>
            <a:off x="1651911" y="3682176"/>
            <a:ext cx="2609386" cy="744145"/>
            <a:chOff x="1639229" y="3809144"/>
            <a:chExt cx="2609386" cy="744145"/>
          </a:xfrm>
        </p:grpSpPr>
        <p:sp>
          <p:nvSpPr>
            <p:cNvPr id="29" name="矩形: 圆角 28"/>
            <p:cNvSpPr/>
            <p:nvPr/>
          </p:nvSpPr>
          <p:spPr>
            <a:xfrm>
              <a:off x="1639229" y="3809144"/>
              <a:ext cx="2609386" cy="744145"/>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a:off x="2377052" y="3963201"/>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32" name="文本框 31"/>
            <p:cNvSpPr txBox="1"/>
            <p:nvPr/>
          </p:nvSpPr>
          <p:spPr>
            <a:xfrm>
              <a:off x="1711281" y="3901646"/>
              <a:ext cx="770076" cy="523220"/>
            </a:xfrm>
            <a:prstGeom prst="rect">
              <a:avLst/>
            </a:prstGeom>
            <a:noFill/>
          </p:spPr>
          <p:txBody>
            <a:bodyPr wrap="square" rtlCol="0">
              <a:spAutoFit/>
            </a:bodyPr>
            <a:lstStyle/>
            <a:p>
              <a:r>
                <a:rPr lang="en-US" altLang="zh-CN" sz="2800" dirty="0">
                  <a:solidFill>
                    <a:srgbClr val="3E3F3F"/>
                  </a:solidFill>
                  <a:cs typeface="+mn-ea"/>
                  <a:sym typeface="+mn-lt"/>
                </a:rPr>
                <a:t>03.</a:t>
              </a:r>
              <a:endParaRPr lang="zh-CN" altLang="en-US" sz="2800" dirty="0">
                <a:solidFill>
                  <a:srgbClr val="3E3F3F"/>
                </a:solidFill>
                <a:cs typeface="+mn-ea"/>
                <a:sym typeface="+mn-lt"/>
              </a:endParaRPr>
            </a:p>
          </p:txBody>
        </p:sp>
      </p:grpSp>
      <p:grpSp>
        <p:nvGrpSpPr>
          <p:cNvPr id="33" name="组合 32"/>
          <p:cNvGrpSpPr/>
          <p:nvPr/>
        </p:nvGrpSpPr>
        <p:grpSpPr>
          <a:xfrm>
            <a:off x="5186779" y="3682176"/>
            <a:ext cx="2609386" cy="744145"/>
            <a:chOff x="1639229" y="3809144"/>
            <a:chExt cx="2609386" cy="744145"/>
          </a:xfrm>
        </p:grpSpPr>
        <p:sp>
          <p:nvSpPr>
            <p:cNvPr id="34" name="矩形: 圆角 33"/>
            <p:cNvSpPr/>
            <p:nvPr/>
          </p:nvSpPr>
          <p:spPr>
            <a:xfrm>
              <a:off x="1639229" y="3809144"/>
              <a:ext cx="2609386" cy="744145"/>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2377052" y="3963201"/>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37" name="文本框 36"/>
            <p:cNvSpPr txBox="1"/>
            <p:nvPr/>
          </p:nvSpPr>
          <p:spPr>
            <a:xfrm>
              <a:off x="1711281" y="3901646"/>
              <a:ext cx="770076" cy="523220"/>
            </a:xfrm>
            <a:prstGeom prst="rect">
              <a:avLst/>
            </a:prstGeom>
            <a:noFill/>
          </p:spPr>
          <p:txBody>
            <a:bodyPr wrap="square" rtlCol="0">
              <a:spAutoFit/>
            </a:bodyPr>
            <a:lstStyle/>
            <a:p>
              <a:r>
                <a:rPr lang="en-US" altLang="zh-CN" sz="2800" dirty="0">
                  <a:solidFill>
                    <a:srgbClr val="3E3F3F"/>
                  </a:solidFill>
                  <a:cs typeface="+mn-ea"/>
                  <a:sym typeface="+mn-lt"/>
                </a:rPr>
                <a:t>04.</a:t>
              </a:r>
              <a:endParaRPr lang="zh-CN" altLang="en-US" sz="2800" dirty="0">
                <a:solidFill>
                  <a:srgbClr val="3E3F3F"/>
                </a:solidFill>
                <a:cs typeface="+mn-ea"/>
                <a:sym typeface="+mn-lt"/>
              </a:endParaRPr>
            </a:p>
          </p:txBody>
        </p:sp>
      </p:grpSp>
      <p:sp>
        <p:nvSpPr>
          <p:cNvPr id="38" name="椭圆 37"/>
          <p:cNvSpPr/>
          <p:nvPr/>
        </p:nvSpPr>
        <p:spPr>
          <a:xfrm rot="1582537">
            <a:off x="7082151" y="1107339"/>
            <a:ext cx="1662178" cy="1662178"/>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椭圆 38"/>
          <p:cNvSpPr/>
          <p:nvPr/>
        </p:nvSpPr>
        <p:spPr>
          <a:xfrm rot="1001028" flipV="1">
            <a:off x="987254" y="4076639"/>
            <a:ext cx="1153052" cy="1153052"/>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randombar(horizontal)">
                                      <p:cBhvr>
                                        <p:cTn id="35" dur="500"/>
                                        <p:tgtEl>
                                          <p:spTgt spid="38"/>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randombar(horizontal)">
                                      <p:cBhvr>
                                        <p:cTn id="3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8" grpId="0" animBg="1"/>
      <p:bldP spid="39"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descr="雪山上有白云&#10;&#10;描述已自动生成"/>
          <p:cNvPicPr>
            <a:picLocks noChangeAspect="1"/>
          </p:cNvPicPr>
          <p:nvPr/>
        </p:nvPicPr>
        <p:blipFill rotWithShape="1">
          <a:blip r:embed="rId1" cstate="screen">
            <a:extLst>
              <a:ext uri="{BEBA8EAE-BF5A-486C-A8C5-ECC9F3942E4B}">
                <a14:imgProps xmlns:a14="http://schemas.microsoft.com/office/drawing/2010/main">
                  <a14:imgLayer r:embed="rId2">
                    <a14:imgEffect>
                      <a14:backgroundRemoval t="12387" b="100000" l="239" r="99863">
                        <a14:foregroundMark x1="14715" y1="15634" x2="6692" y2="29456"/>
                        <a14:foregroundMark x1="6692" y1="29456" x2="3209" y2="33006"/>
                        <a14:foregroundMark x1="14817" y1="20846" x2="35029" y2="69411"/>
                        <a14:foregroundMark x1="35029" y1="69411" x2="35029" y2="69411"/>
                        <a14:foregroundMark x1="29840" y1="41465" x2="43633" y2="64955"/>
                        <a14:foregroundMark x1="43633" y1="64955" x2="43633" y2="64955"/>
                        <a14:foregroundMark x1="49505" y1="54456" x2="35029" y2="70619"/>
                        <a14:foregroundMark x1="35029" y1="70619" x2="35029" y2="70619"/>
                        <a14:foregroundMark x1="97610" y1="41465" x2="83134" y2="49169"/>
                        <a14:foregroundMark x1="97508" y1="47810" x2="89553" y2="91314"/>
                        <a14:foregroundMark x1="89553" y1="91314" x2="89553" y2="93278"/>
                        <a14:foregroundMark x1="78491" y1="48414" x2="59167" y2="47583"/>
                        <a14:foregroundMark x1="59167" y1="47583" x2="55889" y2="45317"/>
                        <a14:foregroundMark x1="97405" y1="39275" x2="99932" y2="39804"/>
                        <a14:foregroundMark x1="444" y1="29381" x2="410" y2="57024"/>
                        <a14:foregroundMark x1="410" y1="57024" x2="2014" y2="73640"/>
                        <a14:foregroundMark x1="31478" y1="74698" x2="12086" y2="74094"/>
                        <a14:foregroundMark x1="15364" y1="44335" x2="21748" y2="49924"/>
                        <a14:foregroundMark x1="21748" y1="49924" x2="29020" y2="62311"/>
                        <a14:foregroundMark x1="29020" y1="62311" x2="29088" y2="62311"/>
                        <a14:foregroundMark x1="97713" y1="94713" x2="79242" y2="99924"/>
                        <a14:foregroundMark x1="273" y1="97356" x2="10584" y2="99924"/>
                      </a14:backgroundRemoval>
                    </a14:imgEffect>
                  </a14:imgLayer>
                </a14:imgProps>
              </a:ext>
            </a:extLst>
          </a:blip>
          <a:srcRect/>
          <a:stretch>
            <a:fillRect/>
          </a:stretch>
        </p:blipFill>
        <p:spPr>
          <a:xfrm flipH="1">
            <a:off x="0" y="1349298"/>
            <a:ext cx="12192000" cy="5508702"/>
          </a:xfrm>
          <a:prstGeom prst="rect">
            <a:avLst/>
          </a:prstGeom>
        </p:spPr>
      </p:pic>
      <p:sp>
        <p:nvSpPr>
          <p:cNvPr id="11" name="矩形 10"/>
          <p:cNvSpPr/>
          <p:nvPr/>
        </p:nvSpPr>
        <p:spPr>
          <a:xfrm>
            <a:off x="0" y="0"/>
            <a:ext cx="12192000" cy="6858000"/>
          </a:xfrm>
          <a:prstGeom prst="rect">
            <a:avLst/>
          </a:prstGeom>
          <a:gradFill>
            <a:gsLst>
              <a:gs pos="0">
                <a:schemeClr val="accent1">
                  <a:lumMod val="5000"/>
                  <a:lumOff val="95000"/>
                </a:schemeClr>
              </a:gs>
              <a:gs pos="54000">
                <a:schemeClr val="bg1">
                  <a:alpha val="60000"/>
                </a:schemeClr>
              </a:gs>
              <a:gs pos="83000">
                <a:schemeClr val="bg1">
                  <a:alpha val="40000"/>
                </a:schemeClr>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rot="1582537">
            <a:off x="6359540" y="1063224"/>
            <a:ext cx="1549532" cy="1549532"/>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10410635" y="415655"/>
            <a:ext cx="1218120" cy="1938992"/>
          </a:xfrm>
          <a:prstGeom prst="rect">
            <a:avLst/>
          </a:prstGeom>
          <a:noFill/>
        </p:spPr>
        <p:txBody>
          <a:bodyPr wrap="square" rtlCol="0">
            <a:spAutoFit/>
          </a:bodyPr>
          <a:lstStyle/>
          <a:p>
            <a:r>
              <a:rPr lang="en-US" altLang="zh-CN" sz="6000" dirty="0">
                <a:solidFill>
                  <a:srgbClr val="3E3F3F"/>
                </a:solidFill>
                <a:cs typeface="+mn-ea"/>
                <a:sym typeface="+mn-lt"/>
              </a:rPr>
              <a:t>01.</a:t>
            </a:r>
            <a:endParaRPr lang="zh-CN" altLang="en-US" sz="6000" dirty="0">
              <a:solidFill>
                <a:srgbClr val="3E3F3F"/>
              </a:solidFill>
              <a:cs typeface="+mn-ea"/>
              <a:sym typeface="+mn-lt"/>
            </a:endParaRPr>
          </a:p>
        </p:txBody>
      </p:sp>
      <p:grpSp>
        <p:nvGrpSpPr>
          <p:cNvPr id="10" name="组合 9"/>
          <p:cNvGrpSpPr/>
          <p:nvPr/>
        </p:nvGrpSpPr>
        <p:grpSpPr>
          <a:xfrm>
            <a:off x="1679646" y="1731500"/>
            <a:ext cx="5791534" cy="3086669"/>
            <a:chOff x="1908594" y="1969803"/>
            <a:chExt cx="5791534" cy="3086669"/>
          </a:xfrm>
        </p:grpSpPr>
        <p:sp>
          <p:nvSpPr>
            <p:cNvPr id="6" name="矩形: 圆角 5"/>
            <p:cNvSpPr/>
            <p:nvPr/>
          </p:nvSpPr>
          <p:spPr>
            <a:xfrm>
              <a:off x="1908594" y="1969803"/>
              <a:ext cx="5791534" cy="3086669"/>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3076965" y="2788683"/>
              <a:ext cx="3454792" cy="830997"/>
            </a:xfrm>
            <a:prstGeom prst="rect">
              <a:avLst/>
            </a:prstGeom>
          </p:spPr>
          <p:txBody>
            <a:bodyPr wrap="none">
              <a:spAutoFit/>
            </a:bodyPr>
            <a:lstStyle/>
            <a:p>
              <a:r>
                <a:rPr lang="zh-CN" altLang="en-US" sz="4800" b="1" spc="300" dirty="0">
                  <a:solidFill>
                    <a:srgbClr val="404040"/>
                  </a:solidFill>
                  <a:cs typeface="+mn-ea"/>
                  <a:sym typeface="+mn-lt"/>
                </a:rPr>
                <a:t>请输入标题</a:t>
              </a:r>
              <a:endParaRPr lang="zh-CN" altLang="en-US" sz="4800" b="1" spc="300" dirty="0">
                <a:solidFill>
                  <a:srgbClr val="404040"/>
                </a:solidFill>
                <a:cs typeface="+mn-ea"/>
                <a:sym typeface="+mn-lt"/>
              </a:endParaRPr>
            </a:p>
          </p:txBody>
        </p:sp>
        <p:sp>
          <p:nvSpPr>
            <p:cNvPr id="9" name="文本框 8"/>
            <p:cNvSpPr txBox="1"/>
            <p:nvPr/>
          </p:nvSpPr>
          <p:spPr>
            <a:xfrm>
              <a:off x="2777023" y="3789249"/>
              <a:ext cx="4226217" cy="46166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gn="ctr"/>
              <a:r>
                <a:rPr lang="zh-CN" altLang="en-US" sz="1200" dirty="0">
                  <a:latin typeface="+mn-lt"/>
                  <a:ea typeface="+mn-ea"/>
                  <a:cs typeface="+mn-ea"/>
                  <a:sym typeface="+mn-lt"/>
                </a:rPr>
                <a:t>您可以在此处输入该部分的总结性内容作为简要的提示帮助演示</a:t>
              </a:r>
              <a:endParaRPr lang="zh-CN" altLang="en-US" sz="1200" dirty="0">
                <a:latin typeface="+mn-lt"/>
                <a:ea typeface="+mn-ea"/>
                <a:cs typeface="+mn-ea"/>
                <a:sym typeface="+mn-lt"/>
              </a:endParaRPr>
            </a:p>
          </p:txBody>
        </p:sp>
      </p:grpSp>
      <p:sp>
        <p:nvSpPr>
          <p:cNvPr id="12" name="椭圆 11"/>
          <p:cNvSpPr/>
          <p:nvPr/>
        </p:nvSpPr>
        <p:spPr>
          <a:xfrm rot="1001028" flipV="1">
            <a:off x="1883610" y="4072237"/>
            <a:ext cx="1153052" cy="1153052"/>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randombar(horizont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randombar(horizontal)">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a:off x="811134" y="1567301"/>
            <a:ext cx="10569732" cy="3723398"/>
          </a:xfrm>
          <a:prstGeom prst="roundRect">
            <a:avLst>
              <a:gd name="adj" fmla="val 31214"/>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descr="雪山上有白云&#10;&#10;描述已自动生成"/>
          <p:cNvPicPr>
            <a:picLocks noChangeAspect="1"/>
          </p:cNvPicPr>
          <p:nvPr/>
        </p:nvPicPr>
        <p:blipFill rotWithShape="1">
          <a:blip r:embed="rId1" cstate="screen">
            <a:extLst>
              <a:ext uri="{BEBA8EAE-BF5A-486C-A8C5-ECC9F3942E4B}">
                <a14:imgProps xmlns:a14="http://schemas.microsoft.com/office/drawing/2010/main">
                  <a14:imgLayer r:embed="rId2">
                    <a14:imgEffect>
                      <a14:backgroundRemoval t="25846" b="100000" l="307" r="100000">
                        <a14:foregroundMark x1="17825" y1="32476" x2="8078" y2="61299"/>
                        <a14:foregroundMark x1="8078" y1="61299" x2="3885" y2="68606"/>
                        <a14:foregroundMark x1="17894" y1="43437" x2="31561" y2="99865"/>
                        <a14:foregroundMark x1="36094" y1="86333" x2="40729" y2="99865"/>
                        <a14:foregroundMark x1="71575" y1="99053" x2="83231" y2="99865"/>
                        <a14:foregroundMark x1="71575" y1="99053" x2="67587" y2="94317"/>
                        <a14:foregroundMark x1="511" y1="61028" x2="511" y2="99865"/>
                        <a14:foregroundMark x1="18609" y1="92152" x2="23620" y2="99865"/>
                      </a14:backgroundRemoval>
                    </a14:imgEffect>
                  </a14:imgLayer>
                </a14:imgProps>
              </a:ext>
            </a:extLst>
          </a:blip>
          <a:srcRect/>
          <a:stretch>
            <a:fillRect/>
          </a:stretch>
        </p:blipFill>
        <p:spPr>
          <a:xfrm>
            <a:off x="0" y="3791415"/>
            <a:ext cx="12192000" cy="3066585"/>
          </a:xfrm>
          <a:prstGeom prst="rect">
            <a:avLst/>
          </a:prstGeom>
        </p:spPr>
      </p:pic>
      <p:sp>
        <p:nvSpPr>
          <p:cNvPr id="4" name="椭圆 3"/>
          <p:cNvSpPr/>
          <p:nvPr/>
        </p:nvSpPr>
        <p:spPr>
          <a:xfrm rot="1582537">
            <a:off x="10091901" y="1096677"/>
            <a:ext cx="1549532" cy="1549532"/>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1888293" y="2384019"/>
            <a:ext cx="1795545" cy="1971215"/>
            <a:chOff x="1308429" y="3623915"/>
            <a:chExt cx="1795545" cy="1971215"/>
          </a:xfrm>
        </p:grpSpPr>
        <p:sp>
          <p:nvSpPr>
            <p:cNvPr id="6" name="矩形: 圆角 5"/>
            <p:cNvSpPr/>
            <p:nvPr/>
          </p:nvSpPr>
          <p:spPr>
            <a:xfrm>
              <a:off x="1308431" y="3623915"/>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1308429" y="4210135"/>
              <a:ext cx="1795543" cy="138499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gn="just">
                <a:lnSpc>
                  <a:spcPct val="150000"/>
                </a:lnSpc>
              </a:pPr>
              <a:r>
                <a:rPr lang="zh-CN" altLang="en-US" sz="1400" dirty="0">
                  <a:latin typeface="+mn-lt"/>
                  <a:ea typeface="+mn-ea"/>
                  <a:cs typeface="+mn-ea"/>
                  <a:sym typeface="+mn-lt"/>
                </a:rPr>
                <a:t>您可以在此处输入该部分的总结性内容作为演示期间的</a:t>
              </a:r>
              <a:endParaRPr lang="zh-CN" altLang="en-US" sz="1400" dirty="0">
                <a:latin typeface="+mn-lt"/>
                <a:ea typeface="+mn-ea"/>
                <a:cs typeface="+mn-ea"/>
                <a:sym typeface="+mn-lt"/>
              </a:endParaRPr>
            </a:p>
          </p:txBody>
        </p:sp>
        <p:sp>
          <p:nvSpPr>
            <p:cNvPr id="8" name="矩形 7"/>
            <p:cNvSpPr/>
            <p:nvPr/>
          </p:nvSpPr>
          <p:spPr>
            <a:xfrm>
              <a:off x="1376487" y="368045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grpSp>
        <p:nvGrpSpPr>
          <p:cNvPr id="9" name="组合 8"/>
          <p:cNvGrpSpPr/>
          <p:nvPr/>
        </p:nvGrpSpPr>
        <p:grpSpPr>
          <a:xfrm>
            <a:off x="4161493" y="2384019"/>
            <a:ext cx="1795545" cy="1971215"/>
            <a:chOff x="1308429" y="3623915"/>
            <a:chExt cx="1795545" cy="1971215"/>
          </a:xfrm>
        </p:grpSpPr>
        <p:sp>
          <p:nvSpPr>
            <p:cNvPr id="10" name="矩形: 圆角 9"/>
            <p:cNvSpPr/>
            <p:nvPr/>
          </p:nvSpPr>
          <p:spPr>
            <a:xfrm>
              <a:off x="1308431" y="3623915"/>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1308429" y="4210135"/>
              <a:ext cx="1795543" cy="138499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gn="just">
                <a:lnSpc>
                  <a:spcPct val="150000"/>
                </a:lnSpc>
              </a:pPr>
              <a:r>
                <a:rPr lang="zh-CN" altLang="en-US" sz="1400" dirty="0">
                  <a:latin typeface="+mn-lt"/>
                  <a:ea typeface="+mn-ea"/>
                  <a:cs typeface="+mn-ea"/>
                  <a:sym typeface="+mn-lt"/>
                </a:rPr>
                <a:t>您可以在此处输入该部分的总结性内容作为演示期间的</a:t>
              </a:r>
              <a:endParaRPr lang="zh-CN" altLang="en-US" sz="1400" dirty="0">
                <a:latin typeface="+mn-lt"/>
                <a:ea typeface="+mn-ea"/>
                <a:cs typeface="+mn-ea"/>
                <a:sym typeface="+mn-lt"/>
              </a:endParaRPr>
            </a:p>
          </p:txBody>
        </p:sp>
        <p:sp>
          <p:nvSpPr>
            <p:cNvPr id="12" name="矩形 11"/>
            <p:cNvSpPr/>
            <p:nvPr/>
          </p:nvSpPr>
          <p:spPr>
            <a:xfrm>
              <a:off x="1376487" y="368045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grpSp>
        <p:nvGrpSpPr>
          <p:cNvPr id="13" name="组合 12"/>
          <p:cNvGrpSpPr/>
          <p:nvPr/>
        </p:nvGrpSpPr>
        <p:grpSpPr>
          <a:xfrm>
            <a:off x="6434693" y="2384019"/>
            <a:ext cx="1795545" cy="1971215"/>
            <a:chOff x="1308429" y="3623915"/>
            <a:chExt cx="1795545" cy="1971215"/>
          </a:xfrm>
        </p:grpSpPr>
        <p:sp>
          <p:nvSpPr>
            <p:cNvPr id="14" name="矩形: 圆角 13"/>
            <p:cNvSpPr/>
            <p:nvPr/>
          </p:nvSpPr>
          <p:spPr>
            <a:xfrm>
              <a:off x="1308431" y="3623915"/>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p:cNvSpPr txBox="1"/>
            <p:nvPr/>
          </p:nvSpPr>
          <p:spPr>
            <a:xfrm>
              <a:off x="1308429" y="4210135"/>
              <a:ext cx="1795543" cy="138499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gn="just">
                <a:lnSpc>
                  <a:spcPct val="150000"/>
                </a:lnSpc>
              </a:pPr>
              <a:r>
                <a:rPr lang="zh-CN" altLang="en-US" sz="1400" dirty="0">
                  <a:latin typeface="+mn-lt"/>
                  <a:ea typeface="+mn-ea"/>
                  <a:cs typeface="+mn-ea"/>
                  <a:sym typeface="+mn-lt"/>
                </a:rPr>
                <a:t>您可以在此处输入该部分的总结性内容作为演示期间的</a:t>
              </a:r>
              <a:endParaRPr lang="zh-CN" altLang="en-US" sz="1400" dirty="0">
                <a:latin typeface="+mn-lt"/>
                <a:ea typeface="+mn-ea"/>
                <a:cs typeface="+mn-ea"/>
                <a:sym typeface="+mn-lt"/>
              </a:endParaRPr>
            </a:p>
          </p:txBody>
        </p:sp>
        <p:sp>
          <p:nvSpPr>
            <p:cNvPr id="16" name="矩形 15"/>
            <p:cNvSpPr/>
            <p:nvPr/>
          </p:nvSpPr>
          <p:spPr>
            <a:xfrm>
              <a:off x="1376487" y="368045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grpSp>
        <p:nvGrpSpPr>
          <p:cNvPr id="17" name="组合 16"/>
          <p:cNvGrpSpPr/>
          <p:nvPr/>
        </p:nvGrpSpPr>
        <p:grpSpPr>
          <a:xfrm>
            <a:off x="8707894" y="2384019"/>
            <a:ext cx="1795545" cy="1971215"/>
            <a:chOff x="1308429" y="3623915"/>
            <a:chExt cx="1795545" cy="1971215"/>
          </a:xfrm>
        </p:grpSpPr>
        <p:sp>
          <p:nvSpPr>
            <p:cNvPr id="18" name="矩形: 圆角 17"/>
            <p:cNvSpPr/>
            <p:nvPr/>
          </p:nvSpPr>
          <p:spPr>
            <a:xfrm>
              <a:off x="1308431" y="3623915"/>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p:cNvSpPr txBox="1"/>
            <p:nvPr/>
          </p:nvSpPr>
          <p:spPr>
            <a:xfrm>
              <a:off x="1308429" y="4210135"/>
              <a:ext cx="1795543" cy="138499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gn="just">
                <a:lnSpc>
                  <a:spcPct val="150000"/>
                </a:lnSpc>
              </a:pPr>
              <a:r>
                <a:rPr lang="zh-CN" altLang="en-US" sz="1400" dirty="0">
                  <a:latin typeface="+mn-lt"/>
                  <a:ea typeface="+mn-ea"/>
                  <a:cs typeface="+mn-ea"/>
                  <a:sym typeface="+mn-lt"/>
                </a:rPr>
                <a:t>您可以在此处输入该部分的总结性内容作为演示期间的</a:t>
              </a:r>
              <a:endParaRPr lang="zh-CN" altLang="en-US" sz="1400" dirty="0">
                <a:latin typeface="+mn-lt"/>
                <a:ea typeface="+mn-ea"/>
                <a:cs typeface="+mn-ea"/>
                <a:sym typeface="+mn-lt"/>
              </a:endParaRPr>
            </a:p>
          </p:txBody>
        </p:sp>
        <p:sp>
          <p:nvSpPr>
            <p:cNvPr id="20" name="矩形 19"/>
            <p:cNvSpPr/>
            <p:nvPr/>
          </p:nvSpPr>
          <p:spPr>
            <a:xfrm>
              <a:off x="1376487" y="368045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500"/>
                                        <p:tgtEl>
                                          <p:spTgt spid="2"/>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randombar(horizontal)">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randombar(horizontal)">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randombar(horizontal)">
                                      <p:cBhvr>
                                        <p:cTn id="3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754913" y="1709103"/>
            <a:ext cx="3587741" cy="3827601"/>
            <a:chOff x="832971" y="1809464"/>
            <a:chExt cx="3587741" cy="3827601"/>
          </a:xfrm>
        </p:grpSpPr>
        <p:grpSp>
          <p:nvGrpSpPr>
            <p:cNvPr id="11" name="组合 10"/>
            <p:cNvGrpSpPr/>
            <p:nvPr/>
          </p:nvGrpSpPr>
          <p:grpSpPr>
            <a:xfrm>
              <a:off x="832971" y="2021709"/>
              <a:ext cx="3368281" cy="3615356"/>
              <a:chOff x="832971" y="2021709"/>
              <a:chExt cx="3368281" cy="3615356"/>
            </a:xfrm>
          </p:grpSpPr>
          <p:sp>
            <p:nvSpPr>
              <p:cNvPr id="3" name="矩形: 剪去单角 437"/>
              <p:cNvSpPr/>
              <p:nvPr/>
            </p:nvSpPr>
            <p:spPr>
              <a:xfrm>
                <a:off x="1151095" y="2021709"/>
                <a:ext cx="3050157" cy="3379680"/>
              </a:xfrm>
              <a:prstGeom prst="snip1Rect">
                <a:avLst>
                  <a:gd name="adj" fmla="val 29383"/>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cs typeface="+mn-ea"/>
                  <a:sym typeface="+mn-lt"/>
                </a:endParaRPr>
              </a:p>
            </p:txBody>
          </p:sp>
          <p:grpSp>
            <p:nvGrpSpPr>
              <p:cNvPr id="7" name="组合 6"/>
              <p:cNvGrpSpPr/>
              <p:nvPr/>
            </p:nvGrpSpPr>
            <p:grpSpPr>
              <a:xfrm>
                <a:off x="1837601" y="2887133"/>
                <a:ext cx="1677143" cy="1925549"/>
                <a:chOff x="1935817" y="2935151"/>
                <a:chExt cx="1677143" cy="1925549"/>
              </a:xfrm>
            </p:grpSpPr>
            <p:sp>
              <p:nvSpPr>
                <p:cNvPr id="8" name="TextBox 19"/>
                <p:cNvSpPr txBox="1"/>
                <p:nvPr/>
              </p:nvSpPr>
              <p:spPr>
                <a:xfrm>
                  <a:off x="2059695" y="2935151"/>
                  <a:ext cx="1518364" cy="400110"/>
                </a:xfrm>
                <a:prstGeom prst="rect">
                  <a:avLst/>
                </a:prstGeom>
                <a:noFill/>
              </p:spPr>
              <p:txBody>
                <a:bodyPr wrap="none" rtlCol="0">
                  <a:spAutoFit/>
                  <a:scene3d>
                    <a:camera prst="orthographicFront"/>
                    <a:lightRig rig="threePt" dir="t"/>
                  </a:scene3d>
                  <a:sp3d contourW="12700"/>
                </a:bodyPr>
                <a:lstStyle>
                  <a:defPPr>
                    <a:defRPr lang="en-US"/>
                  </a:defPPr>
                  <a:lvl1pPr>
                    <a:defRPr sz="2000" b="1" spc="600">
                      <a:solidFill>
                        <a:srgbClr val="333333"/>
                      </a:solidFill>
                      <a:latin typeface="思源黑体 CN Medium" panose="020B0600000000000000" pitchFamily="34" charset="-122"/>
                      <a:ea typeface="思源黑体 CN Medium" panose="020B0600000000000000" pitchFamily="34" charset="-122"/>
                    </a:defRPr>
                  </a:lvl1pPr>
                </a:lstStyle>
                <a:p>
                  <a:r>
                    <a:rPr lang="zh-CN" altLang="en-US" dirty="0">
                      <a:solidFill>
                        <a:srgbClr val="393737"/>
                      </a:solidFill>
                      <a:latin typeface="+mn-lt"/>
                      <a:ea typeface="+mn-ea"/>
                      <a:cs typeface="+mn-ea"/>
                      <a:sym typeface="+mn-lt"/>
                    </a:rPr>
                    <a:t>输入标题</a:t>
                  </a:r>
                  <a:endParaRPr lang="en-US" dirty="0">
                    <a:solidFill>
                      <a:srgbClr val="393737"/>
                    </a:solidFill>
                    <a:latin typeface="+mn-lt"/>
                    <a:ea typeface="+mn-ea"/>
                    <a:cs typeface="+mn-ea"/>
                    <a:sym typeface="+mn-lt"/>
                  </a:endParaRPr>
                </a:p>
              </p:txBody>
            </p:sp>
            <p:sp>
              <p:nvSpPr>
                <p:cNvPr id="9" name="矩形 8"/>
                <p:cNvSpPr/>
                <p:nvPr/>
              </p:nvSpPr>
              <p:spPr>
                <a:xfrm>
                  <a:off x="1935817" y="3291040"/>
                  <a:ext cx="1677143" cy="1569660"/>
                </a:xfrm>
                <a:prstGeom prst="rect">
                  <a:avLst/>
                </a:prstGeom>
                <a:noFill/>
              </p:spPr>
              <p:txBody>
                <a:bodyPr wrap="square" rtlCol="0">
                  <a:spAutoFit/>
                </a:bodyPr>
                <a:lstStyle/>
                <a:p>
                  <a:pPr algn="ctr">
                    <a:lnSpc>
                      <a:spcPct val="150000"/>
                    </a:lnSpc>
                  </a:pPr>
                  <a:r>
                    <a:rPr lang="zh-CN" altLang="en-US" sz="1600" dirty="0">
                      <a:solidFill>
                        <a:srgbClr val="594A42"/>
                      </a:solidFill>
                      <a:cs typeface="+mn-ea"/>
                      <a:sym typeface="+mn-lt"/>
                    </a:rPr>
                    <a:t>用户可以在投影仪或者计算机上进行演示可以在投影仪或者计算</a:t>
                  </a:r>
                  <a:endParaRPr lang="zh-CN" altLang="en-US" sz="1600" dirty="0">
                    <a:solidFill>
                      <a:srgbClr val="594A42"/>
                    </a:solidFill>
                    <a:cs typeface="+mn-ea"/>
                    <a:sym typeface="+mn-lt"/>
                  </a:endParaRPr>
                </a:p>
              </p:txBody>
            </p:sp>
          </p:grpSp>
          <p:sp>
            <p:nvSpPr>
              <p:cNvPr id="10" name="椭圆 9"/>
              <p:cNvSpPr/>
              <p:nvPr/>
            </p:nvSpPr>
            <p:spPr>
              <a:xfrm rot="1582537">
                <a:off x="832971" y="4672591"/>
                <a:ext cx="964474" cy="964474"/>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9" name="椭圆 18"/>
            <p:cNvSpPr/>
            <p:nvPr/>
          </p:nvSpPr>
          <p:spPr>
            <a:xfrm rot="1001028" flipV="1">
              <a:off x="3267660" y="1809464"/>
              <a:ext cx="1153052" cy="1153052"/>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1" name="组合 20"/>
          <p:cNvGrpSpPr/>
          <p:nvPr/>
        </p:nvGrpSpPr>
        <p:grpSpPr>
          <a:xfrm>
            <a:off x="4354471" y="1709103"/>
            <a:ext cx="3587741" cy="3827601"/>
            <a:chOff x="832971" y="1809464"/>
            <a:chExt cx="3587741" cy="3827601"/>
          </a:xfrm>
        </p:grpSpPr>
        <p:grpSp>
          <p:nvGrpSpPr>
            <p:cNvPr id="22" name="组合 21"/>
            <p:cNvGrpSpPr/>
            <p:nvPr/>
          </p:nvGrpSpPr>
          <p:grpSpPr>
            <a:xfrm>
              <a:off x="832971" y="2021709"/>
              <a:ext cx="3368281" cy="3615356"/>
              <a:chOff x="832971" y="2021709"/>
              <a:chExt cx="3368281" cy="3615356"/>
            </a:xfrm>
          </p:grpSpPr>
          <p:sp>
            <p:nvSpPr>
              <p:cNvPr id="24" name="矩形: 剪去单角 437"/>
              <p:cNvSpPr/>
              <p:nvPr/>
            </p:nvSpPr>
            <p:spPr>
              <a:xfrm>
                <a:off x="1151095" y="2021709"/>
                <a:ext cx="3050157" cy="3379680"/>
              </a:xfrm>
              <a:prstGeom prst="snip1Rect">
                <a:avLst>
                  <a:gd name="adj" fmla="val 29383"/>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cs typeface="+mn-ea"/>
                  <a:sym typeface="+mn-lt"/>
                </a:endParaRPr>
              </a:p>
            </p:txBody>
          </p:sp>
          <p:grpSp>
            <p:nvGrpSpPr>
              <p:cNvPr id="25" name="组合 24"/>
              <p:cNvGrpSpPr/>
              <p:nvPr/>
            </p:nvGrpSpPr>
            <p:grpSpPr>
              <a:xfrm>
                <a:off x="1837601" y="2887133"/>
                <a:ext cx="1677143" cy="1925549"/>
                <a:chOff x="1935817" y="2935151"/>
                <a:chExt cx="1677143" cy="1925549"/>
              </a:xfrm>
            </p:grpSpPr>
            <p:sp>
              <p:nvSpPr>
                <p:cNvPr id="27" name="TextBox 19"/>
                <p:cNvSpPr txBox="1"/>
                <p:nvPr/>
              </p:nvSpPr>
              <p:spPr>
                <a:xfrm>
                  <a:off x="2059695" y="2935151"/>
                  <a:ext cx="1518364" cy="400110"/>
                </a:xfrm>
                <a:prstGeom prst="rect">
                  <a:avLst/>
                </a:prstGeom>
                <a:noFill/>
              </p:spPr>
              <p:txBody>
                <a:bodyPr wrap="none" rtlCol="0">
                  <a:spAutoFit/>
                  <a:scene3d>
                    <a:camera prst="orthographicFront"/>
                    <a:lightRig rig="threePt" dir="t"/>
                  </a:scene3d>
                  <a:sp3d contourW="12700"/>
                </a:bodyPr>
                <a:lstStyle>
                  <a:defPPr>
                    <a:defRPr lang="en-US"/>
                  </a:defPPr>
                  <a:lvl1pPr>
                    <a:defRPr sz="2000" b="1" spc="600">
                      <a:solidFill>
                        <a:srgbClr val="333333"/>
                      </a:solidFill>
                      <a:latin typeface="思源黑体 CN Medium" panose="020B0600000000000000" pitchFamily="34" charset="-122"/>
                      <a:ea typeface="思源黑体 CN Medium" panose="020B0600000000000000" pitchFamily="34" charset="-122"/>
                    </a:defRPr>
                  </a:lvl1pPr>
                </a:lstStyle>
                <a:p>
                  <a:r>
                    <a:rPr lang="zh-CN" altLang="en-US" dirty="0">
                      <a:solidFill>
                        <a:srgbClr val="393737"/>
                      </a:solidFill>
                      <a:latin typeface="+mn-lt"/>
                      <a:ea typeface="+mn-ea"/>
                      <a:cs typeface="+mn-ea"/>
                      <a:sym typeface="+mn-lt"/>
                    </a:rPr>
                    <a:t>输入标题</a:t>
                  </a:r>
                  <a:endParaRPr lang="en-US" dirty="0">
                    <a:solidFill>
                      <a:srgbClr val="393737"/>
                    </a:solidFill>
                    <a:latin typeface="+mn-lt"/>
                    <a:ea typeface="+mn-ea"/>
                    <a:cs typeface="+mn-ea"/>
                    <a:sym typeface="+mn-lt"/>
                  </a:endParaRPr>
                </a:p>
              </p:txBody>
            </p:sp>
            <p:sp>
              <p:nvSpPr>
                <p:cNvPr id="28" name="矩形 27"/>
                <p:cNvSpPr/>
                <p:nvPr/>
              </p:nvSpPr>
              <p:spPr>
                <a:xfrm>
                  <a:off x="1935817" y="3291040"/>
                  <a:ext cx="1677143" cy="1569660"/>
                </a:xfrm>
                <a:prstGeom prst="rect">
                  <a:avLst/>
                </a:prstGeom>
                <a:noFill/>
              </p:spPr>
              <p:txBody>
                <a:bodyPr wrap="square" rtlCol="0">
                  <a:spAutoFit/>
                </a:bodyPr>
                <a:lstStyle/>
                <a:p>
                  <a:pPr algn="ctr">
                    <a:lnSpc>
                      <a:spcPct val="150000"/>
                    </a:lnSpc>
                  </a:pPr>
                  <a:r>
                    <a:rPr lang="zh-CN" altLang="en-US" sz="1600" dirty="0">
                      <a:solidFill>
                        <a:srgbClr val="594A42"/>
                      </a:solidFill>
                      <a:cs typeface="+mn-ea"/>
                      <a:sym typeface="+mn-lt"/>
                    </a:rPr>
                    <a:t>用户可以在投影仪或者计算机上进行演示可以在投影仪或者计算</a:t>
                  </a:r>
                  <a:endParaRPr lang="zh-CN" altLang="en-US" sz="1600" dirty="0">
                    <a:solidFill>
                      <a:srgbClr val="594A42"/>
                    </a:solidFill>
                    <a:cs typeface="+mn-ea"/>
                    <a:sym typeface="+mn-lt"/>
                  </a:endParaRPr>
                </a:p>
              </p:txBody>
            </p:sp>
          </p:grpSp>
          <p:sp>
            <p:nvSpPr>
              <p:cNvPr id="26" name="椭圆 25"/>
              <p:cNvSpPr/>
              <p:nvPr/>
            </p:nvSpPr>
            <p:spPr>
              <a:xfrm rot="1582537">
                <a:off x="832971" y="4672591"/>
                <a:ext cx="964474" cy="964474"/>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3" name="椭圆 22"/>
            <p:cNvSpPr/>
            <p:nvPr/>
          </p:nvSpPr>
          <p:spPr>
            <a:xfrm rot="1001028" flipV="1">
              <a:off x="3267660" y="1809464"/>
              <a:ext cx="1153052" cy="1153052"/>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9" name="组合 28"/>
          <p:cNvGrpSpPr/>
          <p:nvPr/>
        </p:nvGrpSpPr>
        <p:grpSpPr>
          <a:xfrm>
            <a:off x="7954029" y="1709103"/>
            <a:ext cx="3587741" cy="3827601"/>
            <a:chOff x="832971" y="1809464"/>
            <a:chExt cx="3587741" cy="3827601"/>
          </a:xfrm>
        </p:grpSpPr>
        <p:grpSp>
          <p:nvGrpSpPr>
            <p:cNvPr id="30" name="组合 29"/>
            <p:cNvGrpSpPr/>
            <p:nvPr/>
          </p:nvGrpSpPr>
          <p:grpSpPr>
            <a:xfrm>
              <a:off x="832971" y="2021709"/>
              <a:ext cx="3368281" cy="3615356"/>
              <a:chOff x="832971" y="2021709"/>
              <a:chExt cx="3368281" cy="3615356"/>
            </a:xfrm>
          </p:grpSpPr>
          <p:sp>
            <p:nvSpPr>
              <p:cNvPr id="32" name="矩形: 剪去单角 437"/>
              <p:cNvSpPr/>
              <p:nvPr/>
            </p:nvSpPr>
            <p:spPr>
              <a:xfrm>
                <a:off x="1151095" y="2021709"/>
                <a:ext cx="3050157" cy="3379680"/>
              </a:xfrm>
              <a:prstGeom prst="snip1Rect">
                <a:avLst>
                  <a:gd name="adj" fmla="val 29383"/>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cs typeface="+mn-ea"/>
                  <a:sym typeface="+mn-lt"/>
                </a:endParaRPr>
              </a:p>
            </p:txBody>
          </p:sp>
          <p:grpSp>
            <p:nvGrpSpPr>
              <p:cNvPr id="33" name="组合 32"/>
              <p:cNvGrpSpPr/>
              <p:nvPr/>
            </p:nvGrpSpPr>
            <p:grpSpPr>
              <a:xfrm>
                <a:off x="1837601" y="2887133"/>
                <a:ext cx="1677143" cy="1925549"/>
                <a:chOff x="1935817" y="2935151"/>
                <a:chExt cx="1677143" cy="1925549"/>
              </a:xfrm>
            </p:grpSpPr>
            <p:sp>
              <p:nvSpPr>
                <p:cNvPr id="35" name="TextBox 19"/>
                <p:cNvSpPr txBox="1"/>
                <p:nvPr/>
              </p:nvSpPr>
              <p:spPr>
                <a:xfrm>
                  <a:off x="2059695" y="2935151"/>
                  <a:ext cx="1518364" cy="400110"/>
                </a:xfrm>
                <a:prstGeom prst="rect">
                  <a:avLst/>
                </a:prstGeom>
                <a:noFill/>
              </p:spPr>
              <p:txBody>
                <a:bodyPr wrap="none" rtlCol="0">
                  <a:spAutoFit/>
                  <a:scene3d>
                    <a:camera prst="orthographicFront"/>
                    <a:lightRig rig="threePt" dir="t"/>
                  </a:scene3d>
                  <a:sp3d contourW="12700"/>
                </a:bodyPr>
                <a:lstStyle>
                  <a:defPPr>
                    <a:defRPr lang="en-US"/>
                  </a:defPPr>
                  <a:lvl1pPr>
                    <a:defRPr sz="2000" b="1" spc="600">
                      <a:solidFill>
                        <a:srgbClr val="333333"/>
                      </a:solidFill>
                      <a:latin typeface="思源黑体 CN Medium" panose="020B0600000000000000" pitchFamily="34" charset="-122"/>
                      <a:ea typeface="思源黑体 CN Medium" panose="020B0600000000000000" pitchFamily="34" charset="-122"/>
                    </a:defRPr>
                  </a:lvl1pPr>
                </a:lstStyle>
                <a:p>
                  <a:r>
                    <a:rPr lang="zh-CN" altLang="en-US" dirty="0">
                      <a:solidFill>
                        <a:srgbClr val="393737"/>
                      </a:solidFill>
                      <a:latin typeface="+mn-lt"/>
                      <a:ea typeface="+mn-ea"/>
                      <a:cs typeface="+mn-ea"/>
                      <a:sym typeface="+mn-lt"/>
                    </a:rPr>
                    <a:t>输入标题</a:t>
                  </a:r>
                  <a:endParaRPr lang="en-US" dirty="0">
                    <a:solidFill>
                      <a:srgbClr val="393737"/>
                    </a:solidFill>
                    <a:latin typeface="+mn-lt"/>
                    <a:ea typeface="+mn-ea"/>
                    <a:cs typeface="+mn-ea"/>
                    <a:sym typeface="+mn-lt"/>
                  </a:endParaRPr>
                </a:p>
              </p:txBody>
            </p:sp>
            <p:sp>
              <p:nvSpPr>
                <p:cNvPr id="36" name="矩形 35"/>
                <p:cNvSpPr/>
                <p:nvPr/>
              </p:nvSpPr>
              <p:spPr>
                <a:xfrm>
                  <a:off x="1935817" y="3291040"/>
                  <a:ext cx="1677143" cy="1569660"/>
                </a:xfrm>
                <a:prstGeom prst="rect">
                  <a:avLst/>
                </a:prstGeom>
                <a:noFill/>
              </p:spPr>
              <p:txBody>
                <a:bodyPr wrap="square" rtlCol="0">
                  <a:spAutoFit/>
                </a:bodyPr>
                <a:lstStyle/>
                <a:p>
                  <a:pPr algn="ctr">
                    <a:lnSpc>
                      <a:spcPct val="150000"/>
                    </a:lnSpc>
                  </a:pPr>
                  <a:r>
                    <a:rPr lang="zh-CN" altLang="en-US" sz="1600" dirty="0">
                      <a:solidFill>
                        <a:srgbClr val="594A42"/>
                      </a:solidFill>
                      <a:cs typeface="+mn-ea"/>
                      <a:sym typeface="+mn-lt"/>
                    </a:rPr>
                    <a:t>用户可以在投影仪或者计算机上进行演示可以在投影仪或者计算</a:t>
                  </a:r>
                  <a:endParaRPr lang="zh-CN" altLang="en-US" sz="1600" dirty="0">
                    <a:solidFill>
                      <a:srgbClr val="594A42"/>
                    </a:solidFill>
                    <a:cs typeface="+mn-ea"/>
                    <a:sym typeface="+mn-lt"/>
                  </a:endParaRPr>
                </a:p>
              </p:txBody>
            </p:sp>
          </p:grpSp>
          <p:sp>
            <p:nvSpPr>
              <p:cNvPr id="34" name="椭圆 33"/>
              <p:cNvSpPr/>
              <p:nvPr/>
            </p:nvSpPr>
            <p:spPr>
              <a:xfrm rot="1582537">
                <a:off x="832971" y="4672591"/>
                <a:ext cx="964474" cy="964474"/>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1" name="椭圆 30"/>
            <p:cNvSpPr/>
            <p:nvPr/>
          </p:nvSpPr>
          <p:spPr>
            <a:xfrm rot="1001028" flipV="1">
              <a:off x="3267660" y="1809464"/>
              <a:ext cx="1153052" cy="1153052"/>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randombar(horizontal)">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randombar(horizontal)">
                                      <p:cBhvr>
                                        <p:cTn id="1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srcRect/>
          <a:stretch>
            <a:fillRect/>
          </a:stretch>
        </p:blipFill>
        <p:spPr>
          <a:xfrm>
            <a:off x="7320664" y="1014760"/>
            <a:ext cx="2873094" cy="5207620"/>
          </a:xfrm>
          <a:prstGeom prst="rect">
            <a:avLst/>
          </a:prstGeom>
        </p:spPr>
      </p:pic>
      <p:sp>
        <p:nvSpPr>
          <p:cNvPr id="3" name="椭圆 2"/>
          <p:cNvSpPr/>
          <p:nvPr/>
        </p:nvSpPr>
        <p:spPr>
          <a:xfrm rot="1582537">
            <a:off x="9418993" y="628326"/>
            <a:ext cx="1549532" cy="1549532"/>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任意多边形: 形状 3"/>
          <p:cNvSpPr/>
          <p:nvPr/>
        </p:nvSpPr>
        <p:spPr>
          <a:xfrm>
            <a:off x="9905047" y="1438507"/>
            <a:ext cx="1327019" cy="3980986"/>
          </a:xfrm>
          <a:custGeom>
            <a:avLst/>
            <a:gdLst>
              <a:gd name="connsiteX0" fmla="*/ 501805 w 1327019"/>
              <a:gd name="connsiteY0" fmla="*/ 0 h 3980986"/>
              <a:gd name="connsiteX1" fmla="*/ 1326995 w 1327019"/>
              <a:gd name="connsiteY1" fmla="*/ 747132 h 3980986"/>
              <a:gd name="connsiteX2" fmla="*/ 479502 w 1327019"/>
              <a:gd name="connsiteY2" fmla="*/ 1873405 h 3980986"/>
              <a:gd name="connsiteX3" fmla="*/ 724829 w 1327019"/>
              <a:gd name="connsiteY3" fmla="*/ 3088888 h 3980986"/>
              <a:gd name="connsiteX4" fmla="*/ 0 w 1327019"/>
              <a:gd name="connsiteY4" fmla="*/ 3980986 h 3980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7019" h="3980986">
                <a:moveTo>
                  <a:pt x="501805" y="0"/>
                </a:moveTo>
                <a:cubicBezTo>
                  <a:pt x="916258" y="217449"/>
                  <a:pt x="1330712" y="434898"/>
                  <a:pt x="1326995" y="747132"/>
                </a:cubicBezTo>
                <a:cubicBezTo>
                  <a:pt x="1323278" y="1059366"/>
                  <a:pt x="579863" y="1483112"/>
                  <a:pt x="479502" y="1873405"/>
                </a:cubicBezTo>
                <a:cubicBezTo>
                  <a:pt x="379141" y="2263698"/>
                  <a:pt x="804746" y="2737624"/>
                  <a:pt x="724829" y="3088888"/>
                </a:cubicBezTo>
                <a:cubicBezTo>
                  <a:pt x="644912" y="3440152"/>
                  <a:pt x="322456" y="3710569"/>
                  <a:pt x="0" y="3980986"/>
                </a:cubicBezTo>
              </a:path>
            </a:pathLst>
          </a:custGeom>
          <a:noFill/>
          <a:ln>
            <a:solidFill>
              <a:srgbClr val="3E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1215483" y="1597207"/>
            <a:ext cx="6294631" cy="1688383"/>
            <a:chOff x="4202313" y="1525535"/>
            <a:chExt cx="6294631" cy="1688383"/>
          </a:xfrm>
        </p:grpSpPr>
        <p:sp>
          <p:nvSpPr>
            <p:cNvPr id="6" name="îṩļïḑé"/>
            <p:cNvSpPr/>
            <p:nvPr/>
          </p:nvSpPr>
          <p:spPr bwMode="auto">
            <a:xfrm>
              <a:off x="4202313" y="1525535"/>
              <a:ext cx="6294631" cy="1688383"/>
            </a:xfrm>
            <a:prstGeom prst="roundRect">
              <a:avLst>
                <a:gd name="adj" fmla="val 25914"/>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lt1"/>
                </a:solidFill>
                <a:cs typeface="+mn-ea"/>
                <a:sym typeface="+mn-lt"/>
              </a:endParaRPr>
            </a:p>
          </p:txBody>
        </p:sp>
        <p:grpSp>
          <p:nvGrpSpPr>
            <p:cNvPr id="7" name="组合 6"/>
            <p:cNvGrpSpPr/>
            <p:nvPr/>
          </p:nvGrpSpPr>
          <p:grpSpPr>
            <a:xfrm>
              <a:off x="4813609" y="1749227"/>
              <a:ext cx="5354606" cy="1099853"/>
              <a:chOff x="783170" y="3047589"/>
              <a:chExt cx="5354606" cy="1099853"/>
            </a:xfrm>
          </p:grpSpPr>
          <p:sp>
            <p:nvSpPr>
              <p:cNvPr id="8" name="矩形 7"/>
              <p:cNvSpPr/>
              <p:nvPr/>
            </p:nvSpPr>
            <p:spPr>
              <a:xfrm>
                <a:off x="783170" y="3047589"/>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9" name="文本框 8"/>
              <p:cNvSpPr txBox="1"/>
              <p:nvPr/>
            </p:nvSpPr>
            <p:spPr>
              <a:xfrm>
                <a:off x="783170" y="3447699"/>
                <a:ext cx="5354606"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您可以在此处输入该部分的总结性内容作为演示期间的提示帮助讲解您可以在此处输入该部</a:t>
                </a:r>
                <a:endParaRPr lang="zh-CN" altLang="en-US" sz="1400" dirty="0">
                  <a:latin typeface="+mn-lt"/>
                  <a:ea typeface="+mn-ea"/>
                  <a:cs typeface="+mn-ea"/>
                  <a:sym typeface="+mn-lt"/>
                </a:endParaRPr>
              </a:p>
            </p:txBody>
          </p:sp>
        </p:grpSp>
      </p:grpSp>
      <p:grpSp>
        <p:nvGrpSpPr>
          <p:cNvPr id="20" name="组合 19"/>
          <p:cNvGrpSpPr/>
          <p:nvPr/>
        </p:nvGrpSpPr>
        <p:grpSpPr>
          <a:xfrm>
            <a:off x="1215482" y="3656302"/>
            <a:ext cx="6294631" cy="1688383"/>
            <a:chOff x="4202313" y="1525535"/>
            <a:chExt cx="6294631" cy="1688383"/>
          </a:xfrm>
        </p:grpSpPr>
        <p:sp>
          <p:nvSpPr>
            <p:cNvPr id="21" name="îṩļïḑé"/>
            <p:cNvSpPr/>
            <p:nvPr/>
          </p:nvSpPr>
          <p:spPr bwMode="auto">
            <a:xfrm>
              <a:off x="4202313" y="1525535"/>
              <a:ext cx="6294631" cy="1688383"/>
            </a:xfrm>
            <a:prstGeom prst="roundRect">
              <a:avLst>
                <a:gd name="adj" fmla="val 25914"/>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lt1"/>
                </a:solidFill>
                <a:cs typeface="+mn-ea"/>
                <a:sym typeface="+mn-lt"/>
              </a:endParaRPr>
            </a:p>
          </p:txBody>
        </p:sp>
        <p:grpSp>
          <p:nvGrpSpPr>
            <p:cNvPr id="22" name="组合 21"/>
            <p:cNvGrpSpPr/>
            <p:nvPr/>
          </p:nvGrpSpPr>
          <p:grpSpPr>
            <a:xfrm>
              <a:off x="4813609" y="1749227"/>
              <a:ext cx="5354606" cy="1099853"/>
              <a:chOff x="783170" y="3047589"/>
              <a:chExt cx="5354606" cy="1099853"/>
            </a:xfrm>
          </p:grpSpPr>
          <p:sp>
            <p:nvSpPr>
              <p:cNvPr id="23" name="矩形 22"/>
              <p:cNvSpPr/>
              <p:nvPr/>
            </p:nvSpPr>
            <p:spPr>
              <a:xfrm>
                <a:off x="783170" y="3047589"/>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24" name="文本框 23"/>
              <p:cNvSpPr txBox="1"/>
              <p:nvPr/>
            </p:nvSpPr>
            <p:spPr>
              <a:xfrm>
                <a:off x="783170" y="3447699"/>
                <a:ext cx="5354606"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您可以在此处输入该部分的总结性内容作为演示期间的提示帮助讲解您可以在此处输入该部</a:t>
                </a:r>
                <a:endParaRPr lang="zh-CN" altLang="en-US" sz="1400" dirty="0">
                  <a:latin typeface="+mn-lt"/>
                  <a:ea typeface="+mn-ea"/>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randombar(horizontal)">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randombar(horizontal)">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4348028" y="1798509"/>
            <a:ext cx="3549293" cy="3164010"/>
            <a:chOff x="4348028" y="1798509"/>
            <a:chExt cx="3549293" cy="3164010"/>
          </a:xfrm>
        </p:grpSpPr>
        <p:sp>
          <p:nvSpPr>
            <p:cNvPr id="22" name="椭圆 21"/>
            <p:cNvSpPr/>
            <p:nvPr/>
          </p:nvSpPr>
          <p:spPr>
            <a:xfrm>
              <a:off x="4500695" y="1829607"/>
              <a:ext cx="3132912" cy="3132912"/>
            </a:xfrm>
            <a:prstGeom prst="ellipse">
              <a:avLst/>
            </a:prstGeom>
            <a:noFill/>
            <a:ln>
              <a:solidFill>
                <a:srgbClr val="3E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rot="2700000">
              <a:off x="5203317" y="2536316"/>
              <a:ext cx="1785367" cy="1785367"/>
            </a:xfrm>
            <a:prstGeom prst="ellipse">
              <a:avLst/>
            </a:prstGeom>
            <a:solidFill>
              <a:srgbClr val="67B2E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任意多边形: 形状 32"/>
            <p:cNvSpPr/>
            <p:nvPr/>
          </p:nvSpPr>
          <p:spPr>
            <a:xfrm>
              <a:off x="5817728" y="3185192"/>
              <a:ext cx="556544" cy="487613"/>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1"/>
            </a:solidFill>
            <a:ln>
              <a:noFill/>
            </a:ln>
          </p:spPr>
          <p:txBody>
            <a:bodyPr anchor="ctr"/>
            <a:lstStyle/>
            <a:p>
              <a:pPr algn="ctr"/>
              <a:endParaRPr>
                <a:solidFill>
                  <a:prstClr val="black"/>
                </a:solidFill>
                <a:cs typeface="+mn-ea"/>
                <a:sym typeface="+mn-lt"/>
              </a:endParaRPr>
            </a:p>
          </p:txBody>
        </p:sp>
        <p:sp>
          <p:nvSpPr>
            <p:cNvPr id="11" name="矩形: 圆角 11"/>
            <p:cNvSpPr/>
            <p:nvPr/>
          </p:nvSpPr>
          <p:spPr>
            <a:xfrm rot="2700000">
              <a:off x="4375575" y="2212882"/>
              <a:ext cx="648176" cy="648176"/>
            </a:xfrm>
            <a:prstGeom prst="ellipse">
              <a:avLst/>
            </a:prstGeom>
            <a:solidFill>
              <a:srgbClr val="67B2E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4348028" y="2277294"/>
              <a:ext cx="703269" cy="519351"/>
            </a:xfrm>
            <a:prstGeom prst="ellipse">
              <a:avLst/>
            </a:prstGeom>
            <a:no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a:cs typeface="+mn-ea"/>
                  <a:sym typeface="+mn-lt"/>
                </a:rPr>
                <a:t>01</a:t>
              </a:r>
              <a:endParaRPr lang="zh-CN" altLang="en-US" dirty="0">
                <a:cs typeface="+mn-ea"/>
                <a:sym typeface="+mn-lt"/>
              </a:endParaRPr>
            </a:p>
          </p:txBody>
        </p:sp>
        <p:sp>
          <p:nvSpPr>
            <p:cNvPr id="14" name="矩形: 圆角 15"/>
            <p:cNvSpPr/>
            <p:nvPr/>
          </p:nvSpPr>
          <p:spPr>
            <a:xfrm rot="2700000">
              <a:off x="4615060" y="4180101"/>
              <a:ext cx="648176" cy="648176"/>
            </a:xfrm>
            <a:prstGeom prst="ellipse">
              <a:avLst/>
            </a:prstGeom>
            <a:solidFill>
              <a:srgbClr val="FA5F5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p:cNvSpPr txBox="1"/>
            <p:nvPr/>
          </p:nvSpPr>
          <p:spPr>
            <a:xfrm>
              <a:off x="4587513" y="4231609"/>
              <a:ext cx="703269" cy="519351"/>
            </a:xfrm>
            <a:prstGeom prst="ellipse">
              <a:avLst/>
            </a:prstGeom>
            <a:noFill/>
          </p:spPr>
          <p:txBody>
            <a:bodyPr wrap="square" rtlCol="0">
              <a:spAutoFit/>
            </a:bodyPr>
            <a:lstStyle/>
            <a:p>
              <a:pPr algn="ctr"/>
              <a:r>
                <a:rPr lang="en-US" altLang="zh-CN">
                  <a:solidFill>
                    <a:schemeClr val="bg1"/>
                  </a:solidFill>
                  <a:cs typeface="+mn-ea"/>
                  <a:sym typeface="+mn-lt"/>
                </a:rPr>
                <a:t>02</a:t>
              </a:r>
              <a:endParaRPr lang="zh-CN" altLang="en-US" dirty="0">
                <a:solidFill>
                  <a:schemeClr val="bg1"/>
                </a:solidFill>
                <a:cs typeface="+mn-ea"/>
                <a:sym typeface="+mn-lt"/>
              </a:endParaRPr>
            </a:p>
          </p:txBody>
        </p:sp>
        <p:sp>
          <p:nvSpPr>
            <p:cNvPr id="17" name="矩形: 圆角 19"/>
            <p:cNvSpPr/>
            <p:nvPr/>
          </p:nvSpPr>
          <p:spPr>
            <a:xfrm rot="2700000">
              <a:off x="6737046" y="1798509"/>
              <a:ext cx="648176" cy="648176"/>
            </a:xfrm>
            <a:prstGeom prst="ellipse">
              <a:avLst/>
            </a:prstGeom>
            <a:solidFill>
              <a:srgbClr val="FA5F5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文本框 17"/>
            <p:cNvSpPr txBox="1"/>
            <p:nvPr/>
          </p:nvSpPr>
          <p:spPr>
            <a:xfrm>
              <a:off x="6709499" y="1895480"/>
              <a:ext cx="703269" cy="519351"/>
            </a:xfrm>
            <a:prstGeom prst="ellipse">
              <a:avLst/>
            </a:prstGeom>
            <a:noFill/>
          </p:spPr>
          <p:txBody>
            <a:bodyPr wrap="square" rtlCol="0">
              <a:spAutoFit/>
            </a:bodyPr>
            <a:lstStyle/>
            <a:p>
              <a:pPr algn="ctr"/>
              <a:r>
                <a:rPr lang="en-US" altLang="zh-CN">
                  <a:solidFill>
                    <a:schemeClr val="bg1"/>
                  </a:solidFill>
                  <a:cs typeface="+mn-ea"/>
                  <a:sym typeface="+mn-lt"/>
                </a:rPr>
                <a:t>03</a:t>
              </a:r>
              <a:endParaRPr lang="zh-CN" altLang="en-US" dirty="0">
                <a:solidFill>
                  <a:schemeClr val="bg1"/>
                </a:solidFill>
                <a:cs typeface="+mn-ea"/>
                <a:sym typeface="+mn-lt"/>
              </a:endParaRPr>
            </a:p>
          </p:txBody>
        </p:sp>
        <p:sp>
          <p:nvSpPr>
            <p:cNvPr id="20" name="矩形: 圆角 23"/>
            <p:cNvSpPr/>
            <p:nvPr/>
          </p:nvSpPr>
          <p:spPr>
            <a:xfrm rot="2700000">
              <a:off x="7221599" y="3719072"/>
              <a:ext cx="648176" cy="648176"/>
            </a:xfrm>
            <a:prstGeom prst="ellipse">
              <a:avLst/>
            </a:prstGeom>
            <a:solidFill>
              <a:srgbClr val="67B2E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文本框 20"/>
            <p:cNvSpPr txBox="1"/>
            <p:nvPr/>
          </p:nvSpPr>
          <p:spPr>
            <a:xfrm>
              <a:off x="7194052" y="3783484"/>
              <a:ext cx="703269" cy="519351"/>
            </a:xfrm>
            <a:prstGeom prst="ellipse">
              <a:avLst/>
            </a:prstGeom>
            <a:noFill/>
          </p:spPr>
          <p:txBody>
            <a:bodyPr wrap="square" rtlCol="0">
              <a:spAutoFit/>
            </a:bodyPr>
            <a:lstStyle/>
            <a:p>
              <a:pPr algn="ctr"/>
              <a:r>
                <a:rPr lang="en-US" altLang="zh-CN" dirty="0">
                  <a:solidFill>
                    <a:schemeClr val="bg1"/>
                  </a:solidFill>
                  <a:cs typeface="+mn-ea"/>
                  <a:sym typeface="+mn-lt"/>
                </a:rPr>
                <a:t>04</a:t>
              </a:r>
              <a:endParaRPr lang="zh-CN" altLang="en-US" dirty="0">
                <a:solidFill>
                  <a:schemeClr val="bg1"/>
                </a:solidFill>
                <a:cs typeface="+mn-ea"/>
                <a:sym typeface="+mn-lt"/>
              </a:endParaRPr>
            </a:p>
          </p:txBody>
        </p:sp>
      </p:grpSp>
      <p:grpSp>
        <p:nvGrpSpPr>
          <p:cNvPr id="24" name="组合 23"/>
          <p:cNvGrpSpPr/>
          <p:nvPr/>
        </p:nvGrpSpPr>
        <p:grpSpPr>
          <a:xfrm>
            <a:off x="7826030" y="1438010"/>
            <a:ext cx="3503609" cy="1269468"/>
            <a:chOff x="1308431" y="3623915"/>
            <a:chExt cx="3503609" cy="1269468"/>
          </a:xfrm>
        </p:grpSpPr>
        <p:sp>
          <p:nvSpPr>
            <p:cNvPr id="25" name="矩形: 圆角 24"/>
            <p:cNvSpPr/>
            <p:nvPr/>
          </p:nvSpPr>
          <p:spPr>
            <a:xfrm>
              <a:off x="1308431" y="3623915"/>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文本框 25"/>
            <p:cNvSpPr txBox="1"/>
            <p:nvPr/>
          </p:nvSpPr>
          <p:spPr>
            <a:xfrm>
              <a:off x="1355220" y="4193640"/>
              <a:ext cx="3456820"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您可以在此处输入该部分的总结性内容作为演示期间您</a:t>
              </a:r>
              <a:endParaRPr lang="zh-CN" altLang="en-US" sz="1400" dirty="0">
                <a:latin typeface="+mn-lt"/>
                <a:ea typeface="+mn-ea"/>
                <a:cs typeface="+mn-ea"/>
                <a:sym typeface="+mn-lt"/>
              </a:endParaRPr>
            </a:p>
          </p:txBody>
        </p:sp>
        <p:sp>
          <p:nvSpPr>
            <p:cNvPr id="27" name="矩形 26"/>
            <p:cNvSpPr/>
            <p:nvPr/>
          </p:nvSpPr>
          <p:spPr>
            <a:xfrm>
              <a:off x="1376487" y="368045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grpSp>
        <p:nvGrpSpPr>
          <p:cNvPr id="28" name="组合 27"/>
          <p:cNvGrpSpPr/>
          <p:nvPr/>
        </p:nvGrpSpPr>
        <p:grpSpPr>
          <a:xfrm>
            <a:off x="8064151" y="3241843"/>
            <a:ext cx="3503609" cy="1269468"/>
            <a:chOff x="1308431" y="3623915"/>
            <a:chExt cx="3503609" cy="1269468"/>
          </a:xfrm>
        </p:grpSpPr>
        <p:sp>
          <p:nvSpPr>
            <p:cNvPr id="29" name="矩形: 圆角 28"/>
            <p:cNvSpPr/>
            <p:nvPr/>
          </p:nvSpPr>
          <p:spPr>
            <a:xfrm>
              <a:off x="1308431" y="3623915"/>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0" name="文本框 29"/>
            <p:cNvSpPr txBox="1"/>
            <p:nvPr/>
          </p:nvSpPr>
          <p:spPr>
            <a:xfrm>
              <a:off x="1355220" y="4193640"/>
              <a:ext cx="3456820"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您可以在此处输入该部分的总结性内容作为演示期间您</a:t>
              </a:r>
              <a:endParaRPr lang="zh-CN" altLang="en-US" sz="1400" dirty="0">
                <a:latin typeface="+mn-lt"/>
                <a:ea typeface="+mn-ea"/>
                <a:cs typeface="+mn-ea"/>
                <a:sym typeface="+mn-lt"/>
              </a:endParaRPr>
            </a:p>
          </p:txBody>
        </p:sp>
        <p:sp>
          <p:nvSpPr>
            <p:cNvPr id="31" name="矩形 30"/>
            <p:cNvSpPr/>
            <p:nvPr/>
          </p:nvSpPr>
          <p:spPr>
            <a:xfrm>
              <a:off x="1376487" y="368045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grpSp>
        <p:nvGrpSpPr>
          <p:cNvPr id="32" name="组合 31"/>
          <p:cNvGrpSpPr/>
          <p:nvPr/>
        </p:nvGrpSpPr>
        <p:grpSpPr>
          <a:xfrm>
            <a:off x="1168595" y="2402504"/>
            <a:ext cx="3503609" cy="1269468"/>
            <a:chOff x="1308431" y="3623915"/>
            <a:chExt cx="3503609" cy="1269468"/>
          </a:xfrm>
        </p:grpSpPr>
        <p:sp>
          <p:nvSpPr>
            <p:cNvPr id="33" name="矩形: 圆角 32"/>
            <p:cNvSpPr/>
            <p:nvPr/>
          </p:nvSpPr>
          <p:spPr>
            <a:xfrm>
              <a:off x="1308431" y="3623915"/>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文本框 33"/>
            <p:cNvSpPr txBox="1"/>
            <p:nvPr/>
          </p:nvSpPr>
          <p:spPr>
            <a:xfrm>
              <a:off x="1355220" y="4193640"/>
              <a:ext cx="3456820"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您可以在此处输入该部分的总结性内容作为演示期间您</a:t>
              </a:r>
              <a:endParaRPr lang="zh-CN" altLang="en-US" sz="1400" dirty="0">
                <a:latin typeface="+mn-lt"/>
                <a:ea typeface="+mn-ea"/>
                <a:cs typeface="+mn-ea"/>
                <a:sym typeface="+mn-lt"/>
              </a:endParaRPr>
            </a:p>
          </p:txBody>
        </p:sp>
        <p:sp>
          <p:nvSpPr>
            <p:cNvPr id="35" name="矩形 34"/>
            <p:cNvSpPr/>
            <p:nvPr/>
          </p:nvSpPr>
          <p:spPr>
            <a:xfrm>
              <a:off x="1376487" y="368045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grpSp>
        <p:nvGrpSpPr>
          <p:cNvPr id="36" name="组合 35"/>
          <p:cNvGrpSpPr/>
          <p:nvPr/>
        </p:nvGrpSpPr>
        <p:grpSpPr>
          <a:xfrm>
            <a:off x="1406716" y="4206337"/>
            <a:ext cx="3503609" cy="1269468"/>
            <a:chOff x="1308431" y="3623915"/>
            <a:chExt cx="3503609" cy="1269468"/>
          </a:xfrm>
        </p:grpSpPr>
        <p:sp>
          <p:nvSpPr>
            <p:cNvPr id="37" name="矩形: 圆角 36"/>
            <p:cNvSpPr/>
            <p:nvPr/>
          </p:nvSpPr>
          <p:spPr>
            <a:xfrm>
              <a:off x="1308431" y="3623915"/>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文本框 37"/>
            <p:cNvSpPr txBox="1"/>
            <p:nvPr/>
          </p:nvSpPr>
          <p:spPr>
            <a:xfrm>
              <a:off x="1355220" y="4193640"/>
              <a:ext cx="3456820"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您可以在此处输入该部分的总结性内容作为演示期间您</a:t>
              </a:r>
              <a:endParaRPr lang="zh-CN" altLang="en-US" sz="1400" dirty="0">
                <a:latin typeface="+mn-lt"/>
                <a:ea typeface="+mn-ea"/>
                <a:cs typeface="+mn-ea"/>
                <a:sym typeface="+mn-lt"/>
              </a:endParaRPr>
            </a:p>
          </p:txBody>
        </p:sp>
        <p:sp>
          <p:nvSpPr>
            <p:cNvPr id="39" name="矩形 38"/>
            <p:cNvSpPr/>
            <p:nvPr/>
          </p:nvSpPr>
          <p:spPr>
            <a:xfrm>
              <a:off x="1376487" y="368045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randombar(horizontal)">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randombar(horizontal)">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randombar(horizontal)">
                                      <p:cBhvr>
                                        <p:cTn id="22" dur="50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randombar(horizontal)">
                                      <p:cBhvr>
                                        <p:cTn id="2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descr="雪山上有白云&#10;&#10;描述已自动生成"/>
          <p:cNvPicPr>
            <a:picLocks noChangeAspect="1"/>
          </p:cNvPicPr>
          <p:nvPr/>
        </p:nvPicPr>
        <p:blipFill>
          <a:blip r:embed="rId1" cstate="screen"/>
          <a:stretch>
            <a:fillRect/>
          </a:stretch>
        </p:blipFill>
        <p:spPr>
          <a:xfrm>
            <a:off x="0" y="0"/>
            <a:ext cx="12192000" cy="6858000"/>
          </a:xfrm>
          <a:prstGeom prst="rect">
            <a:avLst/>
          </a:prstGeom>
        </p:spPr>
      </p:pic>
      <p:sp>
        <p:nvSpPr>
          <p:cNvPr id="4" name="矩形 3"/>
          <p:cNvSpPr/>
          <p:nvPr/>
        </p:nvSpPr>
        <p:spPr>
          <a:xfrm>
            <a:off x="0" y="0"/>
            <a:ext cx="12192000" cy="6858000"/>
          </a:xfrm>
          <a:prstGeom prst="rect">
            <a:avLst/>
          </a:prstGeom>
          <a:gradFill>
            <a:gsLst>
              <a:gs pos="0">
                <a:schemeClr val="accent1">
                  <a:lumMod val="5000"/>
                  <a:lumOff val="95000"/>
                </a:schemeClr>
              </a:gs>
              <a:gs pos="54000">
                <a:schemeClr val="bg1">
                  <a:alpha val="60000"/>
                </a:schemeClr>
              </a:gs>
              <a:gs pos="83000">
                <a:schemeClr val="bg1">
                  <a:alpha val="40000"/>
                </a:schemeClr>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rot="19068977">
            <a:off x="-1870640" y="-2462407"/>
            <a:ext cx="5459342" cy="5459342"/>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flipV="1">
            <a:off x="10710759" y="0"/>
            <a:ext cx="534529" cy="534529"/>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rot="6210798">
            <a:off x="9451998" y="2333503"/>
            <a:ext cx="5450094" cy="5450094"/>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flipV="1">
            <a:off x="1681316" y="4207430"/>
            <a:ext cx="534529" cy="534529"/>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3" name="组合 22"/>
          <p:cNvGrpSpPr/>
          <p:nvPr/>
        </p:nvGrpSpPr>
        <p:grpSpPr>
          <a:xfrm>
            <a:off x="2607249" y="1468602"/>
            <a:ext cx="7096171" cy="3589948"/>
            <a:chOff x="2586192" y="1443551"/>
            <a:chExt cx="7096171" cy="3589948"/>
          </a:xfrm>
        </p:grpSpPr>
        <p:sp>
          <p:nvSpPr>
            <p:cNvPr id="22" name="矩形: 圆角 21"/>
            <p:cNvSpPr/>
            <p:nvPr/>
          </p:nvSpPr>
          <p:spPr>
            <a:xfrm>
              <a:off x="2586192" y="1818389"/>
              <a:ext cx="7096171" cy="3215110"/>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a:off x="3818249" y="3067746"/>
              <a:ext cx="798282" cy="798282"/>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4903013" y="4530540"/>
              <a:ext cx="2607029" cy="337185"/>
            </a:xfrm>
            <a:prstGeom prst="rect">
              <a:avLst/>
            </a:prstGeom>
            <a:noFill/>
          </p:spPr>
          <p:txBody>
            <a:bodyPr wrap="square" rtlCol="0">
              <a:spAutoFit/>
            </a:bodyPr>
            <a:lstStyle/>
            <a:p>
              <a:pPr algn="ctr"/>
              <a:r>
                <a:rPr lang="zh-CN" altLang="en-US" sz="1600" spc="600" dirty="0">
                  <a:solidFill>
                    <a:schemeClr val="tx1">
                      <a:lumMod val="75000"/>
                      <a:lumOff val="25000"/>
                    </a:schemeClr>
                  </a:solidFill>
                  <a:cs typeface="+mn-ea"/>
                  <a:sym typeface="+mn-lt"/>
                </a:rPr>
                <a:t>汇报人</a:t>
              </a:r>
              <a:r>
                <a:rPr lang="zh-CN" altLang="en-US" sz="1600" spc="600" dirty="0" smtClean="0">
                  <a:solidFill>
                    <a:schemeClr val="tx1">
                      <a:lumMod val="75000"/>
                      <a:lumOff val="25000"/>
                    </a:schemeClr>
                  </a:solidFill>
                  <a:cs typeface="+mn-ea"/>
                  <a:sym typeface="+mn-lt"/>
                </a:rPr>
                <a:t>：</a:t>
              </a:r>
              <a:r>
                <a:rPr lang="en-US" altLang="zh-CN" sz="1600" spc="600" dirty="0" smtClean="0">
                  <a:solidFill>
                    <a:schemeClr val="tx1">
                      <a:lumMod val="75000"/>
                      <a:lumOff val="25000"/>
                    </a:schemeClr>
                  </a:solidFill>
                  <a:cs typeface="+mn-ea"/>
                  <a:sym typeface="+mn-lt"/>
                </a:rPr>
                <a:t>XXX</a:t>
              </a:r>
              <a:endParaRPr lang="en-US" altLang="zh-CN" sz="1600" spc="600" dirty="0" smtClean="0">
                <a:solidFill>
                  <a:schemeClr val="tx1">
                    <a:lumMod val="75000"/>
                    <a:lumOff val="25000"/>
                  </a:schemeClr>
                </a:solidFill>
                <a:cs typeface="+mn-ea"/>
                <a:sym typeface="+mn-lt"/>
              </a:endParaRPr>
            </a:p>
          </p:txBody>
        </p:sp>
        <p:sp>
          <p:nvSpPr>
            <p:cNvPr id="13" name="文本框 12"/>
            <p:cNvSpPr txBox="1"/>
            <p:nvPr/>
          </p:nvSpPr>
          <p:spPr>
            <a:xfrm>
              <a:off x="4022981" y="4111090"/>
              <a:ext cx="4264705" cy="338554"/>
            </a:xfrm>
            <a:prstGeom prst="rect">
              <a:avLst/>
            </a:prstGeom>
            <a:noFill/>
          </p:spPr>
          <p:txBody>
            <a:bodyPr wrap="square" rtlCol="0">
              <a:spAutoFit/>
            </a:bodyPr>
            <a:lstStyle/>
            <a:p>
              <a:pPr algn="ctr"/>
              <a:r>
                <a:rPr lang="en-US" altLang="zh-CN" sz="1600" spc="600" dirty="0">
                  <a:solidFill>
                    <a:schemeClr val="tx1">
                      <a:lumMod val="75000"/>
                      <a:lumOff val="25000"/>
                    </a:schemeClr>
                  </a:solidFill>
                  <a:cs typeface="+mn-ea"/>
                  <a:sym typeface="+mn-lt"/>
                </a:rPr>
                <a:t>—</a:t>
              </a:r>
              <a:r>
                <a:rPr lang="zh-CN" altLang="en-US" sz="1600" spc="600" dirty="0">
                  <a:solidFill>
                    <a:schemeClr val="tx1">
                      <a:lumMod val="75000"/>
                      <a:lumOff val="25000"/>
                    </a:schemeClr>
                  </a:solidFill>
                  <a:cs typeface="+mn-ea"/>
                  <a:sym typeface="+mn-lt"/>
                </a:rPr>
                <a:t>自然风景创意商务</a:t>
              </a:r>
              <a:r>
                <a:rPr lang="en-US" altLang="zh-CN" sz="1600" spc="600" dirty="0">
                  <a:solidFill>
                    <a:schemeClr val="tx1">
                      <a:lumMod val="75000"/>
                      <a:lumOff val="25000"/>
                    </a:schemeClr>
                  </a:solidFill>
                  <a:cs typeface="+mn-ea"/>
                  <a:sym typeface="+mn-lt"/>
                </a:rPr>
                <a:t>PPT</a:t>
              </a:r>
              <a:r>
                <a:rPr lang="zh-CN" altLang="en-US" sz="1600" spc="600" dirty="0">
                  <a:solidFill>
                    <a:schemeClr val="tx1">
                      <a:lumMod val="75000"/>
                      <a:lumOff val="25000"/>
                    </a:schemeClr>
                  </a:solidFill>
                  <a:cs typeface="+mn-ea"/>
                  <a:sym typeface="+mn-lt"/>
                </a:rPr>
                <a:t>模板</a:t>
              </a:r>
              <a:r>
                <a:rPr lang="en-US" altLang="zh-CN" sz="1600" spc="600" dirty="0">
                  <a:solidFill>
                    <a:schemeClr val="tx1">
                      <a:lumMod val="75000"/>
                      <a:lumOff val="25000"/>
                    </a:schemeClr>
                  </a:solidFill>
                  <a:cs typeface="+mn-ea"/>
                  <a:sym typeface="+mn-lt"/>
                </a:rPr>
                <a:t>—</a:t>
              </a:r>
              <a:endParaRPr lang="zh-CN" altLang="en-US" sz="1600" spc="600" dirty="0">
                <a:solidFill>
                  <a:schemeClr val="tx1">
                    <a:lumMod val="75000"/>
                    <a:lumOff val="25000"/>
                  </a:schemeClr>
                </a:solidFill>
                <a:cs typeface="+mn-ea"/>
                <a:sym typeface="+mn-lt"/>
              </a:endParaRPr>
            </a:p>
          </p:txBody>
        </p:sp>
        <p:sp>
          <p:nvSpPr>
            <p:cNvPr id="19" name="文本框 18"/>
            <p:cNvSpPr txBox="1"/>
            <p:nvPr/>
          </p:nvSpPr>
          <p:spPr>
            <a:xfrm>
              <a:off x="4922437" y="3745594"/>
              <a:ext cx="2526845" cy="261610"/>
            </a:xfrm>
            <a:prstGeom prst="rect">
              <a:avLst/>
            </a:prstGeom>
            <a:solidFill>
              <a:schemeClr val="tx1">
                <a:lumMod val="75000"/>
                <a:lumOff val="25000"/>
              </a:schemeClr>
            </a:solidFill>
          </p:spPr>
          <p:txBody>
            <a:bodyPr wrap="square" rtlCol="0">
              <a:spAutoFit/>
            </a:bodyPr>
            <a:lstStyle/>
            <a:p>
              <a:pPr algn="ctr"/>
              <a:r>
                <a:rPr lang="en-US" altLang="zh-CN" sz="1100" spc="300" dirty="0">
                  <a:solidFill>
                    <a:schemeClr val="bg1"/>
                  </a:solidFill>
                  <a:cs typeface="+mn-ea"/>
                  <a:sym typeface="+mn-lt"/>
                </a:rPr>
                <a:t>PRETENTION OF WORK</a:t>
              </a:r>
              <a:endParaRPr lang="zh-CN" altLang="en-US" sz="1100" spc="300" dirty="0">
                <a:solidFill>
                  <a:schemeClr val="bg1"/>
                </a:solidFill>
                <a:cs typeface="+mn-ea"/>
                <a:sym typeface="+mn-lt"/>
              </a:endParaRPr>
            </a:p>
          </p:txBody>
        </p:sp>
        <p:sp>
          <p:nvSpPr>
            <p:cNvPr id="11" name="文本框 10"/>
            <p:cNvSpPr txBox="1"/>
            <p:nvPr/>
          </p:nvSpPr>
          <p:spPr>
            <a:xfrm>
              <a:off x="3317459" y="2488027"/>
              <a:ext cx="5675751" cy="1323439"/>
            </a:xfrm>
            <a:prstGeom prst="rect">
              <a:avLst/>
            </a:prstGeom>
            <a:noFill/>
          </p:spPr>
          <p:txBody>
            <a:bodyPr wrap="square" rtlCol="0">
              <a:spAutoFit/>
            </a:bodyPr>
            <a:lstStyle/>
            <a:p>
              <a:pPr algn="ctr"/>
              <a:r>
                <a:rPr lang="zh-CN" altLang="en-US" sz="8000" spc="600" dirty="0">
                  <a:solidFill>
                    <a:srgbClr val="3E3F3F"/>
                  </a:solidFill>
                  <a:latin typeface="方正正黑简体" panose="02000000000000000000" pitchFamily="2" charset="-122"/>
                  <a:ea typeface="方正正黑简体" panose="02000000000000000000" pitchFamily="2" charset="-122"/>
                  <a:cs typeface="+mn-ea"/>
                  <a:sym typeface="+mn-lt"/>
                </a:rPr>
                <a:t>感谢观看</a:t>
              </a:r>
              <a:endParaRPr lang="zh-CN" altLang="en-US" sz="8000" spc="600" dirty="0">
                <a:solidFill>
                  <a:srgbClr val="3E3F3F"/>
                </a:solidFill>
                <a:latin typeface="方正正黑简体" panose="02000000000000000000" pitchFamily="2" charset="-122"/>
                <a:ea typeface="方正正黑简体" panose="02000000000000000000" pitchFamily="2" charset="-122"/>
                <a:cs typeface="+mn-ea"/>
                <a:sym typeface="+mn-lt"/>
              </a:endParaRPr>
            </a:p>
          </p:txBody>
        </p:sp>
        <p:sp>
          <p:nvSpPr>
            <p:cNvPr id="14" name="椭圆 13"/>
            <p:cNvSpPr/>
            <p:nvPr/>
          </p:nvSpPr>
          <p:spPr>
            <a:xfrm rot="1582537">
              <a:off x="7525259" y="1443551"/>
              <a:ext cx="1319162" cy="1319162"/>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4" name="椭圆 23"/>
          <p:cNvSpPr/>
          <p:nvPr/>
        </p:nvSpPr>
        <p:spPr>
          <a:xfrm rot="1582537">
            <a:off x="5614222" y="5451872"/>
            <a:ext cx="411750" cy="411750"/>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randombar(horizontal)">
                                      <p:cBhvr>
                                        <p:cTn id="12" dur="500"/>
                                        <p:tgtEl>
                                          <p:spTgt spid="24"/>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randombar(horizontal)">
                                      <p:cBhvr>
                                        <p:cTn id="15" dur="500"/>
                                        <p:tgtEl>
                                          <p:spTgt spid="17"/>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randombar(horizontal)">
                                      <p:cBhvr>
                                        <p:cTn id="1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4"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descr="雪山上有白云&#10;&#10;描述已自动生成"/>
          <p:cNvPicPr>
            <a:picLocks noChangeAspect="1"/>
          </p:cNvPicPr>
          <p:nvPr/>
        </p:nvPicPr>
        <p:blipFill rotWithShape="1">
          <a:blip r:embed="rId1" cstate="screen">
            <a:extLst>
              <a:ext uri="{BEBA8EAE-BF5A-486C-A8C5-ECC9F3942E4B}">
                <a14:imgProps xmlns:a14="http://schemas.microsoft.com/office/drawing/2010/main">
                  <a14:imgLayer r:embed="rId2">
                    <a14:imgEffect>
                      <a14:backgroundRemoval t="12387" b="100000" l="239" r="99863">
                        <a14:foregroundMark x1="14715" y1="15634" x2="6692" y2="29456"/>
                        <a14:foregroundMark x1="6692" y1="29456" x2="3209" y2="33006"/>
                        <a14:foregroundMark x1="14817" y1="20846" x2="35029" y2="69411"/>
                        <a14:foregroundMark x1="35029" y1="69411" x2="35029" y2="69411"/>
                        <a14:foregroundMark x1="29840" y1="41465" x2="43633" y2="64955"/>
                        <a14:foregroundMark x1="43633" y1="64955" x2="43633" y2="64955"/>
                        <a14:foregroundMark x1="49505" y1="54456" x2="35029" y2="70619"/>
                        <a14:foregroundMark x1="35029" y1="70619" x2="35029" y2="70619"/>
                        <a14:foregroundMark x1="97610" y1="41465" x2="83134" y2="49169"/>
                        <a14:foregroundMark x1="97508" y1="47810" x2="89553" y2="91314"/>
                        <a14:foregroundMark x1="89553" y1="91314" x2="89553" y2="93278"/>
                        <a14:foregroundMark x1="78491" y1="48414" x2="59167" y2="47583"/>
                        <a14:foregroundMark x1="59167" y1="47583" x2="55889" y2="45317"/>
                        <a14:foregroundMark x1="97405" y1="39275" x2="99932" y2="39804"/>
                        <a14:foregroundMark x1="444" y1="29381" x2="410" y2="57024"/>
                        <a14:foregroundMark x1="410" y1="57024" x2="2014" y2="73640"/>
                        <a14:foregroundMark x1="31478" y1="74698" x2="12086" y2="74094"/>
                        <a14:foregroundMark x1="15364" y1="44335" x2="21748" y2="49924"/>
                        <a14:foregroundMark x1="21748" y1="49924" x2="29020" y2="62311"/>
                        <a14:foregroundMark x1="29020" y1="62311" x2="29088" y2="62311"/>
                        <a14:foregroundMark x1="97713" y1="94713" x2="79242" y2="99924"/>
                        <a14:foregroundMark x1="273" y1="97356" x2="10584" y2="99924"/>
                      </a14:backgroundRemoval>
                    </a14:imgEffect>
                  </a14:imgLayer>
                </a14:imgProps>
              </a:ext>
            </a:extLst>
          </a:blip>
          <a:srcRect/>
          <a:stretch>
            <a:fillRect/>
          </a:stretch>
        </p:blipFill>
        <p:spPr>
          <a:xfrm flipH="1">
            <a:off x="0" y="1349298"/>
            <a:ext cx="12192000" cy="5508702"/>
          </a:xfrm>
          <a:prstGeom prst="rect">
            <a:avLst/>
          </a:prstGeom>
        </p:spPr>
      </p:pic>
      <p:sp>
        <p:nvSpPr>
          <p:cNvPr id="11" name="矩形 10"/>
          <p:cNvSpPr/>
          <p:nvPr/>
        </p:nvSpPr>
        <p:spPr>
          <a:xfrm>
            <a:off x="-1" y="0"/>
            <a:ext cx="12192000" cy="6858000"/>
          </a:xfrm>
          <a:prstGeom prst="rect">
            <a:avLst/>
          </a:prstGeom>
          <a:gradFill>
            <a:gsLst>
              <a:gs pos="0">
                <a:schemeClr val="accent1">
                  <a:lumMod val="5000"/>
                  <a:lumOff val="95000"/>
                </a:schemeClr>
              </a:gs>
              <a:gs pos="54000">
                <a:schemeClr val="bg1">
                  <a:alpha val="60000"/>
                </a:schemeClr>
              </a:gs>
              <a:gs pos="83000">
                <a:schemeClr val="bg1">
                  <a:alpha val="40000"/>
                </a:schemeClr>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rot="1582537">
            <a:off x="6359540" y="1063224"/>
            <a:ext cx="1549532" cy="1549532"/>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10410635" y="415655"/>
            <a:ext cx="1218120" cy="1938992"/>
          </a:xfrm>
          <a:prstGeom prst="rect">
            <a:avLst/>
          </a:prstGeom>
          <a:noFill/>
        </p:spPr>
        <p:txBody>
          <a:bodyPr wrap="square" rtlCol="0">
            <a:spAutoFit/>
          </a:bodyPr>
          <a:lstStyle/>
          <a:p>
            <a:r>
              <a:rPr lang="en-US" altLang="zh-CN" sz="6000" dirty="0">
                <a:solidFill>
                  <a:srgbClr val="3E3F3F"/>
                </a:solidFill>
                <a:cs typeface="+mn-ea"/>
                <a:sym typeface="+mn-lt"/>
              </a:rPr>
              <a:t>01.</a:t>
            </a:r>
            <a:endParaRPr lang="zh-CN" altLang="en-US" sz="6000" dirty="0">
              <a:solidFill>
                <a:srgbClr val="3E3F3F"/>
              </a:solidFill>
              <a:cs typeface="+mn-ea"/>
              <a:sym typeface="+mn-lt"/>
            </a:endParaRPr>
          </a:p>
        </p:txBody>
      </p:sp>
      <p:grpSp>
        <p:nvGrpSpPr>
          <p:cNvPr id="10" name="组合 9"/>
          <p:cNvGrpSpPr/>
          <p:nvPr/>
        </p:nvGrpSpPr>
        <p:grpSpPr>
          <a:xfrm>
            <a:off x="1679646" y="1731500"/>
            <a:ext cx="5791534" cy="3086669"/>
            <a:chOff x="1908594" y="1969803"/>
            <a:chExt cx="5791534" cy="3086669"/>
          </a:xfrm>
        </p:grpSpPr>
        <p:sp>
          <p:nvSpPr>
            <p:cNvPr id="6" name="矩形: 圆角 5"/>
            <p:cNvSpPr/>
            <p:nvPr/>
          </p:nvSpPr>
          <p:spPr>
            <a:xfrm>
              <a:off x="1908594" y="1969803"/>
              <a:ext cx="5791534" cy="3086669"/>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3076965" y="2788683"/>
              <a:ext cx="3454792" cy="830997"/>
            </a:xfrm>
            <a:prstGeom prst="rect">
              <a:avLst/>
            </a:prstGeom>
          </p:spPr>
          <p:txBody>
            <a:bodyPr wrap="none">
              <a:spAutoFit/>
            </a:bodyPr>
            <a:lstStyle/>
            <a:p>
              <a:r>
                <a:rPr lang="zh-CN" altLang="en-US" sz="4800" b="1" spc="300" dirty="0">
                  <a:solidFill>
                    <a:srgbClr val="404040"/>
                  </a:solidFill>
                  <a:cs typeface="+mn-ea"/>
                  <a:sym typeface="+mn-lt"/>
                </a:rPr>
                <a:t>请输入标题</a:t>
              </a:r>
              <a:endParaRPr lang="zh-CN" altLang="en-US" sz="4800" b="1" spc="300" dirty="0">
                <a:solidFill>
                  <a:srgbClr val="404040"/>
                </a:solidFill>
                <a:cs typeface="+mn-ea"/>
                <a:sym typeface="+mn-lt"/>
              </a:endParaRPr>
            </a:p>
          </p:txBody>
        </p:sp>
        <p:sp>
          <p:nvSpPr>
            <p:cNvPr id="9" name="文本框 8"/>
            <p:cNvSpPr txBox="1"/>
            <p:nvPr/>
          </p:nvSpPr>
          <p:spPr>
            <a:xfrm>
              <a:off x="2777023" y="3789249"/>
              <a:ext cx="4226217" cy="46166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gn="ctr"/>
              <a:r>
                <a:rPr lang="zh-CN" altLang="en-US" sz="1200" dirty="0">
                  <a:latin typeface="+mn-lt"/>
                  <a:ea typeface="+mn-ea"/>
                  <a:cs typeface="+mn-ea"/>
                  <a:sym typeface="+mn-lt"/>
                </a:rPr>
                <a:t>您可以在此处输入该部分的总结性内容作为简要的提示帮助演示</a:t>
              </a:r>
              <a:endParaRPr lang="zh-CN" altLang="en-US" sz="1200" dirty="0">
                <a:latin typeface="+mn-lt"/>
                <a:ea typeface="+mn-ea"/>
                <a:cs typeface="+mn-ea"/>
                <a:sym typeface="+mn-lt"/>
              </a:endParaRPr>
            </a:p>
          </p:txBody>
        </p:sp>
      </p:grpSp>
      <p:sp>
        <p:nvSpPr>
          <p:cNvPr id="12" name="椭圆 11"/>
          <p:cNvSpPr/>
          <p:nvPr/>
        </p:nvSpPr>
        <p:spPr>
          <a:xfrm rot="1001028" flipV="1">
            <a:off x="1883610" y="4072237"/>
            <a:ext cx="1153052" cy="1153052"/>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randombar(horizont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randombar(horizontal)">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5279579" y="2612579"/>
            <a:ext cx="1632842" cy="1632841"/>
            <a:chOff x="5147099" y="2482106"/>
            <a:chExt cx="1898801" cy="1898800"/>
          </a:xfrm>
        </p:grpSpPr>
        <p:sp>
          <p:nvSpPr>
            <p:cNvPr id="11" name="椭圆 10"/>
            <p:cNvSpPr/>
            <p:nvPr/>
          </p:nvSpPr>
          <p:spPr>
            <a:xfrm>
              <a:off x="5147099" y="2482106"/>
              <a:ext cx="1898801" cy="1898800"/>
            </a:xfrm>
            <a:prstGeom prst="ellipse">
              <a:avLst/>
            </a:prstGeom>
            <a:solidFill>
              <a:srgbClr val="67B2E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4" name="图形 13" descr="齿轮"/>
            <p:cNvPicPr>
              <a:picLocks noChangeAspect="1"/>
            </p:cNvPicPr>
            <p:nvPr/>
          </p:nvPicPr>
          <p:blipFill>
            <a:blip r:embed="rId1" cstate="screen">
              <a:extLst>
                <a:ext uri="{96DAC541-7B7A-43D3-8B79-37D633B846F1}">
                  <asvg:svgBlip xmlns:asvg="http://schemas.microsoft.com/office/drawing/2016/SVG/main" r:embed="rId2"/>
                </a:ext>
              </a:extLst>
            </a:blip>
            <a:stretch>
              <a:fillRect/>
            </a:stretch>
          </p:blipFill>
          <p:spPr>
            <a:xfrm>
              <a:off x="5638800" y="2971800"/>
              <a:ext cx="914400" cy="914400"/>
            </a:xfrm>
            <a:prstGeom prst="rect">
              <a:avLst/>
            </a:prstGeom>
          </p:spPr>
        </p:pic>
      </p:grpSp>
      <p:grpSp>
        <p:nvGrpSpPr>
          <p:cNvPr id="20" name="组合 19"/>
          <p:cNvGrpSpPr/>
          <p:nvPr/>
        </p:nvGrpSpPr>
        <p:grpSpPr>
          <a:xfrm>
            <a:off x="4304372" y="2051767"/>
            <a:ext cx="1483720" cy="270795"/>
            <a:chOff x="4683512" y="2174488"/>
            <a:chExt cx="1483720" cy="270795"/>
          </a:xfrm>
        </p:grpSpPr>
        <p:cxnSp>
          <p:nvCxnSpPr>
            <p:cNvPr id="17" name="直接连接符 16"/>
            <p:cNvCxnSpPr/>
            <p:nvPr/>
          </p:nvCxnSpPr>
          <p:spPr>
            <a:xfrm flipH="1">
              <a:off x="4683512" y="2174488"/>
              <a:ext cx="1137425" cy="0"/>
            </a:xfrm>
            <a:prstGeom prst="line">
              <a:avLst/>
            </a:prstGeom>
            <a:ln>
              <a:solidFill>
                <a:srgbClr val="3E3F3F"/>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flipV="1">
              <a:off x="5820938" y="2174488"/>
              <a:ext cx="346294" cy="270795"/>
            </a:xfrm>
            <a:prstGeom prst="line">
              <a:avLst/>
            </a:prstGeom>
            <a:ln>
              <a:solidFill>
                <a:srgbClr val="3E3F3F"/>
              </a:solidFill>
            </a:ln>
          </p:spPr>
          <p:style>
            <a:lnRef idx="1">
              <a:schemeClr val="accent1"/>
            </a:lnRef>
            <a:fillRef idx="0">
              <a:schemeClr val="accent1"/>
            </a:fillRef>
            <a:effectRef idx="0">
              <a:schemeClr val="accent1"/>
            </a:effectRef>
            <a:fontRef idx="minor">
              <a:schemeClr val="tx1"/>
            </a:fontRef>
          </p:style>
        </p:cxnSp>
      </p:grpSp>
      <p:cxnSp>
        <p:nvCxnSpPr>
          <p:cNvPr id="22" name="直接连接符 21"/>
          <p:cNvCxnSpPr/>
          <p:nvPr/>
        </p:nvCxnSpPr>
        <p:spPr>
          <a:xfrm flipH="1">
            <a:off x="3843455" y="3389616"/>
            <a:ext cx="1137425" cy="0"/>
          </a:xfrm>
          <a:prstGeom prst="line">
            <a:avLst/>
          </a:prstGeom>
          <a:ln>
            <a:solidFill>
              <a:srgbClr val="3E3F3F"/>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flipV="1">
            <a:off x="4304372" y="4535437"/>
            <a:ext cx="1483720" cy="270795"/>
            <a:chOff x="4683512" y="2174488"/>
            <a:chExt cx="1483720" cy="270795"/>
          </a:xfrm>
        </p:grpSpPr>
        <p:cxnSp>
          <p:nvCxnSpPr>
            <p:cNvPr id="24" name="直接连接符 23"/>
            <p:cNvCxnSpPr/>
            <p:nvPr/>
          </p:nvCxnSpPr>
          <p:spPr>
            <a:xfrm flipH="1">
              <a:off x="4683512" y="2174488"/>
              <a:ext cx="1137425" cy="0"/>
            </a:xfrm>
            <a:prstGeom prst="line">
              <a:avLst/>
            </a:prstGeom>
            <a:ln>
              <a:solidFill>
                <a:srgbClr val="3E3F3F"/>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flipV="1">
              <a:off x="5820938" y="2174488"/>
              <a:ext cx="346294" cy="270795"/>
            </a:xfrm>
            <a:prstGeom prst="line">
              <a:avLst/>
            </a:prstGeom>
            <a:ln>
              <a:solidFill>
                <a:srgbClr val="3E3F3F"/>
              </a:solidFill>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flipH="1">
            <a:off x="6488732" y="2051767"/>
            <a:ext cx="1483720" cy="270795"/>
            <a:chOff x="4683512" y="2174488"/>
            <a:chExt cx="1483720" cy="270795"/>
          </a:xfrm>
        </p:grpSpPr>
        <p:cxnSp>
          <p:nvCxnSpPr>
            <p:cNvPr id="27" name="直接连接符 26"/>
            <p:cNvCxnSpPr/>
            <p:nvPr/>
          </p:nvCxnSpPr>
          <p:spPr>
            <a:xfrm flipH="1">
              <a:off x="4683512" y="2174488"/>
              <a:ext cx="1137425" cy="0"/>
            </a:xfrm>
            <a:prstGeom prst="line">
              <a:avLst/>
            </a:prstGeom>
            <a:ln>
              <a:solidFill>
                <a:srgbClr val="3E3F3F"/>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5820938" y="2174488"/>
              <a:ext cx="346294" cy="270795"/>
            </a:xfrm>
            <a:prstGeom prst="line">
              <a:avLst/>
            </a:prstGeom>
            <a:ln>
              <a:solidFill>
                <a:srgbClr val="3E3F3F"/>
              </a:solidFill>
            </a:ln>
          </p:spPr>
          <p:style>
            <a:lnRef idx="1">
              <a:schemeClr val="accent1"/>
            </a:lnRef>
            <a:fillRef idx="0">
              <a:schemeClr val="accent1"/>
            </a:fillRef>
            <a:effectRef idx="0">
              <a:schemeClr val="accent1"/>
            </a:effectRef>
            <a:fontRef idx="minor">
              <a:schemeClr val="tx1"/>
            </a:fontRef>
          </p:style>
        </p:cxnSp>
      </p:grpSp>
      <p:cxnSp>
        <p:nvCxnSpPr>
          <p:cNvPr id="29" name="直接连接符 28"/>
          <p:cNvCxnSpPr/>
          <p:nvPr/>
        </p:nvCxnSpPr>
        <p:spPr>
          <a:xfrm>
            <a:off x="7151650" y="3389616"/>
            <a:ext cx="1137425" cy="0"/>
          </a:xfrm>
          <a:prstGeom prst="line">
            <a:avLst/>
          </a:prstGeom>
          <a:ln>
            <a:solidFill>
              <a:srgbClr val="3E3F3F"/>
            </a:solidFill>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flipH="1" flipV="1">
            <a:off x="6488732" y="4535437"/>
            <a:ext cx="1483720" cy="270795"/>
            <a:chOff x="4683512" y="2174488"/>
            <a:chExt cx="1483720" cy="270795"/>
          </a:xfrm>
        </p:grpSpPr>
        <p:cxnSp>
          <p:nvCxnSpPr>
            <p:cNvPr id="31" name="直接连接符 30"/>
            <p:cNvCxnSpPr/>
            <p:nvPr/>
          </p:nvCxnSpPr>
          <p:spPr>
            <a:xfrm flipH="1">
              <a:off x="4683512" y="2174488"/>
              <a:ext cx="1137425" cy="0"/>
            </a:xfrm>
            <a:prstGeom prst="line">
              <a:avLst/>
            </a:prstGeom>
            <a:ln>
              <a:solidFill>
                <a:srgbClr val="3E3F3F"/>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flipV="1">
              <a:off x="5820938" y="2174488"/>
              <a:ext cx="346294" cy="270795"/>
            </a:xfrm>
            <a:prstGeom prst="line">
              <a:avLst/>
            </a:prstGeom>
            <a:ln>
              <a:solidFill>
                <a:srgbClr val="3E3F3F"/>
              </a:solidFill>
            </a:ln>
          </p:spPr>
          <p:style>
            <a:lnRef idx="1">
              <a:schemeClr val="accent1"/>
            </a:lnRef>
            <a:fillRef idx="0">
              <a:schemeClr val="accent1"/>
            </a:fillRef>
            <a:effectRef idx="0">
              <a:schemeClr val="accent1"/>
            </a:effectRef>
            <a:fontRef idx="minor">
              <a:schemeClr val="tx1"/>
            </a:fontRef>
          </p:style>
        </p:cxnSp>
      </p:grpSp>
      <p:sp>
        <p:nvSpPr>
          <p:cNvPr id="33" name="矩形 32"/>
          <p:cNvSpPr/>
          <p:nvPr/>
        </p:nvSpPr>
        <p:spPr>
          <a:xfrm>
            <a:off x="3782368" y="1571036"/>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34" name="文本框 33"/>
          <p:cNvSpPr txBox="1"/>
          <p:nvPr/>
        </p:nvSpPr>
        <p:spPr>
          <a:xfrm>
            <a:off x="1465336" y="2022977"/>
            <a:ext cx="4176794"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sp>
        <p:nvSpPr>
          <p:cNvPr id="35" name="矩形 34"/>
          <p:cNvSpPr/>
          <p:nvPr/>
        </p:nvSpPr>
        <p:spPr>
          <a:xfrm>
            <a:off x="6750205" y="1571036"/>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36" name="文本框 35"/>
          <p:cNvSpPr txBox="1"/>
          <p:nvPr/>
        </p:nvSpPr>
        <p:spPr>
          <a:xfrm>
            <a:off x="6835026" y="2040962"/>
            <a:ext cx="4176794"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sp>
        <p:nvSpPr>
          <p:cNvPr id="37" name="矩形 36"/>
          <p:cNvSpPr/>
          <p:nvPr/>
        </p:nvSpPr>
        <p:spPr>
          <a:xfrm>
            <a:off x="3470800" y="2909155"/>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38" name="矩形 37"/>
          <p:cNvSpPr/>
          <p:nvPr/>
        </p:nvSpPr>
        <p:spPr>
          <a:xfrm>
            <a:off x="7061771" y="2909155"/>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39" name="矩形 38"/>
          <p:cNvSpPr/>
          <p:nvPr/>
        </p:nvSpPr>
        <p:spPr>
          <a:xfrm>
            <a:off x="3843455" y="431612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40" name="矩形 39"/>
          <p:cNvSpPr/>
          <p:nvPr/>
        </p:nvSpPr>
        <p:spPr>
          <a:xfrm>
            <a:off x="6828927" y="431612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41" name="文本框 40"/>
          <p:cNvSpPr txBox="1"/>
          <p:nvPr/>
        </p:nvSpPr>
        <p:spPr>
          <a:xfrm>
            <a:off x="1465336" y="3422230"/>
            <a:ext cx="3843048"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a:t>
            </a:r>
            <a:endParaRPr lang="zh-CN" altLang="en-US" sz="1400" dirty="0">
              <a:latin typeface="+mn-lt"/>
              <a:ea typeface="+mn-ea"/>
              <a:cs typeface="+mn-ea"/>
              <a:sym typeface="+mn-lt"/>
            </a:endParaRPr>
          </a:p>
        </p:txBody>
      </p:sp>
      <p:sp>
        <p:nvSpPr>
          <p:cNvPr id="42" name="文本框 41"/>
          <p:cNvSpPr txBox="1"/>
          <p:nvPr/>
        </p:nvSpPr>
        <p:spPr>
          <a:xfrm>
            <a:off x="7151650" y="3392268"/>
            <a:ext cx="3843048"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a:t>
            </a:r>
            <a:endParaRPr lang="zh-CN" altLang="en-US" sz="1400" dirty="0">
              <a:latin typeface="+mn-lt"/>
              <a:ea typeface="+mn-ea"/>
              <a:cs typeface="+mn-ea"/>
              <a:sym typeface="+mn-lt"/>
            </a:endParaRPr>
          </a:p>
        </p:txBody>
      </p:sp>
      <p:sp>
        <p:nvSpPr>
          <p:cNvPr id="44" name="文本框 43"/>
          <p:cNvSpPr txBox="1"/>
          <p:nvPr/>
        </p:nvSpPr>
        <p:spPr>
          <a:xfrm>
            <a:off x="1567361" y="4896231"/>
            <a:ext cx="4176794"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sp>
        <p:nvSpPr>
          <p:cNvPr id="45" name="文本框 44"/>
          <p:cNvSpPr txBox="1"/>
          <p:nvPr/>
        </p:nvSpPr>
        <p:spPr>
          <a:xfrm>
            <a:off x="6835026" y="4896150"/>
            <a:ext cx="4176794"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randombar(horizontal)">
                                      <p:cBhvr>
                                        <p:cTn id="12" dur="500"/>
                                        <p:tgtEl>
                                          <p:spTgt spid="20"/>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randombar(horizontal)">
                                      <p:cBhvr>
                                        <p:cTn id="15" dur="500"/>
                                        <p:tgtEl>
                                          <p:spTgt spid="33"/>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randombar(horizontal)">
                                      <p:cBhvr>
                                        <p:cTn id="18" dur="500"/>
                                        <p:tgtEl>
                                          <p:spTgt spid="34"/>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randombar(horizontal)">
                                      <p:cBhvr>
                                        <p:cTn id="23" dur="500"/>
                                        <p:tgtEl>
                                          <p:spTgt spid="22"/>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randombar(horizontal)">
                                      <p:cBhvr>
                                        <p:cTn id="26" dur="500"/>
                                        <p:tgtEl>
                                          <p:spTgt spid="37"/>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randombar(horizontal)">
                                      <p:cBhvr>
                                        <p:cTn id="29" dur="500"/>
                                        <p:tgtEl>
                                          <p:spTgt spid="41"/>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randombar(horizontal)">
                                      <p:cBhvr>
                                        <p:cTn id="34" dur="500"/>
                                        <p:tgtEl>
                                          <p:spTgt spid="23"/>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randombar(horizontal)">
                                      <p:cBhvr>
                                        <p:cTn id="37" dur="500"/>
                                        <p:tgtEl>
                                          <p:spTgt spid="39"/>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randombar(horizontal)">
                                      <p:cBhvr>
                                        <p:cTn id="40" dur="500"/>
                                        <p:tgtEl>
                                          <p:spTgt spid="44"/>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nodeType="click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randombar(horizontal)">
                                      <p:cBhvr>
                                        <p:cTn id="45" dur="500"/>
                                        <p:tgtEl>
                                          <p:spTgt spid="26"/>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randombar(horizontal)">
                                      <p:cBhvr>
                                        <p:cTn id="48" dur="500"/>
                                        <p:tgtEl>
                                          <p:spTgt spid="35"/>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randombar(horizontal)">
                                      <p:cBhvr>
                                        <p:cTn id="51" dur="500"/>
                                        <p:tgtEl>
                                          <p:spTgt spid="36"/>
                                        </p:tgtEl>
                                      </p:cBhvr>
                                    </p:animEffect>
                                  </p:childTnLst>
                                </p:cTn>
                              </p:par>
                            </p:childTnLst>
                          </p:cTn>
                        </p:par>
                      </p:childTnLst>
                    </p:cTn>
                  </p:par>
                  <p:par>
                    <p:cTn id="52" fill="hold">
                      <p:stCondLst>
                        <p:cond delay="indefinite"/>
                      </p:stCondLst>
                      <p:childTnLst>
                        <p:par>
                          <p:cTn id="53" fill="hold">
                            <p:stCondLst>
                              <p:cond delay="0"/>
                            </p:stCondLst>
                            <p:childTnLst>
                              <p:par>
                                <p:cTn id="54" presetID="14" presetClass="entr" presetSubtype="10" fill="hold" nodeType="click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randombar(horizontal)">
                                      <p:cBhvr>
                                        <p:cTn id="56" dur="500"/>
                                        <p:tgtEl>
                                          <p:spTgt spid="29"/>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randombar(horizontal)">
                                      <p:cBhvr>
                                        <p:cTn id="59" dur="500"/>
                                        <p:tgtEl>
                                          <p:spTgt spid="38"/>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randombar(horizontal)">
                                      <p:cBhvr>
                                        <p:cTn id="62" dur="500"/>
                                        <p:tgtEl>
                                          <p:spTgt spid="42"/>
                                        </p:tgtEl>
                                      </p:cBhvr>
                                    </p:animEffect>
                                  </p:childTnLst>
                                </p:cTn>
                              </p:par>
                            </p:childTnLst>
                          </p:cTn>
                        </p:par>
                      </p:childTnLst>
                    </p:cTn>
                  </p:par>
                  <p:par>
                    <p:cTn id="63" fill="hold">
                      <p:stCondLst>
                        <p:cond delay="indefinite"/>
                      </p:stCondLst>
                      <p:childTnLst>
                        <p:par>
                          <p:cTn id="64" fill="hold">
                            <p:stCondLst>
                              <p:cond delay="0"/>
                            </p:stCondLst>
                            <p:childTnLst>
                              <p:par>
                                <p:cTn id="65" presetID="14" presetClass="entr" presetSubtype="10" fill="hold" nodeType="click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randombar(horizontal)">
                                      <p:cBhvr>
                                        <p:cTn id="67" dur="500"/>
                                        <p:tgtEl>
                                          <p:spTgt spid="30"/>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randombar(horizontal)">
                                      <p:cBhvr>
                                        <p:cTn id="70" dur="500"/>
                                        <p:tgtEl>
                                          <p:spTgt spid="4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45"/>
                                        </p:tgtEl>
                                        <p:attrNameLst>
                                          <p:attrName>style.visibility</p:attrName>
                                        </p:attrNameLst>
                                      </p:cBhvr>
                                      <p:to>
                                        <p:strVal val="visible"/>
                                      </p:to>
                                    </p:set>
                                    <p:animEffect transition="in" filter="randombar(horizontal)">
                                      <p:cBhvr>
                                        <p:cTn id="7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37" grpId="0"/>
      <p:bldP spid="38" grpId="0"/>
      <p:bldP spid="39" grpId="0"/>
      <p:bldP spid="40" grpId="0"/>
      <p:bldP spid="41" grpId="0"/>
      <p:bldP spid="42" grpId="0"/>
      <p:bldP spid="44" grpId="0"/>
      <p:bldP spid="4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screen"/>
          <a:srcRect/>
          <a:stretch>
            <a:fillRect/>
          </a:stretch>
        </p:blipFill>
        <p:spPr>
          <a:xfrm>
            <a:off x="6452424" y="1633457"/>
            <a:ext cx="1795541" cy="1795541"/>
          </a:xfrm>
          <a:prstGeom prst="rect">
            <a:avLst/>
          </a:prstGeom>
        </p:spPr>
      </p:pic>
      <p:pic>
        <p:nvPicPr>
          <p:cNvPr id="6" name="图片 5"/>
          <p:cNvPicPr>
            <a:picLocks noChangeAspect="1"/>
          </p:cNvPicPr>
          <p:nvPr/>
        </p:nvPicPr>
        <p:blipFill rotWithShape="1">
          <a:blip r:embed="rId2" cstate="screen"/>
          <a:srcRect/>
          <a:stretch>
            <a:fillRect/>
          </a:stretch>
        </p:blipFill>
        <p:spPr>
          <a:xfrm>
            <a:off x="3880429" y="1633459"/>
            <a:ext cx="1795541" cy="1795541"/>
          </a:xfrm>
          <a:prstGeom prst="rect">
            <a:avLst/>
          </a:prstGeom>
        </p:spPr>
      </p:pic>
      <p:pic>
        <p:nvPicPr>
          <p:cNvPr id="7" name="图片 6" descr="图片包含 人, 男人, 游戏机&#10;&#10;描述已自动生成"/>
          <p:cNvPicPr>
            <a:picLocks noChangeAspect="1"/>
          </p:cNvPicPr>
          <p:nvPr/>
        </p:nvPicPr>
        <p:blipFill rotWithShape="1">
          <a:blip r:embed="rId3" cstate="screen"/>
          <a:srcRect/>
          <a:stretch>
            <a:fillRect/>
          </a:stretch>
        </p:blipFill>
        <p:spPr>
          <a:xfrm>
            <a:off x="1308432" y="1633457"/>
            <a:ext cx="1795543" cy="1795543"/>
          </a:xfrm>
          <a:prstGeom prst="rect">
            <a:avLst/>
          </a:prstGeom>
        </p:spPr>
      </p:pic>
      <p:sp>
        <p:nvSpPr>
          <p:cNvPr id="8" name="椭圆 7"/>
          <p:cNvSpPr/>
          <p:nvPr/>
        </p:nvSpPr>
        <p:spPr>
          <a:xfrm>
            <a:off x="9024419" y="1633457"/>
            <a:ext cx="1795543" cy="1795543"/>
          </a:xfrm>
          <a:prstGeom prst="ellipse">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9186074" y="1992618"/>
            <a:ext cx="1472232" cy="1077218"/>
          </a:xfrm>
          <a:prstGeom prst="rect">
            <a:avLst/>
          </a:prstGeom>
          <a:noFill/>
        </p:spPr>
        <p:txBody>
          <a:bodyPr wrap="square" rtlCol="0">
            <a:spAutoFit/>
          </a:bodyPr>
          <a:lstStyle/>
          <a:p>
            <a:pPr algn="ctr"/>
            <a:r>
              <a:rPr lang="zh-CN" altLang="en-US" sz="3200" b="1" spc="600" dirty="0">
                <a:solidFill>
                  <a:srgbClr val="3E3F3F"/>
                </a:solidFill>
                <a:cs typeface="+mn-ea"/>
                <a:sym typeface="+mn-lt"/>
              </a:rPr>
              <a:t>汇报内容</a:t>
            </a:r>
            <a:endParaRPr lang="zh-CN" altLang="en-US" sz="3200" b="1" spc="600" dirty="0">
              <a:solidFill>
                <a:srgbClr val="3E3F3F"/>
              </a:solidFill>
              <a:cs typeface="+mn-ea"/>
              <a:sym typeface="+mn-lt"/>
            </a:endParaRPr>
          </a:p>
        </p:txBody>
      </p:sp>
      <p:sp>
        <p:nvSpPr>
          <p:cNvPr id="10" name="椭圆 9"/>
          <p:cNvSpPr/>
          <p:nvPr/>
        </p:nvSpPr>
        <p:spPr>
          <a:xfrm rot="1582537">
            <a:off x="9969738" y="1122466"/>
            <a:ext cx="1203989" cy="1203989"/>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4" name="组合 13"/>
          <p:cNvGrpSpPr/>
          <p:nvPr/>
        </p:nvGrpSpPr>
        <p:grpSpPr>
          <a:xfrm>
            <a:off x="1308429" y="3623915"/>
            <a:ext cx="1795545" cy="1971215"/>
            <a:chOff x="1308429" y="3623915"/>
            <a:chExt cx="1795545" cy="1971215"/>
          </a:xfrm>
        </p:grpSpPr>
        <p:sp>
          <p:nvSpPr>
            <p:cNvPr id="11" name="矩形: 圆角 10"/>
            <p:cNvSpPr/>
            <p:nvPr/>
          </p:nvSpPr>
          <p:spPr>
            <a:xfrm>
              <a:off x="1308431" y="3623915"/>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1308429" y="4210135"/>
              <a:ext cx="1795543" cy="138499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gn="just">
                <a:lnSpc>
                  <a:spcPct val="150000"/>
                </a:lnSpc>
              </a:pPr>
              <a:r>
                <a:rPr lang="zh-CN" altLang="en-US" sz="1400" dirty="0">
                  <a:latin typeface="+mn-lt"/>
                  <a:ea typeface="+mn-ea"/>
                  <a:cs typeface="+mn-ea"/>
                  <a:sym typeface="+mn-lt"/>
                </a:rPr>
                <a:t>您可以在此处输入该部分的总结性内容作为演示期间的</a:t>
              </a:r>
              <a:endParaRPr lang="zh-CN" altLang="en-US" sz="1400" dirty="0">
                <a:latin typeface="+mn-lt"/>
                <a:ea typeface="+mn-ea"/>
                <a:cs typeface="+mn-ea"/>
                <a:sym typeface="+mn-lt"/>
              </a:endParaRPr>
            </a:p>
          </p:txBody>
        </p:sp>
        <p:sp>
          <p:nvSpPr>
            <p:cNvPr id="12" name="矩形 11"/>
            <p:cNvSpPr/>
            <p:nvPr/>
          </p:nvSpPr>
          <p:spPr>
            <a:xfrm>
              <a:off x="1376487" y="368045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grpSp>
        <p:nvGrpSpPr>
          <p:cNvPr id="15" name="组合 14"/>
          <p:cNvGrpSpPr/>
          <p:nvPr/>
        </p:nvGrpSpPr>
        <p:grpSpPr>
          <a:xfrm>
            <a:off x="3880425" y="3623915"/>
            <a:ext cx="1795545" cy="1971215"/>
            <a:chOff x="1308429" y="3623915"/>
            <a:chExt cx="1795545" cy="1971215"/>
          </a:xfrm>
        </p:grpSpPr>
        <p:sp>
          <p:nvSpPr>
            <p:cNvPr id="16" name="矩形: 圆角 15"/>
            <p:cNvSpPr/>
            <p:nvPr/>
          </p:nvSpPr>
          <p:spPr>
            <a:xfrm>
              <a:off x="1308431" y="3623915"/>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p:cNvSpPr txBox="1"/>
            <p:nvPr/>
          </p:nvSpPr>
          <p:spPr>
            <a:xfrm>
              <a:off x="1308429" y="4210135"/>
              <a:ext cx="1795543" cy="138499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gn="just">
                <a:lnSpc>
                  <a:spcPct val="150000"/>
                </a:lnSpc>
              </a:pPr>
              <a:r>
                <a:rPr lang="zh-CN" altLang="en-US" sz="1400" dirty="0">
                  <a:latin typeface="+mn-lt"/>
                  <a:ea typeface="+mn-ea"/>
                  <a:cs typeface="+mn-ea"/>
                  <a:sym typeface="+mn-lt"/>
                </a:rPr>
                <a:t>您可以在此处输入该部分的总结性内容作为演示期间的</a:t>
              </a:r>
              <a:endParaRPr lang="zh-CN" altLang="en-US" sz="1400" dirty="0">
                <a:latin typeface="+mn-lt"/>
                <a:ea typeface="+mn-ea"/>
                <a:cs typeface="+mn-ea"/>
                <a:sym typeface="+mn-lt"/>
              </a:endParaRPr>
            </a:p>
          </p:txBody>
        </p:sp>
        <p:sp>
          <p:nvSpPr>
            <p:cNvPr id="18" name="矩形 17"/>
            <p:cNvSpPr/>
            <p:nvPr/>
          </p:nvSpPr>
          <p:spPr>
            <a:xfrm>
              <a:off x="1376487" y="368045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grpSp>
        <p:nvGrpSpPr>
          <p:cNvPr id="19" name="组合 18"/>
          <p:cNvGrpSpPr/>
          <p:nvPr/>
        </p:nvGrpSpPr>
        <p:grpSpPr>
          <a:xfrm>
            <a:off x="6452420" y="3623915"/>
            <a:ext cx="1795545" cy="1971215"/>
            <a:chOff x="1308429" y="3623915"/>
            <a:chExt cx="1795545" cy="1971215"/>
          </a:xfrm>
        </p:grpSpPr>
        <p:sp>
          <p:nvSpPr>
            <p:cNvPr id="20" name="矩形: 圆角 19"/>
            <p:cNvSpPr/>
            <p:nvPr/>
          </p:nvSpPr>
          <p:spPr>
            <a:xfrm>
              <a:off x="1308431" y="3623915"/>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文本框 20"/>
            <p:cNvSpPr txBox="1"/>
            <p:nvPr/>
          </p:nvSpPr>
          <p:spPr>
            <a:xfrm>
              <a:off x="1308429" y="4210135"/>
              <a:ext cx="1795543" cy="138499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gn="just">
                <a:lnSpc>
                  <a:spcPct val="150000"/>
                </a:lnSpc>
              </a:pPr>
              <a:r>
                <a:rPr lang="zh-CN" altLang="en-US" sz="1400" dirty="0">
                  <a:latin typeface="+mn-lt"/>
                  <a:ea typeface="+mn-ea"/>
                  <a:cs typeface="+mn-ea"/>
                  <a:sym typeface="+mn-lt"/>
                </a:rPr>
                <a:t>您可以在此处输入该部分的总结性内容作为演示期间的</a:t>
              </a:r>
              <a:endParaRPr lang="zh-CN" altLang="en-US" sz="1400" dirty="0">
                <a:latin typeface="+mn-lt"/>
                <a:ea typeface="+mn-ea"/>
                <a:cs typeface="+mn-ea"/>
                <a:sym typeface="+mn-lt"/>
              </a:endParaRPr>
            </a:p>
          </p:txBody>
        </p:sp>
        <p:sp>
          <p:nvSpPr>
            <p:cNvPr id="22" name="矩形 21"/>
            <p:cNvSpPr/>
            <p:nvPr/>
          </p:nvSpPr>
          <p:spPr>
            <a:xfrm>
              <a:off x="1376487" y="3680453"/>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randombar(horizontal)">
                                      <p:cBhvr>
                                        <p:cTn id="18" dur="500"/>
                                        <p:tgtEl>
                                          <p:spTgt spid="7"/>
                                        </p:tgtEl>
                                      </p:cBhvr>
                                    </p:animEffect>
                                  </p:childTnLst>
                                </p:cTn>
                              </p:par>
                              <p:par>
                                <p:cTn id="19" presetID="14" presetClass="entr" presetSubtype="1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randombar(horizontal)">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randombar(horizontal)">
                                      <p:cBhvr>
                                        <p:cTn id="26" dur="500"/>
                                        <p:tgtEl>
                                          <p:spTgt spid="6"/>
                                        </p:tgtEl>
                                      </p:cBhvr>
                                    </p:animEffect>
                                  </p:childTnLst>
                                </p:cTn>
                              </p:par>
                              <p:par>
                                <p:cTn id="27" presetID="14" presetClass="entr" presetSubtype="1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randombar(horizontal)">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randombar(horizontal)">
                                      <p:cBhvr>
                                        <p:cTn id="34" dur="500"/>
                                        <p:tgtEl>
                                          <p:spTgt spid="5"/>
                                        </p:tgtEl>
                                      </p:cBhvr>
                                    </p:animEffect>
                                  </p:childTnLst>
                                </p:cTn>
                              </p:par>
                              <p:par>
                                <p:cTn id="35" presetID="14" presetClass="entr" presetSubtype="1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randombar(horizontal)">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雪山上有白云&#10;&#10;描述已自动生成"/>
          <p:cNvPicPr>
            <a:picLocks noChangeAspect="1"/>
          </p:cNvPicPr>
          <p:nvPr/>
        </p:nvPicPr>
        <p:blipFill rotWithShape="1">
          <a:blip r:embed="rId1" cstate="screen">
            <a:extLst>
              <a:ext uri="{BEBA8EAE-BF5A-486C-A8C5-ECC9F3942E4B}">
                <a14:imgProps xmlns:a14="http://schemas.microsoft.com/office/drawing/2010/main">
                  <a14:imgLayer r:embed="rId2">
                    <a14:imgEffect>
                      <a14:backgroundRemoval t="22162" b="100000" l="239" r="99863">
                        <a14:foregroundMark x1="14715" y1="27973" x2="6692" y2="52703"/>
                        <a14:foregroundMark x1="6692" y1="52703" x2="3209" y2="59054"/>
                        <a14:foregroundMark x1="14817" y1="37297" x2="29362" y2="99865"/>
                        <a14:foregroundMark x1="29840" y1="74189" x2="38272" y2="99865"/>
                        <a14:foregroundMark x1="49471" y1="97432" x2="48276" y2="99865"/>
                        <a14:foregroundMark x1="97610" y1="74189" x2="83134" y2="87973"/>
                        <a14:foregroundMark x1="97474" y1="85541" x2="96040" y2="99865"/>
                        <a14:foregroundMark x1="78491" y1="86622" x2="59167" y2="85135"/>
                        <a14:foregroundMark x1="59167" y1="85135" x2="55889" y2="81081"/>
                        <a14:foregroundMark x1="97405" y1="70270" x2="99932" y2="71216"/>
                        <a14:foregroundMark x1="410" y1="52568" x2="410" y2="99865"/>
                        <a14:foregroundMark x1="15364" y1="79324" x2="21748" y2="89324"/>
                        <a14:foregroundMark x1="21748" y1="89324" x2="25196" y2="99865"/>
                      </a14:backgroundRemoval>
                    </a14:imgEffect>
                  </a14:imgLayer>
                </a14:imgProps>
              </a:ext>
            </a:extLst>
          </a:blip>
          <a:srcRect/>
          <a:stretch>
            <a:fillRect/>
          </a:stretch>
        </p:blipFill>
        <p:spPr>
          <a:xfrm flipH="1">
            <a:off x="0" y="3780264"/>
            <a:ext cx="12192000" cy="3077736"/>
          </a:xfrm>
          <a:prstGeom prst="rect">
            <a:avLst/>
          </a:prstGeom>
        </p:spPr>
      </p:pic>
      <p:sp>
        <p:nvSpPr>
          <p:cNvPr id="3" name="任意多边形: 形状 2"/>
          <p:cNvSpPr/>
          <p:nvPr/>
        </p:nvSpPr>
        <p:spPr>
          <a:xfrm>
            <a:off x="22302" y="4312977"/>
            <a:ext cx="12177154" cy="1718179"/>
          </a:xfrm>
          <a:custGeom>
            <a:avLst/>
            <a:gdLst>
              <a:gd name="connsiteX0" fmla="*/ 0 w 12177154"/>
              <a:gd name="connsiteY0" fmla="*/ 1329540 h 1718179"/>
              <a:gd name="connsiteX1" fmla="*/ 724830 w 12177154"/>
              <a:gd name="connsiteY1" fmla="*/ 1374145 h 1718179"/>
              <a:gd name="connsiteX2" fmla="*/ 1137425 w 12177154"/>
              <a:gd name="connsiteY2" fmla="*/ 1262633 h 1718179"/>
              <a:gd name="connsiteX3" fmla="*/ 1951464 w 12177154"/>
              <a:gd name="connsiteY3" fmla="*/ 1708682 h 1718179"/>
              <a:gd name="connsiteX4" fmla="*/ 2932771 w 12177154"/>
              <a:gd name="connsiteY4" fmla="*/ 1574867 h 1718179"/>
              <a:gd name="connsiteX5" fmla="*/ 3579542 w 12177154"/>
              <a:gd name="connsiteY5" fmla="*/ 1664077 h 1718179"/>
              <a:gd name="connsiteX6" fmla="*/ 4583152 w 12177154"/>
              <a:gd name="connsiteY6" fmla="*/ 1206877 h 1718179"/>
              <a:gd name="connsiteX7" fmla="*/ 5129561 w 12177154"/>
              <a:gd name="connsiteY7" fmla="*/ 1329540 h 1718179"/>
              <a:gd name="connsiteX8" fmla="*/ 5798635 w 12177154"/>
              <a:gd name="connsiteY8" fmla="*/ 972701 h 1718179"/>
              <a:gd name="connsiteX9" fmla="*/ 6568069 w 12177154"/>
              <a:gd name="connsiteY9" fmla="*/ 1061911 h 1718179"/>
              <a:gd name="connsiteX10" fmla="*/ 7694342 w 12177154"/>
              <a:gd name="connsiteY10" fmla="*/ 259023 h 1718179"/>
              <a:gd name="connsiteX11" fmla="*/ 8508381 w 12177154"/>
              <a:gd name="connsiteY11" fmla="*/ 247872 h 1718179"/>
              <a:gd name="connsiteX12" fmla="*/ 8898674 w 12177154"/>
              <a:gd name="connsiteY12" fmla="*/ 270174 h 1718179"/>
              <a:gd name="connsiteX13" fmla="*/ 9489688 w 12177154"/>
              <a:gd name="connsiteY13" fmla="*/ 259023 h 1718179"/>
              <a:gd name="connsiteX14" fmla="*/ 9735015 w 12177154"/>
              <a:gd name="connsiteY14" fmla="*/ 448594 h 1718179"/>
              <a:gd name="connsiteX15" fmla="*/ 10225669 w 12177154"/>
              <a:gd name="connsiteY15" fmla="*/ 2545 h 1718179"/>
              <a:gd name="connsiteX16" fmla="*/ 11028557 w 12177154"/>
              <a:gd name="connsiteY16" fmla="*/ 281325 h 1718179"/>
              <a:gd name="connsiteX17" fmla="*/ 11273883 w 12177154"/>
              <a:gd name="connsiteY17" fmla="*/ 593560 h 1718179"/>
              <a:gd name="connsiteX18" fmla="*/ 11340791 w 12177154"/>
              <a:gd name="connsiteY18" fmla="*/ 682769 h 1718179"/>
              <a:gd name="connsiteX19" fmla="*/ 11340791 w 12177154"/>
              <a:gd name="connsiteY19" fmla="*/ 682769 h 1718179"/>
              <a:gd name="connsiteX20" fmla="*/ 11508059 w 12177154"/>
              <a:gd name="connsiteY20" fmla="*/ 749677 h 1718179"/>
              <a:gd name="connsiteX21" fmla="*/ 11842596 w 12177154"/>
              <a:gd name="connsiteY21" fmla="*/ 794282 h 1718179"/>
              <a:gd name="connsiteX22" fmla="*/ 12154830 w 12177154"/>
              <a:gd name="connsiteY22" fmla="*/ 760828 h 1718179"/>
              <a:gd name="connsiteX23" fmla="*/ 12154830 w 12177154"/>
              <a:gd name="connsiteY23" fmla="*/ 749677 h 1718179"/>
              <a:gd name="connsiteX24" fmla="*/ 12177132 w 12177154"/>
              <a:gd name="connsiteY24" fmla="*/ 771979 h 1718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177154" h="1718179">
                <a:moveTo>
                  <a:pt x="0" y="1329540"/>
                </a:moveTo>
                <a:cubicBezTo>
                  <a:pt x="267629" y="1357418"/>
                  <a:pt x="535259" y="1385296"/>
                  <a:pt x="724830" y="1374145"/>
                </a:cubicBezTo>
                <a:cubicBezTo>
                  <a:pt x="914401" y="1362994"/>
                  <a:pt x="932986" y="1206877"/>
                  <a:pt x="1137425" y="1262633"/>
                </a:cubicBezTo>
                <a:cubicBezTo>
                  <a:pt x="1341864" y="1318389"/>
                  <a:pt x="1652240" y="1656643"/>
                  <a:pt x="1951464" y="1708682"/>
                </a:cubicBezTo>
                <a:cubicBezTo>
                  <a:pt x="2250688" y="1760721"/>
                  <a:pt x="2661425" y="1582301"/>
                  <a:pt x="2932771" y="1574867"/>
                </a:cubicBezTo>
                <a:cubicBezTo>
                  <a:pt x="3204117" y="1567433"/>
                  <a:pt x="3304478" y="1725409"/>
                  <a:pt x="3579542" y="1664077"/>
                </a:cubicBezTo>
                <a:cubicBezTo>
                  <a:pt x="3854606" y="1602745"/>
                  <a:pt x="4324816" y="1262633"/>
                  <a:pt x="4583152" y="1206877"/>
                </a:cubicBezTo>
                <a:cubicBezTo>
                  <a:pt x="4841488" y="1151121"/>
                  <a:pt x="4926981" y="1368569"/>
                  <a:pt x="5129561" y="1329540"/>
                </a:cubicBezTo>
                <a:cubicBezTo>
                  <a:pt x="5332141" y="1290511"/>
                  <a:pt x="5558884" y="1017306"/>
                  <a:pt x="5798635" y="972701"/>
                </a:cubicBezTo>
                <a:cubicBezTo>
                  <a:pt x="6038386" y="928096"/>
                  <a:pt x="6252118" y="1180857"/>
                  <a:pt x="6568069" y="1061911"/>
                </a:cubicBezTo>
                <a:cubicBezTo>
                  <a:pt x="6884020" y="942965"/>
                  <a:pt x="7370957" y="394696"/>
                  <a:pt x="7694342" y="259023"/>
                </a:cubicBezTo>
                <a:cubicBezTo>
                  <a:pt x="8017727" y="123350"/>
                  <a:pt x="8307659" y="246014"/>
                  <a:pt x="8508381" y="247872"/>
                </a:cubicBezTo>
                <a:cubicBezTo>
                  <a:pt x="8709103" y="249730"/>
                  <a:pt x="8898674" y="270174"/>
                  <a:pt x="8898674" y="270174"/>
                </a:cubicBezTo>
                <a:cubicBezTo>
                  <a:pt x="9062225" y="272032"/>
                  <a:pt x="9350298" y="229286"/>
                  <a:pt x="9489688" y="259023"/>
                </a:cubicBezTo>
                <a:cubicBezTo>
                  <a:pt x="9629078" y="288760"/>
                  <a:pt x="9612352" y="491340"/>
                  <a:pt x="9735015" y="448594"/>
                </a:cubicBezTo>
                <a:cubicBezTo>
                  <a:pt x="9857678" y="405848"/>
                  <a:pt x="10010079" y="30423"/>
                  <a:pt x="10225669" y="2545"/>
                </a:cubicBezTo>
                <a:cubicBezTo>
                  <a:pt x="10441259" y="-25333"/>
                  <a:pt x="10853855" y="182822"/>
                  <a:pt x="11028557" y="281325"/>
                </a:cubicBezTo>
                <a:cubicBezTo>
                  <a:pt x="11203259" y="379827"/>
                  <a:pt x="11221844" y="526653"/>
                  <a:pt x="11273883" y="593560"/>
                </a:cubicBezTo>
                <a:cubicBezTo>
                  <a:pt x="11325922" y="660467"/>
                  <a:pt x="11340791" y="682769"/>
                  <a:pt x="11340791" y="682769"/>
                </a:cubicBezTo>
                <a:lnTo>
                  <a:pt x="11340791" y="682769"/>
                </a:lnTo>
                <a:cubicBezTo>
                  <a:pt x="11368669" y="693920"/>
                  <a:pt x="11424425" y="731091"/>
                  <a:pt x="11508059" y="749677"/>
                </a:cubicBezTo>
                <a:cubicBezTo>
                  <a:pt x="11591693" y="768263"/>
                  <a:pt x="11734801" y="792424"/>
                  <a:pt x="11842596" y="794282"/>
                </a:cubicBezTo>
                <a:cubicBezTo>
                  <a:pt x="11950391" y="796140"/>
                  <a:pt x="12154830" y="760828"/>
                  <a:pt x="12154830" y="760828"/>
                </a:cubicBezTo>
                <a:cubicBezTo>
                  <a:pt x="12206869" y="753394"/>
                  <a:pt x="12151113" y="747818"/>
                  <a:pt x="12154830" y="749677"/>
                </a:cubicBezTo>
                <a:cubicBezTo>
                  <a:pt x="12158547" y="751536"/>
                  <a:pt x="12167839" y="761757"/>
                  <a:pt x="12177132" y="771979"/>
                </a:cubicBezTo>
              </a:path>
            </a:pathLst>
          </a:custGeom>
          <a:noFill/>
          <a:ln>
            <a:solidFill>
              <a:srgbClr val="3E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 name="直接连接符 3"/>
          <p:cNvCxnSpPr/>
          <p:nvPr/>
        </p:nvCxnSpPr>
        <p:spPr>
          <a:xfrm>
            <a:off x="2049966" y="2545023"/>
            <a:ext cx="0" cy="3486133"/>
          </a:xfrm>
          <a:prstGeom prst="line">
            <a:avLst/>
          </a:prstGeom>
          <a:ln>
            <a:solidFill>
              <a:srgbClr val="3E3F3F"/>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1152194" y="2440233"/>
            <a:ext cx="2761884" cy="2599734"/>
            <a:chOff x="-609698" y="3952976"/>
            <a:chExt cx="2761884" cy="2599734"/>
          </a:xfrm>
        </p:grpSpPr>
        <p:sp>
          <p:nvSpPr>
            <p:cNvPr id="8" name="矩形: 圆角 7"/>
            <p:cNvSpPr/>
            <p:nvPr/>
          </p:nvSpPr>
          <p:spPr>
            <a:xfrm>
              <a:off x="-609698" y="3952976"/>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520198" y="4521385"/>
              <a:ext cx="1631988" cy="203132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您可以在此处输入该部分的总结性内容作为演示期间的您可以在此处</a:t>
              </a:r>
              <a:endParaRPr lang="zh-CN" altLang="en-US" sz="1400" dirty="0">
                <a:latin typeface="+mn-lt"/>
                <a:ea typeface="+mn-ea"/>
                <a:cs typeface="+mn-ea"/>
                <a:sym typeface="+mn-lt"/>
              </a:endParaRPr>
            </a:p>
          </p:txBody>
        </p:sp>
        <p:sp>
          <p:nvSpPr>
            <p:cNvPr id="10" name="矩形 9"/>
            <p:cNvSpPr/>
            <p:nvPr/>
          </p:nvSpPr>
          <p:spPr>
            <a:xfrm>
              <a:off x="-541642" y="4009514"/>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cxnSp>
        <p:nvCxnSpPr>
          <p:cNvPr id="11" name="直接连接符 10"/>
          <p:cNvCxnSpPr/>
          <p:nvPr/>
        </p:nvCxnSpPr>
        <p:spPr>
          <a:xfrm>
            <a:off x="4744844" y="2037197"/>
            <a:ext cx="0" cy="3486133"/>
          </a:xfrm>
          <a:prstGeom prst="line">
            <a:avLst/>
          </a:prstGeom>
          <a:ln>
            <a:solidFill>
              <a:srgbClr val="3E3F3F"/>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3914078" y="1780604"/>
            <a:ext cx="1795543" cy="513187"/>
            <a:chOff x="3914078" y="1780604"/>
            <a:chExt cx="1795543" cy="513187"/>
          </a:xfrm>
        </p:grpSpPr>
        <p:sp>
          <p:nvSpPr>
            <p:cNvPr id="12" name="矩形: 圆角 11"/>
            <p:cNvSpPr/>
            <p:nvPr/>
          </p:nvSpPr>
          <p:spPr>
            <a:xfrm>
              <a:off x="3914078" y="1780604"/>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3982134" y="1837142"/>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sp>
        <p:nvSpPr>
          <p:cNvPr id="15" name="文本框 14"/>
          <p:cNvSpPr txBox="1"/>
          <p:nvPr/>
        </p:nvSpPr>
        <p:spPr>
          <a:xfrm>
            <a:off x="4997703" y="2427375"/>
            <a:ext cx="1631988" cy="203132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您可以在此处输入该部分的总结性内容作为演示期间的您可以在此处</a:t>
            </a:r>
            <a:endParaRPr lang="zh-CN" altLang="en-US" sz="1400" dirty="0">
              <a:latin typeface="+mn-lt"/>
              <a:ea typeface="+mn-ea"/>
              <a:cs typeface="+mn-ea"/>
              <a:sym typeface="+mn-lt"/>
            </a:endParaRPr>
          </a:p>
        </p:txBody>
      </p:sp>
      <p:cxnSp>
        <p:nvCxnSpPr>
          <p:cNvPr id="16" name="直接连接符 15"/>
          <p:cNvCxnSpPr/>
          <p:nvPr/>
        </p:nvCxnSpPr>
        <p:spPr>
          <a:xfrm>
            <a:off x="7261301" y="2611929"/>
            <a:ext cx="0" cy="2268703"/>
          </a:xfrm>
          <a:prstGeom prst="line">
            <a:avLst/>
          </a:prstGeom>
          <a:ln>
            <a:solidFill>
              <a:srgbClr val="3E3F3F"/>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6423103" y="2240623"/>
            <a:ext cx="1795543" cy="513187"/>
            <a:chOff x="3914078" y="1780604"/>
            <a:chExt cx="1795543" cy="513187"/>
          </a:xfrm>
        </p:grpSpPr>
        <p:sp>
          <p:nvSpPr>
            <p:cNvPr id="19" name="矩形: 圆角 18"/>
            <p:cNvSpPr/>
            <p:nvPr/>
          </p:nvSpPr>
          <p:spPr>
            <a:xfrm>
              <a:off x="3914078" y="1780604"/>
              <a:ext cx="1795543" cy="513187"/>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3982134" y="1837142"/>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grpSp>
      <p:sp>
        <p:nvSpPr>
          <p:cNvPr id="21" name="文本框 20"/>
          <p:cNvSpPr txBox="1"/>
          <p:nvPr/>
        </p:nvSpPr>
        <p:spPr>
          <a:xfrm>
            <a:off x="7506728" y="2887394"/>
            <a:ext cx="1631988" cy="138499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a:t>
            </a:r>
            <a:endParaRPr lang="zh-CN" altLang="en-US" sz="1400" dirty="0">
              <a:latin typeface="+mn-lt"/>
              <a:ea typeface="+mn-ea"/>
              <a:cs typeface="+mn-ea"/>
              <a:sym typeface="+mn-lt"/>
            </a:endParaRPr>
          </a:p>
        </p:txBody>
      </p:sp>
      <p:sp>
        <p:nvSpPr>
          <p:cNvPr id="22" name="椭圆 21"/>
          <p:cNvSpPr/>
          <p:nvPr/>
        </p:nvSpPr>
        <p:spPr>
          <a:xfrm rot="1001028" flipV="1">
            <a:off x="9162540" y="835064"/>
            <a:ext cx="1961254" cy="1961254"/>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rot="1582537">
            <a:off x="10474886" y="3083594"/>
            <a:ext cx="649640" cy="649640"/>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randombar(horizontal)">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randombar(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randombar(horizontal)">
                                      <p:cBhvr>
                                        <p:cTn id="17" dur="500"/>
                                        <p:tgtEl>
                                          <p:spTgt spid="2"/>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randombar(horizontal)">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500" fill="hold"/>
                                        <p:tgtEl>
                                          <p:spTgt spid="16"/>
                                        </p:tgtEl>
                                        <p:attrNameLst>
                                          <p:attrName>ppt_x</p:attrName>
                                        </p:attrNameLst>
                                      </p:cBhvr>
                                      <p:tavLst>
                                        <p:tav tm="0">
                                          <p:val>
                                            <p:strVal val="#ppt_x"/>
                                          </p:val>
                                        </p:tav>
                                        <p:tav tm="100000">
                                          <p:val>
                                            <p:strVal val="#ppt_x"/>
                                          </p:val>
                                        </p:tav>
                                      </p:tavLst>
                                    </p:anim>
                                    <p:anim calcmode="lin" valueType="num">
                                      <p:cBhvr additive="base">
                                        <p:cTn id="54" dur="500" fill="hold"/>
                                        <p:tgtEl>
                                          <p:spTgt spid="16"/>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additive="base">
                                        <p:cTn id="57" dur="500" fill="hold"/>
                                        <p:tgtEl>
                                          <p:spTgt spid="21"/>
                                        </p:tgtEl>
                                        <p:attrNameLst>
                                          <p:attrName>ppt_x</p:attrName>
                                        </p:attrNameLst>
                                      </p:cBhvr>
                                      <p:tavLst>
                                        <p:tav tm="0">
                                          <p:val>
                                            <p:strVal val="#ppt_x"/>
                                          </p:val>
                                        </p:tav>
                                        <p:tav tm="100000">
                                          <p:val>
                                            <p:strVal val="#ppt_x"/>
                                          </p:val>
                                        </p:tav>
                                      </p:tavLst>
                                    </p:anim>
                                    <p:anim calcmode="lin" valueType="num">
                                      <p:cBhvr additive="base">
                                        <p:cTn id="5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21" grpId="0"/>
      <p:bldP spid="22"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6352478" y="2923217"/>
            <a:ext cx="1011567" cy="1011566"/>
          </a:xfrm>
          <a:prstGeom prst="ellipse">
            <a:avLst/>
          </a:prstGeom>
          <a:solidFill>
            <a:srgbClr val="67B2E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a:off x="6995532" y="1693589"/>
            <a:ext cx="1011567" cy="1011566"/>
          </a:xfrm>
          <a:prstGeom prst="ellipse">
            <a:avLst/>
          </a:prstGeom>
          <a:solidFill>
            <a:srgbClr val="FA5F5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4274634" y="4152845"/>
            <a:ext cx="1011567" cy="1011566"/>
          </a:xfrm>
          <a:prstGeom prst="ellipse">
            <a:avLst/>
          </a:prstGeom>
          <a:solidFill>
            <a:srgbClr val="67B2E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 name="组合 16"/>
          <p:cNvGrpSpPr/>
          <p:nvPr/>
        </p:nvGrpSpPr>
        <p:grpSpPr>
          <a:xfrm>
            <a:off x="4917688" y="2923217"/>
            <a:ext cx="1011567" cy="1011566"/>
            <a:chOff x="5147099" y="2482106"/>
            <a:chExt cx="1898801" cy="1898800"/>
          </a:xfrm>
        </p:grpSpPr>
        <p:sp>
          <p:nvSpPr>
            <p:cNvPr id="18" name="椭圆 17"/>
            <p:cNvSpPr/>
            <p:nvPr/>
          </p:nvSpPr>
          <p:spPr>
            <a:xfrm>
              <a:off x="5147099" y="2482106"/>
              <a:ext cx="1898801" cy="1898800"/>
            </a:xfrm>
            <a:prstGeom prst="ellipse">
              <a:avLst/>
            </a:prstGeom>
            <a:solidFill>
              <a:srgbClr val="FA5F5D"/>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9" name="图形 18" descr="齿轮"/>
            <p:cNvPicPr>
              <a:picLocks noChangeAspect="1"/>
            </p:cNvPicPr>
            <p:nvPr/>
          </p:nvPicPr>
          <p:blipFill>
            <a:blip r:embed="rId1" cstate="screen">
              <a:extLst>
                <a:ext uri="{96DAC541-7B7A-43D3-8B79-37D633B846F1}">
                  <asvg:svgBlip xmlns:asvg="http://schemas.microsoft.com/office/drawing/2016/SVG/main" r:embed="rId2"/>
                </a:ext>
              </a:extLst>
            </a:blip>
            <a:stretch>
              <a:fillRect/>
            </a:stretch>
          </p:blipFill>
          <p:spPr>
            <a:xfrm>
              <a:off x="5450414" y="2796562"/>
              <a:ext cx="1236159" cy="1236159"/>
            </a:xfrm>
            <a:prstGeom prst="rect">
              <a:avLst/>
            </a:prstGeom>
          </p:spPr>
        </p:pic>
      </p:grpSp>
      <p:sp>
        <p:nvSpPr>
          <p:cNvPr id="20" name="iṩḻïḋè"/>
          <p:cNvSpPr/>
          <p:nvPr/>
        </p:nvSpPr>
        <p:spPr bwMode="auto">
          <a:xfrm>
            <a:off x="4613233" y="4475208"/>
            <a:ext cx="334368" cy="3668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lnTo>
                  <a:pt x="15882" y="21600"/>
                </a:lnTo>
                <a:lnTo>
                  <a:pt x="15882" y="0"/>
                </a:lnTo>
                <a:lnTo>
                  <a:pt x="21600" y="0"/>
                </a:lnTo>
                <a:cubicBezTo>
                  <a:pt x="21600" y="0"/>
                  <a:pt x="21600" y="21600"/>
                  <a:pt x="21600" y="21600"/>
                </a:cubicBezTo>
                <a:close/>
                <a:moveTo>
                  <a:pt x="13658" y="21600"/>
                </a:moveTo>
                <a:lnTo>
                  <a:pt x="7941" y="21600"/>
                </a:lnTo>
                <a:lnTo>
                  <a:pt x="7941" y="9983"/>
                </a:lnTo>
                <a:lnTo>
                  <a:pt x="13658" y="9983"/>
                </a:lnTo>
                <a:cubicBezTo>
                  <a:pt x="13658" y="9983"/>
                  <a:pt x="13658" y="21600"/>
                  <a:pt x="13658" y="21600"/>
                </a:cubicBezTo>
                <a:close/>
                <a:moveTo>
                  <a:pt x="5717" y="21600"/>
                </a:moveTo>
                <a:lnTo>
                  <a:pt x="0" y="21600"/>
                </a:lnTo>
                <a:lnTo>
                  <a:pt x="0" y="5989"/>
                </a:lnTo>
                <a:lnTo>
                  <a:pt x="5717" y="5989"/>
                </a:lnTo>
                <a:cubicBezTo>
                  <a:pt x="5717" y="5989"/>
                  <a:pt x="5717" y="21600"/>
                  <a:pt x="5717" y="21600"/>
                </a:cubicBezTo>
                <a:close/>
              </a:path>
            </a:pathLst>
          </a:custGeom>
          <a:solidFill>
            <a:schemeClr val="bg1"/>
          </a:solidFill>
          <a:ln>
            <a:noFill/>
          </a:ln>
          <a:effectLst/>
        </p:spPr>
        <p:txBody>
          <a:bodyPr wrap="square" lIns="91440" tIns="45720" rIns="91440" bIns="45720" anchor="ctr">
            <a:normAutofit/>
          </a:bodyPr>
          <a:lstStyle/>
          <a:p>
            <a:pPr algn="ctr"/>
            <a:endParaRPr>
              <a:cs typeface="+mn-ea"/>
              <a:sym typeface="+mn-lt"/>
            </a:endParaRPr>
          </a:p>
        </p:txBody>
      </p:sp>
      <p:sp>
        <p:nvSpPr>
          <p:cNvPr id="21" name="ïṣ1îḓè"/>
          <p:cNvSpPr/>
          <p:nvPr/>
        </p:nvSpPr>
        <p:spPr bwMode="auto">
          <a:xfrm>
            <a:off x="6653949" y="3224997"/>
            <a:ext cx="408623" cy="408005"/>
          </a:xfrm>
          <a:custGeom>
            <a:avLst/>
            <a:gdLst>
              <a:gd name="T0" fmla="*/ 2000 w 4000"/>
              <a:gd name="T1" fmla="*/ 0 h 4000"/>
              <a:gd name="T2" fmla="*/ 0 w 4000"/>
              <a:gd name="T3" fmla="*/ 2000 h 4000"/>
              <a:gd name="T4" fmla="*/ 2000 w 4000"/>
              <a:gd name="T5" fmla="*/ 4000 h 4000"/>
              <a:gd name="T6" fmla="*/ 4000 w 4000"/>
              <a:gd name="T7" fmla="*/ 2000 h 4000"/>
              <a:gd name="T8" fmla="*/ 2000 w 4000"/>
              <a:gd name="T9" fmla="*/ 0 h 4000"/>
              <a:gd name="T10" fmla="*/ 2630 w 4000"/>
              <a:gd name="T11" fmla="*/ 1340 h 4000"/>
              <a:gd name="T12" fmla="*/ 2995 w 4000"/>
              <a:gd name="T13" fmla="*/ 1130 h 4000"/>
              <a:gd name="T14" fmla="*/ 3112 w 4000"/>
              <a:gd name="T15" fmla="*/ 1161 h 4000"/>
              <a:gd name="T16" fmla="*/ 3081 w 4000"/>
              <a:gd name="T17" fmla="*/ 1278 h 4000"/>
              <a:gd name="T18" fmla="*/ 2716 w 4000"/>
              <a:gd name="T19" fmla="*/ 1489 h 4000"/>
              <a:gd name="T20" fmla="*/ 2599 w 4000"/>
              <a:gd name="T21" fmla="*/ 1457 h 4000"/>
              <a:gd name="T22" fmla="*/ 2630 w 4000"/>
              <a:gd name="T23" fmla="*/ 1340 h 4000"/>
              <a:gd name="T24" fmla="*/ 2212 w 4000"/>
              <a:gd name="T25" fmla="*/ 2995 h 4000"/>
              <a:gd name="T26" fmla="*/ 2153 w 4000"/>
              <a:gd name="T27" fmla="*/ 3009 h 4000"/>
              <a:gd name="T28" fmla="*/ 2069 w 4000"/>
              <a:gd name="T29" fmla="*/ 2980 h 4000"/>
              <a:gd name="T30" fmla="*/ 1627 w 4000"/>
              <a:gd name="T31" fmla="*/ 2633 h 4000"/>
              <a:gd name="T32" fmla="*/ 1563 w 4000"/>
              <a:gd name="T33" fmla="*/ 2642 h 4000"/>
              <a:gd name="T34" fmla="*/ 1120 w 4000"/>
              <a:gd name="T35" fmla="*/ 2642 h 4000"/>
              <a:gd name="T36" fmla="*/ 857 w 4000"/>
              <a:gd name="T37" fmla="*/ 2378 h 4000"/>
              <a:gd name="T38" fmla="*/ 857 w 4000"/>
              <a:gd name="T39" fmla="*/ 1611 h 4000"/>
              <a:gd name="T40" fmla="*/ 1120 w 4000"/>
              <a:gd name="T41" fmla="*/ 1348 h 4000"/>
              <a:gd name="T42" fmla="*/ 1563 w 4000"/>
              <a:gd name="T43" fmla="*/ 1348 h 4000"/>
              <a:gd name="T44" fmla="*/ 1637 w 4000"/>
              <a:gd name="T45" fmla="*/ 1359 h 4000"/>
              <a:gd name="T46" fmla="*/ 2069 w 4000"/>
              <a:gd name="T47" fmla="*/ 1020 h 4000"/>
              <a:gd name="T48" fmla="*/ 2212 w 4000"/>
              <a:gd name="T49" fmla="*/ 1005 h 4000"/>
              <a:gd name="T50" fmla="*/ 2287 w 4000"/>
              <a:gd name="T51" fmla="*/ 1126 h 4000"/>
              <a:gd name="T52" fmla="*/ 2287 w 4000"/>
              <a:gd name="T53" fmla="*/ 2874 h 4000"/>
              <a:gd name="T54" fmla="*/ 2287 w 4000"/>
              <a:gd name="T55" fmla="*/ 2874 h 4000"/>
              <a:gd name="T56" fmla="*/ 2212 w 4000"/>
              <a:gd name="T57" fmla="*/ 2995 h 4000"/>
              <a:gd name="T58" fmla="*/ 3123 w 4000"/>
              <a:gd name="T59" fmla="*/ 2845 h 4000"/>
              <a:gd name="T60" fmla="*/ 3006 w 4000"/>
              <a:gd name="T61" fmla="*/ 2877 h 4000"/>
              <a:gd name="T62" fmla="*/ 2641 w 4000"/>
              <a:gd name="T63" fmla="*/ 2666 h 4000"/>
              <a:gd name="T64" fmla="*/ 2610 w 4000"/>
              <a:gd name="T65" fmla="*/ 2549 h 4000"/>
              <a:gd name="T66" fmla="*/ 2727 w 4000"/>
              <a:gd name="T67" fmla="*/ 2517 h 4000"/>
              <a:gd name="T68" fmla="*/ 3092 w 4000"/>
              <a:gd name="T69" fmla="*/ 2728 h 4000"/>
              <a:gd name="T70" fmla="*/ 3123 w 4000"/>
              <a:gd name="T71" fmla="*/ 2845 h 4000"/>
              <a:gd name="T72" fmla="*/ 3082 w 4000"/>
              <a:gd name="T73" fmla="*/ 2091 h 4000"/>
              <a:gd name="T74" fmla="*/ 2661 w 4000"/>
              <a:gd name="T75" fmla="*/ 2091 h 4000"/>
              <a:gd name="T76" fmla="*/ 2575 w 4000"/>
              <a:gd name="T77" fmla="*/ 2005 h 4000"/>
              <a:gd name="T78" fmla="*/ 2661 w 4000"/>
              <a:gd name="T79" fmla="*/ 1919 h 4000"/>
              <a:gd name="T80" fmla="*/ 3082 w 4000"/>
              <a:gd name="T81" fmla="*/ 1919 h 4000"/>
              <a:gd name="T82" fmla="*/ 3168 w 4000"/>
              <a:gd name="T83" fmla="*/ 2005 h 4000"/>
              <a:gd name="T84" fmla="*/ 3082 w 4000"/>
              <a:gd name="T85" fmla="*/ 2091 h 4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00" h="4000">
                <a:moveTo>
                  <a:pt x="2000" y="0"/>
                </a:moveTo>
                <a:cubicBezTo>
                  <a:pt x="896" y="0"/>
                  <a:pt x="0" y="895"/>
                  <a:pt x="0" y="2000"/>
                </a:cubicBezTo>
                <a:cubicBezTo>
                  <a:pt x="0" y="3105"/>
                  <a:pt x="896" y="4000"/>
                  <a:pt x="2000" y="4000"/>
                </a:cubicBezTo>
                <a:cubicBezTo>
                  <a:pt x="3105" y="4000"/>
                  <a:pt x="4000" y="3105"/>
                  <a:pt x="4000" y="2000"/>
                </a:cubicBezTo>
                <a:cubicBezTo>
                  <a:pt x="4000" y="895"/>
                  <a:pt x="3105" y="0"/>
                  <a:pt x="2000" y="0"/>
                </a:cubicBezTo>
                <a:close/>
                <a:moveTo>
                  <a:pt x="2630" y="1340"/>
                </a:moveTo>
                <a:lnTo>
                  <a:pt x="2995" y="1130"/>
                </a:lnTo>
                <a:cubicBezTo>
                  <a:pt x="3036" y="1106"/>
                  <a:pt x="3088" y="1120"/>
                  <a:pt x="3112" y="1161"/>
                </a:cubicBezTo>
                <a:cubicBezTo>
                  <a:pt x="3136" y="1202"/>
                  <a:pt x="3122" y="1254"/>
                  <a:pt x="3081" y="1278"/>
                </a:cubicBezTo>
                <a:lnTo>
                  <a:pt x="2716" y="1489"/>
                </a:lnTo>
                <a:cubicBezTo>
                  <a:pt x="2675" y="1512"/>
                  <a:pt x="2622" y="1498"/>
                  <a:pt x="2599" y="1457"/>
                </a:cubicBezTo>
                <a:cubicBezTo>
                  <a:pt x="2575" y="1416"/>
                  <a:pt x="2589" y="1364"/>
                  <a:pt x="2630" y="1340"/>
                </a:cubicBezTo>
                <a:close/>
                <a:moveTo>
                  <a:pt x="2212" y="2995"/>
                </a:moveTo>
                <a:cubicBezTo>
                  <a:pt x="2193" y="3004"/>
                  <a:pt x="2173" y="3009"/>
                  <a:pt x="2153" y="3009"/>
                </a:cubicBezTo>
                <a:cubicBezTo>
                  <a:pt x="2123" y="3009"/>
                  <a:pt x="2094" y="2999"/>
                  <a:pt x="2069" y="2980"/>
                </a:cubicBezTo>
                <a:lnTo>
                  <a:pt x="1627" y="2633"/>
                </a:lnTo>
                <a:cubicBezTo>
                  <a:pt x="1607" y="2639"/>
                  <a:pt x="1585" y="2642"/>
                  <a:pt x="1563" y="2642"/>
                </a:cubicBezTo>
                <a:lnTo>
                  <a:pt x="1120" y="2642"/>
                </a:lnTo>
                <a:cubicBezTo>
                  <a:pt x="975" y="2642"/>
                  <a:pt x="857" y="2524"/>
                  <a:pt x="857" y="2378"/>
                </a:cubicBezTo>
                <a:lnTo>
                  <a:pt x="857" y="1611"/>
                </a:lnTo>
                <a:cubicBezTo>
                  <a:pt x="857" y="1466"/>
                  <a:pt x="975" y="1348"/>
                  <a:pt x="1120" y="1348"/>
                </a:cubicBezTo>
                <a:lnTo>
                  <a:pt x="1563" y="1348"/>
                </a:lnTo>
                <a:cubicBezTo>
                  <a:pt x="1589" y="1348"/>
                  <a:pt x="1614" y="1352"/>
                  <a:pt x="1637" y="1359"/>
                </a:cubicBezTo>
                <a:lnTo>
                  <a:pt x="2069" y="1020"/>
                </a:lnTo>
                <a:cubicBezTo>
                  <a:pt x="2110" y="988"/>
                  <a:pt x="2165" y="982"/>
                  <a:pt x="2212" y="1005"/>
                </a:cubicBezTo>
                <a:cubicBezTo>
                  <a:pt x="2258" y="1028"/>
                  <a:pt x="2287" y="1075"/>
                  <a:pt x="2287" y="1126"/>
                </a:cubicBezTo>
                <a:lnTo>
                  <a:pt x="2287" y="2874"/>
                </a:lnTo>
                <a:lnTo>
                  <a:pt x="2287" y="2874"/>
                </a:lnTo>
                <a:cubicBezTo>
                  <a:pt x="2287" y="2925"/>
                  <a:pt x="2258" y="2972"/>
                  <a:pt x="2212" y="2995"/>
                </a:cubicBezTo>
                <a:close/>
                <a:moveTo>
                  <a:pt x="3123" y="2845"/>
                </a:moveTo>
                <a:cubicBezTo>
                  <a:pt x="3099" y="2886"/>
                  <a:pt x="3047" y="2900"/>
                  <a:pt x="3006" y="2877"/>
                </a:cubicBezTo>
                <a:lnTo>
                  <a:pt x="2641" y="2666"/>
                </a:lnTo>
                <a:cubicBezTo>
                  <a:pt x="2600" y="2642"/>
                  <a:pt x="2586" y="2590"/>
                  <a:pt x="2610" y="2549"/>
                </a:cubicBezTo>
                <a:cubicBezTo>
                  <a:pt x="2633" y="2508"/>
                  <a:pt x="2686" y="2494"/>
                  <a:pt x="2727" y="2517"/>
                </a:cubicBezTo>
                <a:lnTo>
                  <a:pt x="3092" y="2728"/>
                </a:lnTo>
                <a:cubicBezTo>
                  <a:pt x="3133" y="2751"/>
                  <a:pt x="3147" y="2804"/>
                  <a:pt x="3123" y="2845"/>
                </a:cubicBezTo>
                <a:close/>
                <a:moveTo>
                  <a:pt x="3082" y="2091"/>
                </a:moveTo>
                <a:lnTo>
                  <a:pt x="2661" y="2091"/>
                </a:lnTo>
                <a:cubicBezTo>
                  <a:pt x="2613" y="2091"/>
                  <a:pt x="2575" y="2052"/>
                  <a:pt x="2575" y="2005"/>
                </a:cubicBezTo>
                <a:cubicBezTo>
                  <a:pt x="2575" y="1957"/>
                  <a:pt x="2613" y="1919"/>
                  <a:pt x="2661" y="1919"/>
                </a:cubicBezTo>
                <a:lnTo>
                  <a:pt x="3082" y="1919"/>
                </a:lnTo>
                <a:cubicBezTo>
                  <a:pt x="3129" y="1919"/>
                  <a:pt x="3168" y="1957"/>
                  <a:pt x="3168" y="2005"/>
                </a:cubicBezTo>
                <a:cubicBezTo>
                  <a:pt x="3168" y="2052"/>
                  <a:pt x="3129" y="2091"/>
                  <a:pt x="3082" y="2091"/>
                </a:cubicBezTo>
                <a:close/>
              </a:path>
            </a:pathLst>
          </a:custGeom>
          <a:solidFill>
            <a:schemeClr val="bg1"/>
          </a:solidFill>
          <a:ln>
            <a:noFill/>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cs typeface="+mn-ea"/>
              <a:sym typeface="+mn-lt"/>
            </a:endParaRPr>
          </a:p>
        </p:txBody>
      </p:sp>
      <p:sp>
        <p:nvSpPr>
          <p:cNvPr id="23" name="iṩḻïḋè"/>
          <p:cNvSpPr/>
          <p:nvPr/>
        </p:nvSpPr>
        <p:spPr bwMode="auto">
          <a:xfrm>
            <a:off x="7327051" y="2015952"/>
            <a:ext cx="334368" cy="3668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lnTo>
                  <a:pt x="15882" y="21600"/>
                </a:lnTo>
                <a:lnTo>
                  <a:pt x="15882" y="0"/>
                </a:lnTo>
                <a:lnTo>
                  <a:pt x="21600" y="0"/>
                </a:lnTo>
                <a:cubicBezTo>
                  <a:pt x="21600" y="0"/>
                  <a:pt x="21600" y="21600"/>
                  <a:pt x="21600" y="21600"/>
                </a:cubicBezTo>
                <a:close/>
                <a:moveTo>
                  <a:pt x="13658" y="21600"/>
                </a:moveTo>
                <a:lnTo>
                  <a:pt x="7941" y="21600"/>
                </a:lnTo>
                <a:lnTo>
                  <a:pt x="7941" y="9983"/>
                </a:lnTo>
                <a:lnTo>
                  <a:pt x="13658" y="9983"/>
                </a:lnTo>
                <a:cubicBezTo>
                  <a:pt x="13658" y="9983"/>
                  <a:pt x="13658" y="21600"/>
                  <a:pt x="13658" y="21600"/>
                </a:cubicBezTo>
                <a:close/>
                <a:moveTo>
                  <a:pt x="5717" y="21600"/>
                </a:moveTo>
                <a:lnTo>
                  <a:pt x="0" y="21600"/>
                </a:lnTo>
                <a:lnTo>
                  <a:pt x="0" y="5989"/>
                </a:lnTo>
                <a:lnTo>
                  <a:pt x="5717" y="5989"/>
                </a:lnTo>
                <a:cubicBezTo>
                  <a:pt x="5717" y="5989"/>
                  <a:pt x="5717" y="21600"/>
                  <a:pt x="5717" y="21600"/>
                </a:cubicBezTo>
                <a:close/>
              </a:path>
            </a:pathLst>
          </a:custGeom>
          <a:solidFill>
            <a:schemeClr val="bg1"/>
          </a:solidFill>
          <a:ln>
            <a:noFill/>
          </a:ln>
          <a:effectLst/>
        </p:spPr>
        <p:txBody>
          <a:bodyPr wrap="square" lIns="91440" tIns="45720" rIns="91440" bIns="45720" anchor="ctr">
            <a:normAutofit/>
          </a:bodyPr>
          <a:lstStyle/>
          <a:p>
            <a:pPr algn="ctr"/>
            <a:endParaRPr>
              <a:cs typeface="+mn-ea"/>
              <a:sym typeface="+mn-lt"/>
            </a:endParaRPr>
          </a:p>
        </p:txBody>
      </p:sp>
      <p:grpSp>
        <p:nvGrpSpPr>
          <p:cNvPr id="26" name="组合 25"/>
          <p:cNvGrpSpPr/>
          <p:nvPr/>
        </p:nvGrpSpPr>
        <p:grpSpPr>
          <a:xfrm>
            <a:off x="8188712" y="1370176"/>
            <a:ext cx="2933442" cy="1417299"/>
            <a:chOff x="8166410" y="1727994"/>
            <a:chExt cx="2933442" cy="1417299"/>
          </a:xfrm>
        </p:grpSpPr>
        <p:sp>
          <p:nvSpPr>
            <p:cNvPr id="24" name="矩形 23"/>
            <p:cNvSpPr/>
            <p:nvPr/>
          </p:nvSpPr>
          <p:spPr>
            <a:xfrm>
              <a:off x="8166410" y="1727994"/>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25" name="文本框 24"/>
            <p:cNvSpPr txBox="1"/>
            <p:nvPr/>
          </p:nvSpPr>
          <p:spPr>
            <a:xfrm>
              <a:off x="8166410" y="2083464"/>
              <a:ext cx="2933442" cy="1061829"/>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grpSp>
        <p:nvGrpSpPr>
          <p:cNvPr id="27" name="组合 26"/>
          <p:cNvGrpSpPr/>
          <p:nvPr/>
        </p:nvGrpSpPr>
        <p:grpSpPr>
          <a:xfrm>
            <a:off x="1341191" y="4152442"/>
            <a:ext cx="2933442" cy="1417299"/>
            <a:chOff x="8166410" y="1727994"/>
            <a:chExt cx="2933442" cy="1417299"/>
          </a:xfrm>
        </p:grpSpPr>
        <p:sp>
          <p:nvSpPr>
            <p:cNvPr id="28" name="矩形 27"/>
            <p:cNvSpPr/>
            <p:nvPr/>
          </p:nvSpPr>
          <p:spPr>
            <a:xfrm>
              <a:off x="9181171" y="1727994"/>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29" name="文本框 28"/>
            <p:cNvSpPr txBox="1"/>
            <p:nvPr/>
          </p:nvSpPr>
          <p:spPr>
            <a:xfrm>
              <a:off x="8166410" y="2083464"/>
              <a:ext cx="2933442" cy="1061829"/>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grpSp>
        <p:nvGrpSpPr>
          <p:cNvPr id="30" name="组合 29"/>
          <p:cNvGrpSpPr/>
          <p:nvPr/>
        </p:nvGrpSpPr>
        <p:grpSpPr>
          <a:xfrm>
            <a:off x="2103051" y="1998560"/>
            <a:ext cx="2933442" cy="1417299"/>
            <a:chOff x="8166410" y="1727994"/>
            <a:chExt cx="2933442" cy="1417299"/>
          </a:xfrm>
        </p:grpSpPr>
        <p:sp>
          <p:nvSpPr>
            <p:cNvPr id="31" name="矩形 30"/>
            <p:cNvSpPr/>
            <p:nvPr/>
          </p:nvSpPr>
          <p:spPr>
            <a:xfrm>
              <a:off x="9181171" y="1727994"/>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32" name="文本框 31"/>
            <p:cNvSpPr txBox="1"/>
            <p:nvPr/>
          </p:nvSpPr>
          <p:spPr>
            <a:xfrm>
              <a:off x="8166410" y="2083464"/>
              <a:ext cx="2933442" cy="1061829"/>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grpSp>
        <p:nvGrpSpPr>
          <p:cNvPr id="33" name="组合 32"/>
          <p:cNvGrpSpPr/>
          <p:nvPr/>
        </p:nvGrpSpPr>
        <p:grpSpPr>
          <a:xfrm>
            <a:off x="7364045" y="3785199"/>
            <a:ext cx="2933442" cy="1417299"/>
            <a:chOff x="8166410" y="1727994"/>
            <a:chExt cx="2933442" cy="1417299"/>
          </a:xfrm>
        </p:grpSpPr>
        <p:sp>
          <p:nvSpPr>
            <p:cNvPr id="34" name="矩形 33"/>
            <p:cNvSpPr/>
            <p:nvPr/>
          </p:nvSpPr>
          <p:spPr>
            <a:xfrm>
              <a:off x="8166410" y="1727994"/>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35" name="文本框 34"/>
            <p:cNvSpPr txBox="1"/>
            <p:nvPr/>
          </p:nvSpPr>
          <p:spPr>
            <a:xfrm>
              <a:off x="8166410" y="2083464"/>
              <a:ext cx="2933442" cy="1061829"/>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par>
                                <p:cTn id="8" presetID="14" presetClass="entr" presetSubtype="1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randombar(horizontal)">
                                      <p:cBhvr>
                                        <p:cTn id="10" dur="500"/>
                                        <p:tgtEl>
                                          <p:spTgt spid="30"/>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randombar(horizontal)">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randombar(horizontal)">
                                      <p:cBhvr>
                                        <p:cTn id="20" dur="500"/>
                                        <p:tgtEl>
                                          <p:spTgt spid="20"/>
                                        </p:tgtEl>
                                      </p:cBhvr>
                                    </p:animEffect>
                                  </p:childTnLst>
                                </p:cTn>
                              </p:par>
                              <p:par>
                                <p:cTn id="21" presetID="14" presetClass="entr" presetSubtype="1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500"/>
                                        <p:tgtEl>
                                          <p:spTgt spid="27"/>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randombar(horizontal)">
                                      <p:cBhvr>
                                        <p:cTn id="28" dur="500"/>
                                        <p:tgtEl>
                                          <p:spTgt spid="9"/>
                                        </p:tgtEl>
                                      </p:cBhvr>
                                    </p:animEffect>
                                  </p:childTnLst>
                                </p:cTn>
                              </p:par>
                              <p:par>
                                <p:cTn id="29" presetID="14" presetClass="entr" presetSubtype="1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randombar(horizontal)">
                                      <p:cBhvr>
                                        <p:cTn id="31" dur="5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nodeType="click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randombar(horizontal)">
                                      <p:cBhvr>
                                        <p:cTn id="36" dur="500"/>
                                        <p:tgtEl>
                                          <p:spTgt spid="33"/>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randombar(horizontal)">
                                      <p:cBhvr>
                                        <p:cTn id="39" dur="500"/>
                                        <p:tgtEl>
                                          <p:spTgt spid="6"/>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randombar(horizontal)">
                                      <p:cBhvr>
                                        <p:cTn id="4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5" grpId="0" animBg="1"/>
      <p:bldP spid="20" grpId="0"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742878" y="1589021"/>
            <a:ext cx="4945334" cy="1688383"/>
            <a:chOff x="5551610" y="1525535"/>
            <a:chExt cx="4945334" cy="1688383"/>
          </a:xfrm>
        </p:grpSpPr>
        <p:sp>
          <p:nvSpPr>
            <p:cNvPr id="6" name="îṩļïḑé"/>
            <p:cNvSpPr/>
            <p:nvPr/>
          </p:nvSpPr>
          <p:spPr bwMode="auto">
            <a:xfrm>
              <a:off x="5551610" y="1525535"/>
              <a:ext cx="4945334" cy="1688383"/>
            </a:xfrm>
            <a:prstGeom prst="roundRect">
              <a:avLst>
                <a:gd name="adj" fmla="val 25914"/>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lt1"/>
                </a:solidFill>
                <a:cs typeface="+mn-ea"/>
                <a:sym typeface="+mn-lt"/>
              </a:endParaRPr>
            </a:p>
          </p:txBody>
        </p:sp>
        <p:grpSp>
          <p:nvGrpSpPr>
            <p:cNvPr id="7" name="组合 6"/>
            <p:cNvGrpSpPr/>
            <p:nvPr/>
          </p:nvGrpSpPr>
          <p:grpSpPr>
            <a:xfrm>
              <a:off x="6063758" y="1774778"/>
              <a:ext cx="4083642" cy="1099853"/>
              <a:chOff x="2033319" y="3073140"/>
              <a:chExt cx="4083642" cy="1099853"/>
            </a:xfrm>
          </p:grpSpPr>
          <p:sp>
            <p:nvSpPr>
              <p:cNvPr id="9" name="矩形 8"/>
              <p:cNvSpPr/>
              <p:nvPr/>
            </p:nvSpPr>
            <p:spPr>
              <a:xfrm>
                <a:off x="2033319" y="3073140"/>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10" name="文本框 9"/>
              <p:cNvSpPr txBox="1"/>
              <p:nvPr/>
            </p:nvSpPr>
            <p:spPr>
              <a:xfrm>
                <a:off x="2033319" y="3473250"/>
                <a:ext cx="4083642"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grpSp>
      <p:grpSp>
        <p:nvGrpSpPr>
          <p:cNvPr id="11" name="组合 10"/>
          <p:cNvGrpSpPr/>
          <p:nvPr/>
        </p:nvGrpSpPr>
        <p:grpSpPr>
          <a:xfrm>
            <a:off x="5742878" y="3558992"/>
            <a:ext cx="4945334" cy="1688383"/>
            <a:chOff x="5551610" y="1525535"/>
            <a:chExt cx="4945334" cy="1688383"/>
          </a:xfrm>
        </p:grpSpPr>
        <p:sp>
          <p:nvSpPr>
            <p:cNvPr id="12" name="îṩļïḑé"/>
            <p:cNvSpPr/>
            <p:nvPr/>
          </p:nvSpPr>
          <p:spPr bwMode="auto">
            <a:xfrm>
              <a:off x="5551610" y="1525535"/>
              <a:ext cx="4945334" cy="1688383"/>
            </a:xfrm>
            <a:prstGeom prst="roundRect">
              <a:avLst>
                <a:gd name="adj" fmla="val 25914"/>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lt1"/>
                </a:solidFill>
                <a:cs typeface="+mn-ea"/>
                <a:sym typeface="+mn-lt"/>
              </a:endParaRPr>
            </a:p>
          </p:txBody>
        </p:sp>
        <p:grpSp>
          <p:nvGrpSpPr>
            <p:cNvPr id="13" name="组合 12"/>
            <p:cNvGrpSpPr/>
            <p:nvPr/>
          </p:nvGrpSpPr>
          <p:grpSpPr>
            <a:xfrm>
              <a:off x="6063758" y="1774778"/>
              <a:ext cx="4083642" cy="1099853"/>
              <a:chOff x="2033319" y="3073140"/>
              <a:chExt cx="4083642" cy="1099853"/>
            </a:xfrm>
          </p:grpSpPr>
          <p:sp>
            <p:nvSpPr>
              <p:cNvPr id="14" name="矩形 13"/>
              <p:cNvSpPr/>
              <p:nvPr/>
            </p:nvSpPr>
            <p:spPr>
              <a:xfrm>
                <a:off x="2033319" y="3073140"/>
                <a:ext cx="1659429" cy="400110"/>
              </a:xfrm>
              <a:prstGeom prst="rect">
                <a:avLst/>
              </a:prstGeom>
            </p:spPr>
            <p:txBody>
              <a:bodyPr wrap="none">
                <a:spAutoFit/>
              </a:bodyPr>
              <a:lstStyle/>
              <a:p>
                <a:r>
                  <a:rPr lang="zh-CN" altLang="en-US" sz="2000" b="1" spc="300" dirty="0">
                    <a:solidFill>
                      <a:srgbClr val="404040"/>
                    </a:solidFill>
                    <a:cs typeface="+mn-ea"/>
                    <a:sym typeface="+mn-lt"/>
                  </a:rPr>
                  <a:t>请输入标题</a:t>
                </a:r>
                <a:endParaRPr lang="zh-CN" altLang="en-US" sz="2000" b="1" spc="300" dirty="0">
                  <a:solidFill>
                    <a:srgbClr val="404040"/>
                  </a:solidFill>
                  <a:cs typeface="+mn-ea"/>
                  <a:sym typeface="+mn-lt"/>
                </a:endParaRPr>
              </a:p>
            </p:txBody>
          </p:sp>
          <p:sp>
            <p:nvSpPr>
              <p:cNvPr id="15" name="文本框 14"/>
              <p:cNvSpPr txBox="1"/>
              <p:nvPr/>
            </p:nvSpPr>
            <p:spPr>
              <a:xfrm>
                <a:off x="2033319" y="3473250"/>
                <a:ext cx="4083642" cy="699743"/>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nSpc>
                    <a:spcPct val="150000"/>
                  </a:lnSpc>
                </a:pPr>
                <a:r>
                  <a:rPr lang="zh-CN" altLang="en-US" sz="1400" dirty="0">
                    <a:latin typeface="+mn-lt"/>
                    <a:ea typeface="+mn-ea"/>
                    <a:cs typeface="+mn-ea"/>
                    <a:sym typeface="+mn-lt"/>
                  </a:rPr>
                  <a:t>您可以在此处输入该部分的总结性内容作为演示期间的提示帮助讲解</a:t>
                </a:r>
                <a:endParaRPr lang="zh-CN" altLang="en-US" sz="1400" dirty="0">
                  <a:latin typeface="+mn-lt"/>
                  <a:ea typeface="+mn-ea"/>
                  <a:cs typeface="+mn-ea"/>
                  <a:sym typeface="+mn-lt"/>
                </a:endParaRPr>
              </a:p>
            </p:txBody>
          </p:sp>
        </p:grpSp>
      </p:grpSp>
      <p:grpSp>
        <p:nvGrpSpPr>
          <p:cNvPr id="18" name="组合 17"/>
          <p:cNvGrpSpPr/>
          <p:nvPr/>
        </p:nvGrpSpPr>
        <p:grpSpPr>
          <a:xfrm>
            <a:off x="1090328" y="2012692"/>
            <a:ext cx="3896958" cy="3352581"/>
            <a:chOff x="1090328" y="2012692"/>
            <a:chExt cx="3896958" cy="3352581"/>
          </a:xfrm>
        </p:grpSpPr>
        <p:pic>
          <p:nvPicPr>
            <p:cNvPr id="2" name="Picture 7"/>
            <p:cNvPicPr>
              <a:picLocks noChangeAspect="1"/>
            </p:cNvPicPr>
            <p:nvPr/>
          </p:nvPicPr>
          <p:blipFill>
            <a:blip r:embed="rId1" cstate="screen"/>
            <a:srcRect/>
            <a:stretch>
              <a:fillRect/>
            </a:stretch>
          </p:blipFill>
          <p:spPr bwMode="auto">
            <a:xfrm>
              <a:off x="1090328" y="2592780"/>
              <a:ext cx="3390915" cy="2772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椭圆 2"/>
            <p:cNvSpPr/>
            <p:nvPr/>
          </p:nvSpPr>
          <p:spPr>
            <a:xfrm rot="1001028" flipV="1">
              <a:off x="3026032" y="2117455"/>
              <a:ext cx="1961254" cy="1961254"/>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rot="1582537">
              <a:off x="1888448" y="3654206"/>
              <a:ext cx="649640" cy="649640"/>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1503788" y="2012692"/>
              <a:ext cx="1795543" cy="1795543"/>
            </a:xfrm>
            <a:prstGeom prst="ellipse">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p:cNvSpPr txBox="1"/>
            <p:nvPr/>
          </p:nvSpPr>
          <p:spPr>
            <a:xfrm>
              <a:off x="1665443" y="2371853"/>
              <a:ext cx="1472232" cy="1077218"/>
            </a:xfrm>
            <a:prstGeom prst="rect">
              <a:avLst/>
            </a:prstGeom>
            <a:noFill/>
          </p:spPr>
          <p:txBody>
            <a:bodyPr wrap="square" rtlCol="0">
              <a:spAutoFit/>
            </a:bodyPr>
            <a:lstStyle/>
            <a:p>
              <a:pPr algn="ctr"/>
              <a:r>
                <a:rPr lang="zh-CN" altLang="en-US" sz="3200" b="1" spc="600" dirty="0">
                  <a:solidFill>
                    <a:srgbClr val="3E3F3F"/>
                  </a:solidFill>
                  <a:cs typeface="+mn-ea"/>
                  <a:sym typeface="+mn-lt"/>
                </a:rPr>
                <a:t>工作总结</a:t>
              </a:r>
              <a:endParaRPr lang="zh-CN" altLang="en-US" sz="3200" b="1" spc="600" dirty="0">
                <a:solidFill>
                  <a:srgbClr val="3E3F3F"/>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randombar(horizont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randombar(horizontal)">
                                      <p:cBhvr>
                                        <p:cTn id="1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descr="雪山上有白云&#10;&#10;描述已自动生成"/>
          <p:cNvPicPr>
            <a:picLocks noChangeAspect="1"/>
          </p:cNvPicPr>
          <p:nvPr/>
        </p:nvPicPr>
        <p:blipFill rotWithShape="1">
          <a:blip r:embed="rId1" cstate="screen">
            <a:extLst>
              <a:ext uri="{BEBA8EAE-BF5A-486C-A8C5-ECC9F3942E4B}">
                <a14:imgProps xmlns:a14="http://schemas.microsoft.com/office/drawing/2010/main">
                  <a14:imgLayer r:embed="rId2">
                    <a14:imgEffect>
                      <a14:backgroundRemoval t="12387" b="100000" l="239" r="99863">
                        <a14:foregroundMark x1="14715" y1="15634" x2="6692" y2="29456"/>
                        <a14:foregroundMark x1="6692" y1="29456" x2="3209" y2="33006"/>
                        <a14:foregroundMark x1="14817" y1="20846" x2="35029" y2="69411"/>
                        <a14:foregroundMark x1="35029" y1="69411" x2="35029" y2="69411"/>
                        <a14:foregroundMark x1="29840" y1="41465" x2="43633" y2="64955"/>
                        <a14:foregroundMark x1="43633" y1="64955" x2="43633" y2="64955"/>
                        <a14:foregroundMark x1="49505" y1="54456" x2="35029" y2="70619"/>
                        <a14:foregroundMark x1="35029" y1="70619" x2="35029" y2="70619"/>
                        <a14:foregroundMark x1="97610" y1="41465" x2="83134" y2="49169"/>
                        <a14:foregroundMark x1="97508" y1="47810" x2="89553" y2="91314"/>
                        <a14:foregroundMark x1="89553" y1="91314" x2="89553" y2="93278"/>
                        <a14:foregroundMark x1="78491" y1="48414" x2="59167" y2="47583"/>
                        <a14:foregroundMark x1="59167" y1="47583" x2="55889" y2="45317"/>
                        <a14:foregroundMark x1="97405" y1="39275" x2="99932" y2="39804"/>
                        <a14:foregroundMark x1="444" y1="29381" x2="410" y2="57024"/>
                        <a14:foregroundMark x1="410" y1="57024" x2="2014" y2="73640"/>
                        <a14:foregroundMark x1="31478" y1="74698" x2="12086" y2="74094"/>
                        <a14:foregroundMark x1="15364" y1="44335" x2="21748" y2="49924"/>
                        <a14:foregroundMark x1="21748" y1="49924" x2="29020" y2="62311"/>
                        <a14:foregroundMark x1="29020" y1="62311" x2="29088" y2="62311"/>
                        <a14:foregroundMark x1="97713" y1="94713" x2="79242" y2="99924"/>
                        <a14:foregroundMark x1="273" y1="97356" x2="10584" y2="99924"/>
                      </a14:backgroundRemoval>
                    </a14:imgEffect>
                  </a14:imgLayer>
                </a14:imgProps>
              </a:ext>
            </a:extLst>
          </a:blip>
          <a:srcRect/>
          <a:stretch>
            <a:fillRect/>
          </a:stretch>
        </p:blipFill>
        <p:spPr>
          <a:xfrm flipH="1">
            <a:off x="0" y="1349298"/>
            <a:ext cx="12192000" cy="5508702"/>
          </a:xfrm>
          <a:prstGeom prst="rect">
            <a:avLst/>
          </a:prstGeom>
        </p:spPr>
      </p:pic>
      <p:sp>
        <p:nvSpPr>
          <p:cNvPr id="11" name="矩形 10"/>
          <p:cNvSpPr/>
          <p:nvPr/>
        </p:nvSpPr>
        <p:spPr>
          <a:xfrm>
            <a:off x="-1" y="0"/>
            <a:ext cx="12192000" cy="6858000"/>
          </a:xfrm>
          <a:prstGeom prst="rect">
            <a:avLst/>
          </a:prstGeom>
          <a:gradFill>
            <a:gsLst>
              <a:gs pos="0">
                <a:schemeClr val="accent1">
                  <a:lumMod val="5000"/>
                  <a:lumOff val="95000"/>
                </a:schemeClr>
              </a:gs>
              <a:gs pos="54000">
                <a:schemeClr val="bg1">
                  <a:alpha val="60000"/>
                </a:schemeClr>
              </a:gs>
              <a:gs pos="83000">
                <a:schemeClr val="bg1">
                  <a:alpha val="40000"/>
                </a:schemeClr>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rot="1582537">
            <a:off x="6359540" y="1063224"/>
            <a:ext cx="1549532" cy="1549532"/>
          </a:xfrm>
          <a:prstGeom prst="ellipse">
            <a:avLst/>
          </a:prstGeom>
          <a:gradFill>
            <a:gsLst>
              <a:gs pos="0">
                <a:srgbClr val="FD0707"/>
              </a:gs>
              <a:gs pos="27000">
                <a:srgbClr val="FA6866"/>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10410635" y="415655"/>
            <a:ext cx="1218120" cy="1938992"/>
          </a:xfrm>
          <a:prstGeom prst="rect">
            <a:avLst/>
          </a:prstGeom>
          <a:noFill/>
        </p:spPr>
        <p:txBody>
          <a:bodyPr wrap="square" rtlCol="0">
            <a:spAutoFit/>
          </a:bodyPr>
          <a:lstStyle/>
          <a:p>
            <a:r>
              <a:rPr lang="en-US" altLang="zh-CN" sz="6000" dirty="0">
                <a:solidFill>
                  <a:srgbClr val="3E3F3F"/>
                </a:solidFill>
                <a:cs typeface="+mn-ea"/>
                <a:sym typeface="+mn-lt"/>
              </a:rPr>
              <a:t>01.</a:t>
            </a:r>
            <a:endParaRPr lang="zh-CN" altLang="en-US" sz="6000" dirty="0">
              <a:solidFill>
                <a:srgbClr val="3E3F3F"/>
              </a:solidFill>
              <a:cs typeface="+mn-ea"/>
              <a:sym typeface="+mn-lt"/>
            </a:endParaRPr>
          </a:p>
        </p:txBody>
      </p:sp>
      <p:grpSp>
        <p:nvGrpSpPr>
          <p:cNvPr id="10" name="组合 9"/>
          <p:cNvGrpSpPr/>
          <p:nvPr/>
        </p:nvGrpSpPr>
        <p:grpSpPr>
          <a:xfrm>
            <a:off x="1679646" y="1731500"/>
            <a:ext cx="5791534" cy="3086669"/>
            <a:chOff x="1908594" y="1969803"/>
            <a:chExt cx="5791534" cy="3086669"/>
          </a:xfrm>
        </p:grpSpPr>
        <p:sp>
          <p:nvSpPr>
            <p:cNvPr id="6" name="矩形: 圆角 5"/>
            <p:cNvSpPr/>
            <p:nvPr/>
          </p:nvSpPr>
          <p:spPr>
            <a:xfrm>
              <a:off x="1908594" y="1969803"/>
              <a:ext cx="5791534" cy="3086669"/>
            </a:xfrm>
            <a:prstGeom prst="roundRect">
              <a:avLst>
                <a:gd name="adj" fmla="val 50000"/>
              </a:avLst>
            </a:prstGeom>
            <a:solidFill>
              <a:schemeClr val="bg1"/>
            </a:solidFill>
            <a:ln>
              <a:noFill/>
            </a:ln>
            <a:effectLst>
              <a:outerShdw blurRad="596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3076965" y="2788683"/>
              <a:ext cx="3454792" cy="830997"/>
            </a:xfrm>
            <a:prstGeom prst="rect">
              <a:avLst/>
            </a:prstGeom>
          </p:spPr>
          <p:txBody>
            <a:bodyPr wrap="none">
              <a:spAutoFit/>
            </a:bodyPr>
            <a:lstStyle/>
            <a:p>
              <a:r>
                <a:rPr lang="zh-CN" altLang="en-US" sz="4800" b="1" spc="300" dirty="0">
                  <a:solidFill>
                    <a:srgbClr val="404040"/>
                  </a:solidFill>
                  <a:cs typeface="+mn-ea"/>
                  <a:sym typeface="+mn-lt"/>
                </a:rPr>
                <a:t>请输入标题</a:t>
              </a:r>
              <a:endParaRPr lang="zh-CN" altLang="en-US" sz="4800" b="1" spc="300" dirty="0">
                <a:solidFill>
                  <a:srgbClr val="404040"/>
                </a:solidFill>
                <a:cs typeface="+mn-ea"/>
                <a:sym typeface="+mn-lt"/>
              </a:endParaRPr>
            </a:p>
          </p:txBody>
        </p:sp>
        <p:sp>
          <p:nvSpPr>
            <p:cNvPr id="9" name="文本框 8"/>
            <p:cNvSpPr txBox="1"/>
            <p:nvPr/>
          </p:nvSpPr>
          <p:spPr>
            <a:xfrm>
              <a:off x="2777023" y="3789249"/>
              <a:ext cx="4226217" cy="461665"/>
            </a:xfrm>
            <a:prstGeom prst="rect">
              <a:avLst/>
            </a:prstGeom>
            <a:noFill/>
          </p:spPr>
          <p:txBody>
            <a:bodyPr wrap="square" rtlCol="0">
              <a:spAutoFit/>
            </a:bodyPr>
            <a:lstStyle>
              <a:defPPr>
                <a:defRPr lang="en-US"/>
              </a:defPPr>
              <a:lvl1pPr>
                <a:defRPr sz="1600" spc="600">
                  <a:solidFill>
                    <a:schemeClr val="tx1">
                      <a:lumMod val="75000"/>
                      <a:lumOff val="25000"/>
                    </a:schemeClr>
                  </a:solidFill>
                  <a:latin typeface="思源黑体 CN Regular" panose="020B0500000000000000" pitchFamily="34" charset="-122"/>
                  <a:ea typeface="思源黑体 CN Regular" panose="020B0500000000000000" pitchFamily="34" charset="-122"/>
                </a:defRPr>
              </a:lvl1pPr>
            </a:lstStyle>
            <a:p>
              <a:pPr algn="ctr"/>
              <a:r>
                <a:rPr lang="zh-CN" altLang="en-US" sz="1200" dirty="0">
                  <a:latin typeface="+mn-lt"/>
                  <a:ea typeface="+mn-ea"/>
                  <a:cs typeface="+mn-ea"/>
                  <a:sym typeface="+mn-lt"/>
                </a:rPr>
                <a:t>您可以在此处输入该部分的总结性内容作为简要的提示帮助演示</a:t>
              </a:r>
              <a:endParaRPr lang="zh-CN" altLang="en-US" sz="1200" dirty="0">
                <a:latin typeface="+mn-lt"/>
                <a:ea typeface="+mn-ea"/>
                <a:cs typeface="+mn-ea"/>
                <a:sym typeface="+mn-lt"/>
              </a:endParaRPr>
            </a:p>
          </p:txBody>
        </p:sp>
      </p:grpSp>
      <p:sp>
        <p:nvSpPr>
          <p:cNvPr id="12" name="椭圆 11"/>
          <p:cNvSpPr/>
          <p:nvPr/>
        </p:nvSpPr>
        <p:spPr>
          <a:xfrm rot="1001028" flipV="1">
            <a:off x="1883610" y="4072237"/>
            <a:ext cx="1153052" cy="1153052"/>
          </a:xfrm>
          <a:prstGeom prst="ellipse">
            <a:avLst/>
          </a:prstGeom>
          <a:gradFill>
            <a:gsLst>
              <a:gs pos="0">
                <a:srgbClr val="2991E3"/>
              </a:gs>
              <a:gs pos="29000">
                <a:srgbClr val="67B2ED"/>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randombar(horizont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randombar(horizontal)">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2" grpId="0" animBg="1"/>
    </p:bldLst>
  </p:timing>
</p:sld>
</file>

<file path=ppt/theme/theme1.xml><?xml version="1.0" encoding="utf-8"?>
<a:theme xmlns:a="http://schemas.openxmlformats.org/drawingml/2006/main" name="雪山">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qoao3xjf">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2332</Words>
  <Application>WPS 演示</Application>
  <PresentationFormat>自定义</PresentationFormat>
  <Paragraphs>314</Paragraphs>
  <Slides>25</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25</vt:i4>
      </vt:variant>
    </vt:vector>
  </HeadingPairs>
  <TitlesOfParts>
    <vt:vector size="39" baseType="lpstr">
      <vt:lpstr>Arial</vt:lpstr>
      <vt:lpstr>宋体</vt:lpstr>
      <vt:lpstr>Wingdings</vt:lpstr>
      <vt:lpstr>字魂35号-经典雅黑</vt:lpstr>
      <vt:lpstr>黑体</vt:lpstr>
      <vt:lpstr>方正正黑简体</vt:lpstr>
      <vt:lpstr>思源黑体 CN Regular</vt:lpstr>
      <vt:lpstr>微软雅黑</vt:lpstr>
      <vt:lpstr>Arial Unicode MS</vt:lpstr>
      <vt:lpstr>Calibri</vt:lpstr>
      <vt:lpstr>思源黑体 CN Medium</vt:lpstr>
      <vt:lpstr>Arial</vt:lpstr>
      <vt:lpstr>雪山</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雪山PPT模板</dc:title>
  <dc:creator>第一PPT</dc:creator>
  <cp:keywords>www.1ppt.com</cp:keywords>
  <dc:description>www.1ppt.com</dc:description>
  <cp:lastModifiedBy>铭</cp:lastModifiedBy>
  <cp:revision>40</cp:revision>
  <dcterms:created xsi:type="dcterms:W3CDTF">2017-08-18T03:02:00Z</dcterms:created>
  <dcterms:modified xsi:type="dcterms:W3CDTF">2022-02-14T02:52:54Z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ICV">
    <vt:lpwstr>D4D6ACD1221747ADBBD573144660124D</vt:lpwstr>
  </property>
</Properties>
</file>