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09" r:id="rId2"/>
    <p:sldId id="301" r:id="rId3"/>
    <p:sldId id="302" r:id="rId4"/>
    <p:sldId id="303" r:id="rId5"/>
    <p:sldId id="304" r:id="rId6"/>
    <p:sldId id="305" r:id="rId7"/>
    <p:sldId id="306" r:id="rId8"/>
    <p:sldId id="307" r:id="rId9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8">
          <p15:clr>
            <a:srgbClr val="A4A3A4"/>
          </p15:clr>
        </p15:guide>
        <p15:guide id="2" pos="285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  <a:srgbClr val="D81102"/>
    <a:srgbClr val="0000FF"/>
    <a:srgbClr val="FF00FF"/>
    <a:srgbClr val="FF0066"/>
    <a:srgbClr val="FF0000"/>
    <a:srgbClr val="CC3300"/>
    <a:srgbClr val="99FFCC"/>
    <a:srgbClr val="66FFCC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88"/>
        <p:guide pos="285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9" d="100"/>
        <a:sy n="99" d="100"/>
      </p:scale>
      <p:origin x="0" y="0"/>
    </p:cViewPr>
  </p:sorterViewPr>
  <p:gridSpacing cx="76198" cy="7619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390C6B-D807-44BF-A604-B029F0A82F0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949C18-4E56-4F13-8A31-79E427A3DCA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949C18-4E56-4F13-8A31-79E427A3DCAE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 bwMode="auto"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24B29E75-BFF6-4DC1-A5F0-870B92237A74}" type="datetimeFigureOut">
              <a:rPr lang="zh-CN" altLang="en-US"/>
              <a:t>2023-01-17</a:t>
            </a:fld>
            <a:endParaRPr lang="fr-CA" altLang="zh-CN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zh-CN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CC4D355-8841-4772-9F45-B2B3D0AAF26F}" type="slidenum">
              <a:rPr lang="zh-CN" altLang="fr-CA"/>
              <a:t>‹#›</a:t>
            </a:fld>
            <a:endParaRPr lang="fr-CA" altLang="zh-CN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533400" y="2057400"/>
            <a:ext cx="7772400" cy="1162050"/>
          </a:xfrm>
        </p:spPr>
        <p:txBody>
          <a:bodyPr/>
          <a:lstStyle>
            <a:lvl1pPr>
              <a:defRPr sz="4000" b="1"/>
            </a:lvl1pPr>
          </a:lstStyle>
          <a:p>
            <a:pPr lvl="0"/>
            <a:r>
              <a:rPr lang="zh-CN" altLang="en-US" noProof="0" smtClean="0"/>
              <a:t>单击此处编辑母版标题样式</a:t>
            </a:r>
            <a:endParaRPr lang="zh-CN" altLang="fr-CA" noProof="0" smtClean="0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533400" y="3352800"/>
            <a:ext cx="6400800" cy="914400"/>
          </a:xfrm>
        </p:spPr>
        <p:txBody>
          <a:bodyPr/>
          <a:lstStyle>
            <a:lvl1pPr marL="0" indent="0">
              <a:buFontTx/>
              <a:buNone/>
              <a:defRPr sz="3200"/>
            </a:lvl1pPr>
          </a:lstStyle>
          <a:p>
            <a:pPr lvl="0"/>
            <a:r>
              <a:rPr lang="zh-CN" altLang="en-US" noProof="0" smtClean="0"/>
              <a:t>单击此处编辑母版副标题样式</a:t>
            </a:r>
            <a:endParaRPr lang="zh-CN" altLang="fr-CA" noProof="0" smtClean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EF7CAC6-EE9A-412E-965A-A852955B98DE}" type="datetimeFigureOut">
              <a:rPr lang="zh-CN" altLang="en-US"/>
              <a:t>2023-01-17</a:t>
            </a:fld>
            <a:endParaRPr lang="fr-CA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CD7A3F-E4F4-4B5E-904E-41DE8C38F80A}" type="slidenum">
              <a:rPr lang="zh-CN" altLang="fr-CA"/>
              <a:t>‹#›</a:t>
            </a:fld>
            <a:endParaRPr lang="fr-CA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3F03876-6E77-4F95-95F5-37D899D3EDC6}" type="datetimeFigureOut">
              <a:rPr lang="zh-CN" altLang="en-US"/>
              <a:t>2023-01-17</a:t>
            </a:fld>
            <a:endParaRPr lang="fr-CA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5F2438-EA38-44C9-9417-90D1AAC11453}" type="slidenum">
              <a:rPr lang="zh-CN" altLang="fr-CA"/>
              <a:t>‹#›</a:t>
            </a:fld>
            <a:endParaRPr lang="fr-CA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2A24B40-6778-4720-B9EF-3FEF2A91F96F}" type="datetimeFigureOut">
              <a:rPr lang="zh-CN" altLang="en-US"/>
              <a:t>2023-01-17</a:t>
            </a:fld>
            <a:endParaRPr lang="fr-CA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4DACD2-338B-4C44-8EFD-A7F47C200A7D}" type="slidenum">
              <a:rPr lang="zh-CN" altLang="fr-CA"/>
              <a:t>‹#›</a:t>
            </a:fld>
            <a:endParaRPr lang="fr-CA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F66FB58-9712-4B5B-93E2-9086D59365BC}" type="datetimeFigureOut">
              <a:rPr lang="zh-CN" altLang="en-US"/>
              <a:t>2023-01-17</a:t>
            </a:fld>
            <a:endParaRPr lang="fr-CA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4B263A-CF79-42D2-875C-2EFCDC15075C}" type="slidenum">
              <a:rPr lang="zh-CN" altLang="fr-CA"/>
              <a:t>‹#›</a:t>
            </a:fld>
            <a:endParaRPr lang="fr-CA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02412C8-053F-4D86-B85C-2155CE3972D5}" type="datetimeFigureOut">
              <a:rPr lang="zh-CN" altLang="en-US"/>
              <a:t>2023-01-17</a:t>
            </a:fld>
            <a:endParaRPr lang="fr-CA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93042A-FEE5-416F-B8CE-C243B740E5BD}" type="slidenum">
              <a:rPr lang="zh-CN" altLang="fr-CA"/>
              <a:t>‹#›</a:t>
            </a:fld>
            <a:endParaRPr lang="fr-CA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B37EC1F-86C7-4B64-9A5B-623C36AE80CE}" type="datetimeFigureOut">
              <a:rPr lang="zh-CN" altLang="en-US"/>
              <a:t>2023-01-17</a:t>
            </a:fld>
            <a:endParaRPr lang="fr-CA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B0786D-130E-4C78-8E62-184949D563C5}" type="slidenum">
              <a:rPr lang="zh-CN" altLang="fr-CA"/>
              <a:t>‹#›</a:t>
            </a:fld>
            <a:endParaRPr lang="fr-CA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80BF444-4477-4C2F-B59B-B9EA8D87EB66}" type="datetimeFigureOut">
              <a:rPr lang="zh-CN" altLang="en-US"/>
              <a:t>2023-01-17</a:t>
            </a:fld>
            <a:endParaRPr lang="fr-CA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F01AAA-D0C7-4444-B342-5EFBF20EB938}" type="slidenum">
              <a:rPr lang="zh-CN" altLang="fr-CA"/>
              <a:t>‹#›</a:t>
            </a:fld>
            <a:endParaRPr lang="fr-CA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A62C7EA-F70F-47B5-964C-C207A62F2EAA}" type="datetimeFigureOut">
              <a:rPr lang="zh-CN" altLang="en-US"/>
              <a:t>2023-01-17</a:t>
            </a:fld>
            <a:endParaRPr lang="fr-CA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DFCE76-6CF1-4EA5-BC67-802B8985686A}" type="slidenum">
              <a:rPr lang="zh-CN" altLang="fr-CA"/>
              <a:t>‹#›</a:t>
            </a:fld>
            <a:endParaRPr lang="fr-CA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154E0E-0334-4A2A-983C-9813B31B8577}" type="datetimeFigureOut">
              <a:rPr lang="zh-CN" altLang="en-US"/>
              <a:t>2023-01-17</a:t>
            </a:fld>
            <a:endParaRPr lang="fr-CA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323617-D53E-454E-9FFD-3B5361801F8C}" type="slidenum">
              <a:rPr lang="zh-CN" altLang="fr-CA"/>
              <a:t>‹#›</a:t>
            </a:fld>
            <a:endParaRPr lang="fr-CA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fr-CA" smtClean="0"/>
              <a:t>单击此处编辑母版标题样式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fr-CA" smtClean="0"/>
              <a:t>单击此处编辑母版文本样式</a:t>
            </a:r>
          </a:p>
          <a:p>
            <a:pPr lvl="1"/>
            <a:r>
              <a:rPr lang="zh-CN" altLang="fr-CA" smtClean="0"/>
              <a:t>第二级</a:t>
            </a:r>
          </a:p>
          <a:p>
            <a:pPr lvl="2"/>
            <a:r>
              <a:rPr lang="zh-CN" altLang="fr-CA" smtClean="0"/>
              <a:t>第三级</a:t>
            </a:r>
          </a:p>
          <a:p>
            <a:pPr lvl="3"/>
            <a:r>
              <a:rPr lang="zh-CN" altLang="fr-CA" smtClean="0"/>
              <a:t>第四级</a:t>
            </a:r>
          </a:p>
          <a:p>
            <a:pPr lvl="4"/>
            <a:r>
              <a:rPr lang="zh-CN" altLang="fr-CA" smtClean="0"/>
              <a:t>第五级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 sz="1400">
                <a:ea typeface="宋体" panose="02010600030101010101" pitchFamily="2" charset="-122"/>
              </a:defRPr>
            </a:lvl1pPr>
          </a:lstStyle>
          <a:p>
            <a:fld id="{F915D747-1409-4718-8F49-D443C9959D76}" type="datetimeFigureOut">
              <a:rPr lang="zh-CN" altLang="en-US"/>
              <a:t>2023-01-17</a:t>
            </a:fld>
            <a:endParaRPr lang="fr-CA" altLang="zh-CN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 eaLnBrk="0" hangingPunct="0">
              <a:defRPr sz="1400">
                <a:ea typeface="宋体" panose="02010600030101010101" pitchFamily="2" charset="-122"/>
              </a:defRPr>
            </a:lvl1pPr>
          </a:lstStyle>
          <a:p>
            <a:endParaRPr lang="fr-CA" altLang="zh-CN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 eaLnBrk="0" hangingPunct="0">
              <a:defRPr sz="1400">
                <a:ea typeface="宋体" panose="02010600030101010101" pitchFamily="2" charset="-122"/>
              </a:defRPr>
            </a:lvl1pPr>
          </a:lstStyle>
          <a:p>
            <a:fld id="{E9791BE8-0A41-455B-9B60-DA162583115A}" type="slidenum">
              <a:rPr lang="zh-CN" altLang="fr-CA"/>
              <a:t>‹#›</a:t>
            </a:fld>
            <a:endParaRPr lang="fr-CA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819446" y="4038584"/>
            <a:ext cx="441948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4400" dirty="0" smtClean="0">
                <a:ln w="9525">
                  <a:noFill/>
                  <a:round/>
                </a:ln>
                <a:solidFill>
                  <a:srgbClr val="003300"/>
                </a:solidFill>
                <a:effectLst>
                  <a:outerShdw dist="35921" dir="2700000" algn="ctr" rotWithShape="0">
                    <a:srgbClr val="C0C0C0">
                      <a:alpha val="78000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</a:rPr>
              <a:t>分数除法应用题</a:t>
            </a:r>
            <a:endParaRPr lang="zh-CN" altLang="en-US" sz="4400" dirty="0">
              <a:ln w="9525">
                <a:noFill/>
                <a:round/>
              </a:ln>
              <a:solidFill>
                <a:srgbClr val="003300"/>
              </a:solidFill>
              <a:effectLst>
                <a:outerShdw dist="35921" dir="2700000" algn="ctr" rotWithShape="0">
                  <a:srgbClr val="C0C0C0">
                    <a:alpha val="78000"/>
                  </a:srgbClr>
                </a:outerShdw>
              </a:effectLst>
              <a:latin typeface="华文新魏" panose="02010800040101010101" charset="-122"/>
              <a:ea typeface="华文新魏" panose="02010800040101010101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457308" y="2057436"/>
            <a:ext cx="554341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6600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康海报体W12(P)" pitchFamily="82" charset="-122"/>
                <a:ea typeface="华康海报体W12(P)" pitchFamily="82" charset="-122"/>
              </a:rPr>
              <a:t>布艺兴趣小组</a:t>
            </a:r>
          </a:p>
        </p:txBody>
      </p:sp>
      <p:sp>
        <p:nvSpPr>
          <p:cNvPr id="6" name="矩形 5"/>
          <p:cNvSpPr/>
          <p:nvPr/>
        </p:nvSpPr>
        <p:spPr>
          <a:xfrm>
            <a:off x="3844566" y="5758960"/>
            <a:ext cx="3554179" cy="5324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kern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600" b="1" kern="0" dirty="0">
              <a:solidFill>
                <a:srgbClr val="0033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890" name="Group 2"/>
          <p:cNvGrpSpPr/>
          <p:nvPr/>
        </p:nvGrpSpPr>
        <p:grpSpPr bwMode="auto">
          <a:xfrm>
            <a:off x="3962400" y="5562600"/>
            <a:ext cx="762000" cy="76200"/>
            <a:chOff x="2496" y="3504"/>
            <a:chExt cx="480" cy="48"/>
          </a:xfrm>
        </p:grpSpPr>
        <p:sp>
          <p:nvSpPr>
            <p:cNvPr id="37891" name="Line 3"/>
            <p:cNvSpPr>
              <a:spLocks noChangeShapeType="1"/>
            </p:cNvSpPr>
            <p:nvPr/>
          </p:nvSpPr>
          <p:spPr bwMode="auto">
            <a:xfrm>
              <a:off x="2496" y="3552"/>
              <a:ext cx="480" cy="0"/>
            </a:xfrm>
            <a:prstGeom prst="line">
              <a:avLst/>
            </a:prstGeom>
            <a:noFill/>
            <a:ln w="28575">
              <a:solidFill>
                <a:srgbClr val="000099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37892" name="Line 4"/>
            <p:cNvSpPr>
              <a:spLocks noChangeShapeType="1"/>
            </p:cNvSpPr>
            <p:nvPr/>
          </p:nvSpPr>
          <p:spPr bwMode="auto">
            <a:xfrm>
              <a:off x="2976" y="3504"/>
              <a:ext cx="0" cy="48"/>
            </a:xfrm>
            <a:prstGeom prst="line">
              <a:avLst/>
            </a:prstGeom>
            <a:noFill/>
            <a:ln w="28575">
              <a:solidFill>
                <a:srgbClr val="000099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37893" name="Line 5"/>
            <p:cNvSpPr>
              <a:spLocks noChangeShapeType="1"/>
            </p:cNvSpPr>
            <p:nvPr/>
          </p:nvSpPr>
          <p:spPr bwMode="auto">
            <a:xfrm>
              <a:off x="2496" y="3504"/>
              <a:ext cx="0" cy="48"/>
            </a:xfrm>
            <a:prstGeom prst="line">
              <a:avLst/>
            </a:prstGeom>
            <a:noFill/>
            <a:ln w="28575">
              <a:solidFill>
                <a:srgbClr val="000099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  <p:sp>
        <p:nvSpPr>
          <p:cNvPr id="37894" name="Text Box 6"/>
          <p:cNvSpPr txBox="1">
            <a:spLocks noChangeArrowheads="1"/>
          </p:cNvSpPr>
          <p:nvPr/>
        </p:nvSpPr>
        <p:spPr bwMode="auto">
          <a:xfrm>
            <a:off x="442119" y="1707357"/>
            <a:ext cx="7705725" cy="6267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  <a:spcBef>
                <a:spcPct val="50000"/>
              </a:spcBef>
            </a:pPr>
            <a:r>
              <a:rPr kumimoji="1" lang="zh-CN" altLang="en-US" sz="3200" b="1" dirty="0">
                <a:solidFill>
                  <a:srgbClr val="6633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              ，</a:t>
            </a:r>
            <a:r>
              <a:rPr kumimoji="1" lang="zh-CN" altLang="en-US" sz="2800" b="1" dirty="0">
                <a:solidFill>
                  <a:srgbClr val="6633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图书室原有故事书多少本</a:t>
            </a:r>
            <a:r>
              <a:rPr kumimoji="1" lang="zh-CN" altLang="en-US" sz="2800" b="1" dirty="0" smtClean="0">
                <a:solidFill>
                  <a:srgbClr val="6633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？</a:t>
            </a:r>
            <a:endParaRPr kumimoji="1" lang="zh-CN" altLang="en-US" sz="2800" b="1" dirty="0">
              <a:solidFill>
                <a:srgbClr val="6633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37895" name="Text Box 7"/>
          <p:cNvSpPr txBox="1">
            <a:spLocks noChangeArrowheads="1"/>
          </p:cNvSpPr>
          <p:nvPr/>
        </p:nvSpPr>
        <p:spPr bwMode="auto">
          <a:xfrm>
            <a:off x="1258888" y="3352800"/>
            <a:ext cx="24749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400" b="1">
                <a:solidFill>
                  <a:srgbClr val="00009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原有故事书</a:t>
            </a:r>
            <a:r>
              <a:rPr kumimoji="1" lang="zh-CN" altLang="en-US" sz="2400">
                <a:solidFill>
                  <a:srgbClr val="000099"/>
                </a:solidFill>
                <a:latin typeface="Times New Roman" panose="02020603050405020304" pitchFamily="18" charset="0"/>
              </a:rPr>
              <a:t>：</a:t>
            </a:r>
          </a:p>
        </p:txBody>
      </p:sp>
      <p:grpSp>
        <p:nvGrpSpPr>
          <p:cNvPr id="37896" name="Group 8"/>
          <p:cNvGrpSpPr/>
          <p:nvPr/>
        </p:nvGrpSpPr>
        <p:grpSpPr bwMode="auto">
          <a:xfrm>
            <a:off x="3962400" y="3352800"/>
            <a:ext cx="3810000" cy="609600"/>
            <a:chOff x="2496" y="1776"/>
            <a:chExt cx="2352" cy="384"/>
          </a:xfrm>
        </p:grpSpPr>
        <p:sp>
          <p:nvSpPr>
            <p:cNvPr id="37897" name="Line 9"/>
            <p:cNvSpPr>
              <a:spLocks noChangeShapeType="1"/>
            </p:cNvSpPr>
            <p:nvPr/>
          </p:nvSpPr>
          <p:spPr bwMode="auto">
            <a:xfrm>
              <a:off x="2496" y="1968"/>
              <a:ext cx="2352" cy="0"/>
            </a:xfrm>
            <a:prstGeom prst="line">
              <a:avLst/>
            </a:prstGeom>
            <a:noFill/>
            <a:ln w="28575">
              <a:solidFill>
                <a:srgbClr val="000099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898" name="AutoShape 10"/>
            <p:cNvSpPr/>
            <p:nvPr/>
          </p:nvSpPr>
          <p:spPr bwMode="auto">
            <a:xfrm rot="5397745">
              <a:off x="3576" y="696"/>
              <a:ext cx="192" cy="2352"/>
            </a:xfrm>
            <a:prstGeom prst="leftBrace">
              <a:avLst>
                <a:gd name="adj1" fmla="val 102083"/>
                <a:gd name="adj2" fmla="val 50000"/>
              </a:avLst>
            </a:prstGeom>
            <a:noFill/>
            <a:ln w="9525">
              <a:solidFill>
                <a:srgbClr val="000099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7899" name="AutoShape 11"/>
            <p:cNvSpPr/>
            <p:nvPr/>
          </p:nvSpPr>
          <p:spPr bwMode="auto">
            <a:xfrm rot="-5427589">
              <a:off x="3576" y="888"/>
              <a:ext cx="192" cy="2352"/>
            </a:xfrm>
            <a:prstGeom prst="leftBrace">
              <a:avLst>
                <a:gd name="adj1" fmla="val 102083"/>
                <a:gd name="adj2" fmla="val 50000"/>
              </a:avLst>
            </a:prstGeom>
            <a:noFill/>
            <a:ln w="9525">
              <a:solidFill>
                <a:srgbClr val="000099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37900" name="Text Box 12"/>
          <p:cNvSpPr txBox="1">
            <a:spLocks noChangeArrowheads="1"/>
          </p:cNvSpPr>
          <p:nvPr/>
        </p:nvSpPr>
        <p:spPr bwMode="auto">
          <a:xfrm>
            <a:off x="5257800" y="3048000"/>
            <a:ext cx="1981200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单位</a:t>
            </a:r>
            <a:r>
              <a:rPr kumimoji="1" lang="zh-CN" altLang="en-US" sz="2400" b="1">
                <a:solidFill>
                  <a:srgbClr val="FF0000"/>
                </a:solidFill>
                <a:latin typeface="Times New Roman" panose="02020603050405020304"/>
                <a:ea typeface="黑体" panose="02010609060101010101" pitchFamily="49" charset="-122"/>
              </a:rPr>
              <a:t>“</a:t>
            </a:r>
            <a:r>
              <a:rPr kumimoji="1" lang="en-US" altLang="zh-CN" sz="2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kumimoji="1" lang="en-US" altLang="zh-CN" sz="2400" b="1">
                <a:solidFill>
                  <a:srgbClr val="FF0000"/>
                </a:solidFill>
                <a:latin typeface="Times New Roman" panose="02020603050405020304"/>
                <a:ea typeface="黑体" panose="02010609060101010101" pitchFamily="49" charset="-122"/>
              </a:rPr>
              <a:t>”</a:t>
            </a:r>
            <a:endParaRPr kumimoji="1" lang="en-US" altLang="zh-CN" sz="2400" b="1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spcBef>
                <a:spcPct val="50000"/>
              </a:spcBef>
            </a:pPr>
            <a:endParaRPr kumimoji="1" lang="en-US" altLang="zh-CN" sz="2400" b="1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spcBef>
                <a:spcPct val="50000"/>
              </a:spcBef>
            </a:pPr>
            <a:r>
              <a:rPr kumimoji="1" lang="en-US" altLang="zh-CN" sz="2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kumimoji="1" lang="zh-CN" altLang="en-US" sz="2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？本</a:t>
            </a:r>
          </a:p>
          <a:p>
            <a:pPr>
              <a:spcBef>
                <a:spcPct val="50000"/>
              </a:spcBef>
            </a:pPr>
            <a:endParaRPr kumimoji="1" lang="zh-CN" altLang="en-US" sz="2400" b="1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spcBef>
                <a:spcPct val="50000"/>
              </a:spcBef>
            </a:pPr>
            <a:endParaRPr kumimoji="1" lang="zh-CN" altLang="en-US" sz="2400" b="1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pSp>
        <p:nvGrpSpPr>
          <p:cNvPr id="37901" name="Group 13"/>
          <p:cNvGrpSpPr/>
          <p:nvPr/>
        </p:nvGrpSpPr>
        <p:grpSpPr bwMode="auto">
          <a:xfrm>
            <a:off x="4724400" y="3581400"/>
            <a:ext cx="2286000" cy="76200"/>
            <a:chOff x="2976" y="1968"/>
            <a:chExt cx="1440" cy="48"/>
          </a:xfrm>
        </p:grpSpPr>
        <p:grpSp>
          <p:nvGrpSpPr>
            <p:cNvPr id="37902" name="Group 14"/>
            <p:cNvGrpSpPr/>
            <p:nvPr/>
          </p:nvGrpSpPr>
          <p:grpSpPr bwMode="auto">
            <a:xfrm>
              <a:off x="2976" y="1968"/>
              <a:ext cx="960" cy="48"/>
              <a:chOff x="2976" y="1968"/>
              <a:chExt cx="960" cy="48"/>
            </a:xfrm>
          </p:grpSpPr>
          <p:sp>
            <p:nvSpPr>
              <p:cNvPr id="37903" name="Line 15"/>
              <p:cNvSpPr>
                <a:spLocks noChangeShapeType="1"/>
              </p:cNvSpPr>
              <p:nvPr/>
            </p:nvSpPr>
            <p:spPr bwMode="auto">
              <a:xfrm>
                <a:off x="2976" y="1968"/>
                <a:ext cx="0" cy="48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904" name="Line 16"/>
              <p:cNvSpPr>
                <a:spLocks noChangeShapeType="1"/>
              </p:cNvSpPr>
              <p:nvPr/>
            </p:nvSpPr>
            <p:spPr bwMode="auto">
              <a:xfrm>
                <a:off x="3456" y="1968"/>
                <a:ext cx="0" cy="48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905" name="Line 17"/>
              <p:cNvSpPr>
                <a:spLocks noChangeShapeType="1"/>
              </p:cNvSpPr>
              <p:nvPr/>
            </p:nvSpPr>
            <p:spPr bwMode="auto">
              <a:xfrm>
                <a:off x="3936" y="1968"/>
                <a:ext cx="0" cy="48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37906" name="Line 18"/>
            <p:cNvSpPr>
              <a:spLocks noChangeShapeType="1"/>
            </p:cNvSpPr>
            <p:nvPr/>
          </p:nvSpPr>
          <p:spPr bwMode="auto">
            <a:xfrm>
              <a:off x="4416" y="1968"/>
              <a:ext cx="0" cy="48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37907" name="Text Box 19"/>
          <p:cNvSpPr txBox="1">
            <a:spLocks noChangeArrowheads="1"/>
          </p:cNvSpPr>
          <p:nvPr/>
        </p:nvSpPr>
        <p:spPr bwMode="auto">
          <a:xfrm>
            <a:off x="1116013" y="5300663"/>
            <a:ext cx="2986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400" b="1">
                <a:solidFill>
                  <a:srgbClr val="00009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新买故事书：</a:t>
            </a:r>
          </a:p>
        </p:txBody>
      </p:sp>
      <p:grpSp>
        <p:nvGrpSpPr>
          <p:cNvPr id="37908" name="Group 20"/>
          <p:cNvGrpSpPr/>
          <p:nvPr/>
        </p:nvGrpSpPr>
        <p:grpSpPr bwMode="auto">
          <a:xfrm>
            <a:off x="3962400" y="3657600"/>
            <a:ext cx="2286000" cy="1981200"/>
            <a:chOff x="2496" y="2304"/>
            <a:chExt cx="1440" cy="1248"/>
          </a:xfrm>
        </p:grpSpPr>
        <p:sp>
          <p:nvSpPr>
            <p:cNvPr id="37909" name="Line 21"/>
            <p:cNvSpPr>
              <a:spLocks noChangeShapeType="1"/>
            </p:cNvSpPr>
            <p:nvPr/>
          </p:nvSpPr>
          <p:spPr bwMode="auto">
            <a:xfrm>
              <a:off x="2496" y="2304"/>
              <a:ext cx="0" cy="1248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dash"/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37910" name="Line 22"/>
            <p:cNvSpPr>
              <a:spLocks noChangeShapeType="1"/>
            </p:cNvSpPr>
            <p:nvPr/>
          </p:nvSpPr>
          <p:spPr bwMode="auto">
            <a:xfrm>
              <a:off x="3936" y="2304"/>
              <a:ext cx="0" cy="1248"/>
            </a:xfrm>
            <a:prstGeom prst="line">
              <a:avLst/>
            </a:prstGeom>
            <a:noFill/>
            <a:ln w="9525" cap="rnd">
              <a:solidFill>
                <a:srgbClr val="FF0000"/>
              </a:solidFill>
              <a:prstDash val="sysDot"/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  <p:grpSp>
        <p:nvGrpSpPr>
          <p:cNvPr id="37911" name="Group 23"/>
          <p:cNvGrpSpPr/>
          <p:nvPr/>
        </p:nvGrpSpPr>
        <p:grpSpPr bwMode="auto">
          <a:xfrm>
            <a:off x="4724400" y="5562600"/>
            <a:ext cx="762000" cy="76200"/>
            <a:chOff x="2496" y="3504"/>
            <a:chExt cx="480" cy="48"/>
          </a:xfrm>
        </p:grpSpPr>
        <p:sp>
          <p:nvSpPr>
            <p:cNvPr id="37912" name="Line 24"/>
            <p:cNvSpPr>
              <a:spLocks noChangeShapeType="1"/>
            </p:cNvSpPr>
            <p:nvPr/>
          </p:nvSpPr>
          <p:spPr bwMode="auto">
            <a:xfrm>
              <a:off x="2496" y="3552"/>
              <a:ext cx="480" cy="0"/>
            </a:xfrm>
            <a:prstGeom prst="line">
              <a:avLst/>
            </a:prstGeom>
            <a:noFill/>
            <a:ln w="28575">
              <a:solidFill>
                <a:srgbClr val="000099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37913" name="Line 25"/>
            <p:cNvSpPr>
              <a:spLocks noChangeShapeType="1"/>
            </p:cNvSpPr>
            <p:nvPr/>
          </p:nvSpPr>
          <p:spPr bwMode="auto">
            <a:xfrm>
              <a:off x="2976" y="3504"/>
              <a:ext cx="0" cy="48"/>
            </a:xfrm>
            <a:prstGeom prst="line">
              <a:avLst/>
            </a:prstGeom>
            <a:noFill/>
            <a:ln w="28575">
              <a:solidFill>
                <a:srgbClr val="000099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37914" name="Line 26"/>
            <p:cNvSpPr>
              <a:spLocks noChangeShapeType="1"/>
            </p:cNvSpPr>
            <p:nvPr/>
          </p:nvSpPr>
          <p:spPr bwMode="auto">
            <a:xfrm>
              <a:off x="2496" y="3504"/>
              <a:ext cx="0" cy="48"/>
            </a:xfrm>
            <a:prstGeom prst="line">
              <a:avLst/>
            </a:prstGeom>
            <a:noFill/>
            <a:ln w="28575">
              <a:solidFill>
                <a:srgbClr val="000099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  <p:grpSp>
        <p:nvGrpSpPr>
          <p:cNvPr id="37915" name="Group 27"/>
          <p:cNvGrpSpPr/>
          <p:nvPr/>
        </p:nvGrpSpPr>
        <p:grpSpPr bwMode="auto">
          <a:xfrm>
            <a:off x="5486400" y="5562600"/>
            <a:ext cx="762000" cy="76200"/>
            <a:chOff x="2496" y="3504"/>
            <a:chExt cx="480" cy="48"/>
          </a:xfrm>
        </p:grpSpPr>
        <p:sp>
          <p:nvSpPr>
            <p:cNvPr id="37916" name="Line 28"/>
            <p:cNvSpPr>
              <a:spLocks noChangeShapeType="1"/>
            </p:cNvSpPr>
            <p:nvPr/>
          </p:nvSpPr>
          <p:spPr bwMode="auto">
            <a:xfrm>
              <a:off x="2496" y="3552"/>
              <a:ext cx="480" cy="0"/>
            </a:xfrm>
            <a:prstGeom prst="line">
              <a:avLst/>
            </a:prstGeom>
            <a:noFill/>
            <a:ln w="28575">
              <a:solidFill>
                <a:srgbClr val="000099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37917" name="Line 29"/>
            <p:cNvSpPr>
              <a:spLocks noChangeShapeType="1"/>
            </p:cNvSpPr>
            <p:nvPr/>
          </p:nvSpPr>
          <p:spPr bwMode="auto">
            <a:xfrm>
              <a:off x="2976" y="3504"/>
              <a:ext cx="0" cy="48"/>
            </a:xfrm>
            <a:prstGeom prst="line">
              <a:avLst/>
            </a:prstGeom>
            <a:noFill/>
            <a:ln w="28575">
              <a:solidFill>
                <a:srgbClr val="000099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37918" name="Line 30"/>
            <p:cNvSpPr>
              <a:spLocks noChangeShapeType="1"/>
            </p:cNvSpPr>
            <p:nvPr/>
          </p:nvSpPr>
          <p:spPr bwMode="auto">
            <a:xfrm>
              <a:off x="2496" y="3504"/>
              <a:ext cx="0" cy="48"/>
            </a:xfrm>
            <a:prstGeom prst="line">
              <a:avLst/>
            </a:prstGeom>
            <a:noFill/>
            <a:ln w="28575">
              <a:solidFill>
                <a:srgbClr val="000099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  <p:grpSp>
        <p:nvGrpSpPr>
          <p:cNvPr id="37919" name="Group 31"/>
          <p:cNvGrpSpPr/>
          <p:nvPr/>
        </p:nvGrpSpPr>
        <p:grpSpPr bwMode="auto">
          <a:xfrm>
            <a:off x="3962400" y="5638800"/>
            <a:ext cx="2286000" cy="609600"/>
            <a:chOff x="2496" y="3552"/>
            <a:chExt cx="1440" cy="384"/>
          </a:xfrm>
        </p:grpSpPr>
        <p:sp>
          <p:nvSpPr>
            <p:cNvPr id="37920" name="AutoShape 32"/>
            <p:cNvSpPr/>
            <p:nvPr/>
          </p:nvSpPr>
          <p:spPr bwMode="auto">
            <a:xfrm rot="-5400000">
              <a:off x="3120" y="2928"/>
              <a:ext cx="192" cy="1440"/>
            </a:xfrm>
            <a:prstGeom prst="leftBrace">
              <a:avLst>
                <a:gd name="adj1" fmla="val 62500"/>
                <a:gd name="adj2" fmla="val 50000"/>
              </a:avLst>
            </a:prstGeom>
            <a:noFill/>
            <a:ln w="9525">
              <a:solidFill>
                <a:srgbClr val="000099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7921" name="Text Box 33"/>
            <p:cNvSpPr txBox="1">
              <a:spLocks noChangeArrowheads="1"/>
            </p:cNvSpPr>
            <p:nvPr/>
          </p:nvSpPr>
          <p:spPr bwMode="auto">
            <a:xfrm>
              <a:off x="3024" y="3705"/>
              <a:ext cx="5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b="1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840</a:t>
              </a:r>
              <a:r>
                <a:rPr kumimoji="1" lang="zh-CN" altLang="en-US" b="1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本</a:t>
              </a:r>
            </a:p>
          </p:txBody>
        </p:sp>
      </p:grpSp>
      <p:grpSp>
        <p:nvGrpSpPr>
          <p:cNvPr id="37922" name="Group 34"/>
          <p:cNvGrpSpPr/>
          <p:nvPr/>
        </p:nvGrpSpPr>
        <p:grpSpPr bwMode="auto">
          <a:xfrm>
            <a:off x="3962400" y="4724400"/>
            <a:ext cx="2819400" cy="823913"/>
            <a:chOff x="2448" y="2976"/>
            <a:chExt cx="1776" cy="519"/>
          </a:xfrm>
        </p:grpSpPr>
        <p:grpSp>
          <p:nvGrpSpPr>
            <p:cNvPr id="37923" name="Group 35"/>
            <p:cNvGrpSpPr/>
            <p:nvPr/>
          </p:nvGrpSpPr>
          <p:grpSpPr bwMode="auto">
            <a:xfrm>
              <a:off x="2448" y="3072"/>
              <a:ext cx="1440" cy="423"/>
              <a:chOff x="2496" y="3081"/>
              <a:chExt cx="1440" cy="423"/>
            </a:xfrm>
          </p:grpSpPr>
          <p:sp>
            <p:nvSpPr>
              <p:cNvPr id="37924" name="AutoShape 36"/>
              <p:cNvSpPr/>
              <p:nvPr/>
            </p:nvSpPr>
            <p:spPr bwMode="auto">
              <a:xfrm rot="5400000">
                <a:off x="3144" y="2712"/>
                <a:ext cx="144" cy="1440"/>
              </a:xfrm>
              <a:prstGeom prst="leftBrace">
                <a:avLst>
                  <a:gd name="adj1" fmla="val 83333"/>
                  <a:gd name="adj2" fmla="val 50000"/>
                </a:avLst>
              </a:prstGeom>
              <a:noFill/>
              <a:ln w="9525">
                <a:solidFill>
                  <a:srgbClr val="000099"/>
                </a:solidFill>
                <a:miter lim="800000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7925" name="Text Box 37"/>
              <p:cNvSpPr txBox="1">
                <a:spLocks noChangeArrowheads="1"/>
              </p:cNvSpPr>
              <p:nvPr/>
            </p:nvSpPr>
            <p:spPr bwMode="auto">
              <a:xfrm>
                <a:off x="2592" y="3081"/>
                <a:ext cx="1200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kumimoji="1" lang="zh-CN" altLang="en-US" b="1">
                    <a:solidFill>
                      <a:srgbClr val="FF0000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是原有故事书的</a:t>
                </a:r>
              </a:p>
            </p:txBody>
          </p:sp>
        </p:grpSp>
        <p:sp>
          <p:nvSpPr>
            <p:cNvPr id="37926" name="Text Box 38"/>
            <p:cNvSpPr txBox="1">
              <a:spLocks noChangeArrowheads="1"/>
            </p:cNvSpPr>
            <p:nvPr/>
          </p:nvSpPr>
          <p:spPr bwMode="auto">
            <a:xfrm>
              <a:off x="3504" y="2976"/>
              <a:ext cx="720" cy="2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0"/>
                </a:lnSpc>
                <a:spcBef>
                  <a:spcPct val="50000"/>
                </a:spcBef>
              </a:pPr>
              <a:r>
                <a:rPr kumimoji="1" lang="zh-CN" altLang="en-US" sz="2400">
                  <a:latin typeface="Times New Roman" panose="02020603050405020304" pitchFamily="18" charset="0"/>
                </a:rPr>
                <a:t>  </a:t>
              </a:r>
            </a:p>
            <a:p>
              <a:pPr>
                <a:lnSpc>
                  <a:spcPct val="0"/>
                </a:lnSpc>
                <a:spcBef>
                  <a:spcPct val="50000"/>
                </a:spcBef>
              </a:pPr>
              <a:r>
                <a:rPr kumimoji="1" lang="zh-CN" altLang="en-US" sz="2400">
                  <a:latin typeface="Times New Roman" panose="02020603050405020304" pitchFamily="18" charset="0"/>
                </a:rPr>
                <a:t> </a:t>
              </a:r>
              <a:endParaRPr kumimoji="1" lang="zh-CN" altLang="en-US" b="1">
                <a:solidFill>
                  <a:srgbClr val="FF0000"/>
                </a:solidFill>
                <a:latin typeface="Times New Roman" panose="02020603050405020304" pitchFamily="18" charset="0"/>
              </a:endParaRPr>
            </a:p>
            <a:p>
              <a:pPr>
                <a:lnSpc>
                  <a:spcPct val="0"/>
                </a:lnSpc>
                <a:spcBef>
                  <a:spcPct val="50000"/>
                </a:spcBef>
              </a:pPr>
              <a:r>
                <a:rPr kumimoji="1" lang="zh-CN" altLang="en-US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  </a:t>
              </a:r>
            </a:p>
          </p:txBody>
        </p:sp>
      </p:grpSp>
      <p:grpSp>
        <p:nvGrpSpPr>
          <p:cNvPr id="37927" name="Group 39"/>
          <p:cNvGrpSpPr/>
          <p:nvPr/>
        </p:nvGrpSpPr>
        <p:grpSpPr bwMode="auto">
          <a:xfrm>
            <a:off x="442119" y="1102519"/>
            <a:ext cx="7345362" cy="1366838"/>
            <a:chOff x="748" y="600"/>
            <a:chExt cx="4627" cy="861"/>
          </a:xfrm>
        </p:grpSpPr>
        <p:sp>
          <p:nvSpPr>
            <p:cNvPr id="37928" name="Text Box 40"/>
            <p:cNvSpPr txBox="1">
              <a:spLocks noChangeArrowheads="1"/>
            </p:cNvSpPr>
            <p:nvPr/>
          </p:nvSpPr>
          <p:spPr bwMode="auto">
            <a:xfrm>
              <a:off x="748" y="600"/>
              <a:ext cx="4627" cy="7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20000"/>
                </a:lnSpc>
                <a:spcBef>
                  <a:spcPct val="50000"/>
                </a:spcBef>
              </a:pPr>
              <a:r>
                <a:rPr kumimoji="1" lang="zh-CN" altLang="en-US" sz="3200" b="1" dirty="0">
                  <a:latin typeface="幼圆" panose="02010509060101010101" pitchFamily="49" charset="-122"/>
                  <a:ea typeface="幼圆" panose="02010509060101010101" pitchFamily="49" charset="-122"/>
                </a:rPr>
                <a:t>  </a:t>
              </a:r>
              <a:r>
                <a:rPr kumimoji="1" lang="zh-CN" altLang="en-US" sz="3200" b="1" dirty="0">
                  <a:solidFill>
                    <a:srgbClr val="6633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学校图书室新买故事书</a:t>
              </a:r>
              <a:r>
                <a:rPr kumimoji="1" lang="en-US" altLang="zh-CN" sz="3200" b="1" dirty="0">
                  <a:solidFill>
                    <a:srgbClr val="663300"/>
                  </a:solidFill>
                  <a:latin typeface="宋体" panose="02010600030101010101" pitchFamily="2" charset="-122"/>
                </a:rPr>
                <a:t>840</a:t>
              </a:r>
              <a:r>
                <a:rPr kumimoji="1" lang="zh-CN" altLang="en-US" sz="3200" b="1" dirty="0">
                  <a:solidFill>
                    <a:srgbClr val="6633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本，</a:t>
              </a:r>
              <a:r>
                <a:rPr kumimoji="1" lang="zh-CN" altLang="en-US" sz="3200" b="1" dirty="0">
                  <a:solidFill>
                    <a:srgbClr val="663300"/>
                  </a:solidFill>
                  <a:latin typeface="Times New Roman" panose="02020603050405020304" pitchFamily="18" charset="0"/>
                </a:rPr>
                <a:t>是原有故事书的</a:t>
              </a:r>
              <a:r>
                <a:rPr kumimoji="1" lang="zh-CN" altLang="en-US" sz="2400" dirty="0">
                  <a:latin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37929" name="Text Box 41"/>
            <p:cNvSpPr txBox="1">
              <a:spLocks noChangeArrowheads="1"/>
            </p:cNvSpPr>
            <p:nvPr/>
          </p:nvSpPr>
          <p:spPr bwMode="auto">
            <a:xfrm>
              <a:off x="1701" y="618"/>
              <a:ext cx="31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kumimoji="1" lang="zh-CN" altLang="en-US" sz="2400">
                <a:latin typeface="Times New Roman" panose="02020603050405020304" pitchFamily="18" charset="0"/>
              </a:endParaRPr>
            </a:p>
          </p:txBody>
        </p:sp>
        <p:grpSp>
          <p:nvGrpSpPr>
            <p:cNvPr id="37930" name="Group 42"/>
            <p:cNvGrpSpPr/>
            <p:nvPr/>
          </p:nvGrpSpPr>
          <p:grpSpPr bwMode="auto">
            <a:xfrm>
              <a:off x="1882" y="981"/>
              <a:ext cx="346" cy="480"/>
              <a:chOff x="4848" y="1344"/>
              <a:chExt cx="346" cy="480"/>
            </a:xfrm>
          </p:grpSpPr>
          <p:sp>
            <p:nvSpPr>
              <p:cNvPr id="37931" name="Text Box 43"/>
              <p:cNvSpPr txBox="1">
                <a:spLocks noChangeArrowheads="1"/>
              </p:cNvSpPr>
              <p:nvPr/>
            </p:nvSpPr>
            <p:spPr bwMode="auto">
              <a:xfrm>
                <a:off x="4848" y="1344"/>
                <a:ext cx="346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kumimoji="1" lang="en-US" altLang="zh-CN" sz="2400" b="1">
                    <a:solidFill>
                      <a:srgbClr val="663300"/>
                    </a:solidFill>
                    <a:latin typeface="Times New Roman" panose="02020603050405020304" pitchFamily="18" charset="0"/>
                  </a:rPr>
                  <a:t>3</a:t>
                </a:r>
              </a:p>
            </p:txBody>
          </p:sp>
          <p:sp>
            <p:nvSpPr>
              <p:cNvPr id="37932" name="Line 44"/>
              <p:cNvSpPr>
                <a:spLocks noChangeShapeType="1"/>
              </p:cNvSpPr>
              <p:nvPr/>
            </p:nvSpPr>
            <p:spPr bwMode="auto">
              <a:xfrm>
                <a:off x="4848" y="1584"/>
                <a:ext cx="3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37933" name="Text Box 45"/>
              <p:cNvSpPr txBox="1">
                <a:spLocks noChangeArrowheads="1"/>
              </p:cNvSpPr>
              <p:nvPr/>
            </p:nvSpPr>
            <p:spPr bwMode="auto">
              <a:xfrm>
                <a:off x="4848" y="1584"/>
                <a:ext cx="346" cy="24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kumimoji="1" lang="en-US" altLang="zh-CN" sz="2400" b="1">
                    <a:solidFill>
                      <a:srgbClr val="663300"/>
                    </a:solidFill>
                    <a:latin typeface="Times New Roman" panose="02020603050405020304" pitchFamily="18" charset="0"/>
                  </a:rPr>
                  <a:t>5</a:t>
                </a:r>
              </a:p>
            </p:txBody>
          </p:sp>
        </p:grpSp>
      </p:grpSp>
      <p:grpSp>
        <p:nvGrpSpPr>
          <p:cNvPr id="37934" name="Group 46"/>
          <p:cNvGrpSpPr/>
          <p:nvPr/>
        </p:nvGrpSpPr>
        <p:grpSpPr bwMode="auto">
          <a:xfrm>
            <a:off x="5715000" y="4724400"/>
            <a:ext cx="549275" cy="685800"/>
            <a:chOff x="4608" y="2928"/>
            <a:chExt cx="346" cy="432"/>
          </a:xfrm>
        </p:grpSpPr>
        <p:sp>
          <p:nvSpPr>
            <p:cNvPr id="37935" name="Text Box 47"/>
            <p:cNvSpPr txBox="1">
              <a:spLocks noChangeArrowheads="1"/>
            </p:cNvSpPr>
            <p:nvPr/>
          </p:nvSpPr>
          <p:spPr bwMode="auto">
            <a:xfrm>
              <a:off x="4608" y="2928"/>
              <a:ext cx="346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4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37936" name="Line 48"/>
            <p:cNvSpPr>
              <a:spLocks noChangeShapeType="1"/>
            </p:cNvSpPr>
            <p:nvPr/>
          </p:nvSpPr>
          <p:spPr bwMode="auto">
            <a:xfrm>
              <a:off x="4656" y="3168"/>
              <a:ext cx="240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37937" name="Text Box 49"/>
            <p:cNvSpPr txBox="1">
              <a:spLocks noChangeArrowheads="1"/>
            </p:cNvSpPr>
            <p:nvPr/>
          </p:nvSpPr>
          <p:spPr bwMode="auto">
            <a:xfrm>
              <a:off x="4608" y="3168"/>
              <a:ext cx="34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4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5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7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7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7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7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79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37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37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4" grpId="0" autoUpdateAnimBg="0"/>
      <p:bldP spid="37895" grpId="0" autoUpdateAnimBg="0"/>
      <p:bldP spid="37900" grpId="0" autoUpdateAnimBg="0"/>
      <p:bldP spid="37907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914" name="Group 2"/>
          <p:cNvGrpSpPr/>
          <p:nvPr/>
        </p:nvGrpSpPr>
        <p:grpSpPr bwMode="auto">
          <a:xfrm>
            <a:off x="2000250" y="381000"/>
            <a:ext cx="6629400" cy="3422650"/>
            <a:chOff x="3936" y="3504"/>
            <a:chExt cx="1824" cy="816"/>
          </a:xfrm>
        </p:grpSpPr>
        <p:pic>
          <p:nvPicPr>
            <p:cNvPr id="38915" name="Picture 3" descr="AG00317_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199" y="3600"/>
              <a:ext cx="561" cy="7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8916" name="AutoShape 4"/>
            <p:cNvSpPr>
              <a:spLocks noChangeArrowheads="1"/>
            </p:cNvSpPr>
            <p:nvPr/>
          </p:nvSpPr>
          <p:spPr bwMode="auto">
            <a:xfrm>
              <a:off x="3936" y="3504"/>
              <a:ext cx="1056" cy="624"/>
            </a:xfrm>
            <a:prstGeom prst="cloudCallout">
              <a:avLst>
                <a:gd name="adj1" fmla="val 77366"/>
                <a:gd name="adj2" fmla="val 35097"/>
              </a:avLst>
            </a:prstGeom>
            <a:gradFill rotWithShape="0">
              <a:gsLst>
                <a:gs pos="0">
                  <a:schemeClr val="bg1"/>
                </a:gs>
                <a:gs pos="100000">
                  <a:srgbClr val="66FF66"/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kumimoji="1" lang="zh-CN" altLang="en-US" sz="3600" b="1">
                <a:solidFill>
                  <a:srgbClr val="9900FF"/>
                </a:solidFill>
                <a:latin typeface="Times New Roman" panose="02020603050405020304" pitchFamily="18" charset="0"/>
                <a:ea typeface="隶书" panose="02010509060101010101" pitchFamily="49" charset="-122"/>
              </a:endParaRPr>
            </a:p>
          </p:txBody>
        </p:sp>
      </p:grpSp>
      <p:sp>
        <p:nvSpPr>
          <p:cNvPr id="38918" name="Text Box 6"/>
          <p:cNvSpPr txBox="1">
            <a:spLocks noChangeArrowheads="1"/>
          </p:cNvSpPr>
          <p:nvPr/>
        </p:nvSpPr>
        <p:spPr bwMode="auto">
          <a:xfrm>
            <a:off x="9677400" y="3489325"/>
            <a:ext cx="1143000" cy="9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0"/>
              </a:lnSpc>
              <a:spcBef>
                <a:spcPct val="50000"/>
              </a:spcBef>
            </a:pPr>
            <a:r>
              <a:rPr kumimoji="1" lang="zh-CN" altLang="en-US" sz="2800">
                <a:solidFill>
                  <a:srgbClr val="663300"/>
                </a:solidFill>
                <a:latin typeface="Times New Roman" panose="02020603050405020304" pitchFamily="18" charset="0"/>
              </a:rPr>
              <a:t>  </a:t>
            </a:r>
            <a:endParaRPr kumimoji="1" lang="zh-CN" altLang="en-US" sz="2800" b="1">
              <a:solidFill>
                <a:srgbClr val="6633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8919" name="Rectangle 7"/>
          <p:cNvSpPr>
            <a:spLocks noChangeArrowheads="1"/>
          </p:cNvSpPr>
          <p:nvPr/>
        </p:nvSpPr>
        <p:spPr bwMode="auto">
          <a:xfrm>
            <a:off x="3124200" y="1295400"/>
            <a:ext cx="2438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zh-CN" altLang="en-US" sz="4400" b="1" dirty="0">
                <a:solidFill>
                  <a:srgbClr val="6633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试一试：</a:t>
            </a:r>
          </a:p>
        </p:txBody>
      </p:sp>
      <p:grpSp>
        <p:nvGrpSpPr>
          <p:cNvPr id="38920" name="Group 8"/>
          <p:cNvGrpSpPr/>
          <p:nvPr/>
        </p:nvGrpSpPr>
        <p:grpSpPr bwMode="auto">
          <a:xfrm>
            <a:off x="755650" y="3938588"/>
            <a:ext cx="7316788" cy="1219200"/>
            <a:chOff x="476" y="2481"/>
            <a:chExt cx="4609" cy="768"/>
          </a:xfrm>
        </p:grpSpPr>
        <p:sp>
          <p:nvSpPr>
            <p:cNvPr id="38921" name="Text Box 9"/>
            <p:cNvSpPr txBox="1">
              <a:spLocks noChangeArrowheads="1"/>
            </p:cNvSpPr>
            <p:nvPr/>
          </p:nvSpPr>
          <p:spPr bwMode="auto">
            <a:xfrm>
              <a:off x="476" y="2577"/>
              <a:ext cx="4609" cy="6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zh-CN" altLang="en-US" sz="3200" b="1" dirty="0">
                  <a:solidFill>
                    <a:srgbClr val="6633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   有一堆化肥，运走   </a:t>
              </a:r>
              <a:r>
                <a:rPr kumimoji="1" lang="en-US" altLang="zh-CN" sz="3200" b="1" dirty="0">
                  <a:solidFill>
                    <a:srgbClr val="6633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,</a:t>
              </a:r>
              <a:r>
                <a:rPr kumimoji="1" lang="zh-CN" altLang="en-US" sz="3200" b="1" dirty="0">
                  <a:solidFill>
                    <a:srgbClr val="6633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正好是</a:t>
              </a:r>
              <a:r>
                <a:rPr kumimoji="1" lang="en-US" altLang="zh-CN" sz="3200" b="1" dirty="0">
                  <a:solidFill>
                    <a:srgbClr val="6633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7   </a:t>
              </a:r>
              <a:r>
                <a:rPr kumimoji="1" lang="zh-CN" altLang="en-US" sz="3200" b="1" dirty="0">
                  <a:solidFill>
                    <a:srgbClr val="6633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吨。这堆化肥有多少吨？</a:t>
              </a:r>
            </a:p>
          </p:txBody>
        </p:sp>
        <p:grpSp>
          <p:nvGrpSpPr>
            <p:cNvPr id="38922" name="Group 10"/>
            <p:cNvGrpSpPr/>
            <p:nvPr/>
          </p:nvGrpSpPr>
          <p:grpSpPr bwMode="auto">
            <a:xfrm>
              <a:off x="2954" y="2559"/>
              <a:ext cx="394" cy="466"/>
              <a:chOff x="3198" y="2238"/>
              <a:chExt cx="394" cy="466"/>
            </a:xfrm>
          </p:grpSpPr>
          <p:sp>
            <p:nvSpPr>
              <p:cNvPr id="38923" name="Line 11"/>
              <p:cNvSpPr>
                <a:spLocks noChangeShapeType="1"/>
              </p:cNvSpPr>
              <p:nvPr/>
            </p:nvSpPr>
            <p:spPr bwMode="auto">
              <a:xfrm>
                <a:off x="3198" y="2475"/>
                <a:ext cx="336" cy="0"/>
              </a:xfrm>
              <a:prstGeom prst="line">
                <a:avLst/>
              </a:prstGeom>
              <a:noFill/>
              <a:ln w="19050">
                <a:solidFill>
                  <a:srgbClr val="993300"/>
                </a:solidFill>
                <a:miter lim="800000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38924" name="Text Box 12"/>
              <p:cNvSpPr txBox="1">
                <a:spLocks noChangeArrowheads="1"/>
              </p:cNvSpPr>
              <p:nvPr/>
            </p:nvSpPr>
            <p:spPr bwMode="auto">
              <a:xfrm>
                <a:off x="3246" y="2416"/>
                <a:ext cx="346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kumimoji="1" lang="en-US" altLang="zh-CN" sz="2400" b="1">
                    <a:solidFill>
                      <a:srgbClr val="663300"/>
                    </a:solidFill>
                    <a:latin typeface="Times New Roman" panose="02020603050405020304" pitchFamily="18" charset="0"/>
                  </a:rPr>
                  <a:t>8</a:t>
                </a:r>
              </a:p>
            </p:txBody>
          </p:sp>
          <p:sp>
            <p:nvSpPr>
              <p:cNvPr id="38925" name="Text Box 13"/>
              <p:cNvSpPr txBox="1">
                <a:spLocks noChangeArrowheads="1"/>
              </p:cNvSpPr>
              <p:nvPr/>
            </p:nvSpPr>
            <p:spPr bwMode="auto">
              <a:xfrm>
                <a:off x="3246" y="2238"/>
                <a:ext cx="346" cy="36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kumimoji="1" lang="en-US" altLang="zh-CN" sz="2400" b="1">
                    <a:solidFill>
                      <a:srgbClr val="663300"/>
                    </a:solidFill>
                    <a:latin typeface="Times New Roman" panose="02020603050405020304" pitchFamily="18" charset="0"/>
                  </a:rPr>
                  <a:t>3</a:t>
                </a:r>
              </a:p>
            </p:txBody>
          </p:sp>
        </p:grpSp>
        <p:grpSp>
          <p:nvGrpSpPr>
            <p:cNvPr id="38926" name="Group 14"/>
            <p:cNvGrpSpPr/>
            <p:nvPr/>
          </p:nvGrpSpPr>
          <p:grpSpPr bwMode="auto">
            <a:xfrm>
              <a:off x="4178" y="2481"/>
              <a:ext cx="720" cy="576"/>
              <a:chOff x="1200" y="2592"/>
              <a:chExt cx="720" cy="576"/>
            </a:xfrm>
          </p:grpSpPr>
          <p:sp>
            <p:nvSpPr>
              <p:cNvPr id="38927" name="Text Box 15"/>
              <p:cNvSpPr txBox="1">
                <a:spLocks noChangeArrowheads="1"/>
              </p:cNvSpPr>
              <p:nvPr/>
            </p:nvSpPr>
            <p:spPr bwMode="auto">
              <a:xfrm>
                <a:off x="1200" y="2592"/>
                <a:ext cx="720" cy="32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lnSpc>
                    <a:spcPct val="0"/>
                  </a:lnSpc>
                  <a:spcBef>
                    <a:spcPct val="50000"/>
                  </a:spcBef>
                </a:pPr>
                <a:r>
                  <a:rPr kumimoji="1" lang="zh-CN" altLang="en-US" sz="2800">
                    <a:solidFill>
                      <a:srgbClr val="663300"/>
                    </a:solidFill>
                    <a:latin typeface="Times New Roman" panose="02020603050405020304" pitchFamily="18" charset="0"/>
                  </a:rPr>
                  <a:t>    </a:t>
                </a:r>
              </a:p>
              <a:p>
                <a:pPr>
                  <a:lnSpc>
                    <a:spcPct val="0"/>
                  </a:lnSpc>
                  <a:spcBef>
                    <a:spcPct val="50000"/>
                  </a:spcBef>
                </a:pPr>
                <a:r>
                  <a:rPr kumimoji="1" lang="zh-CN" altLang="en-US" sz="2800">
                    <a:solidFill>
                      <a:srgbClr val="663300"/>
                    </a:solidFill>
                    <a:latin typeface="Times New Roman" panose="02020603050405020304" pitchFamily="18" charset="0"/>
                  </a:rPr>
                  <a:t>   </a:t>
                </a:r>
                <a:endParaRPr kumimoji="1" lang="zh-CN" altLang="en-US" sz="2800" b="1">
                  <a:solidFill>
                    <a:srgbClr val="663300"/>
                  </a:solidFill>
                  <a:latin typeface="Times New Roman" panose="02020603050405020304" pitchFamily="18" charset="0"/>
                </a:endParaRPr>
              </a:p>
              <a:p>
                <a:pPr>
                  <a:lnSpc>
                    <a:spcPct val="0"/>
                  </a:lnSpc>
                  <a:spcBef>
                    <a:spcPct val="50000"/>
                  </a:spcBef>
                </a:pPr>
                <a:r>
                  <a:rPr kumimoji="1" lang="zh-CN" altLang="en-US" sz="2800" b="1">
                    <a:solidFill>
                      <a:srgbClr val="663300"/>
                    </a:solidFill>
                    <a:latin typeface="Times New Roman" panose="02020603050405020304" pitchFamily="18" charset="0"/>
                  </a:rPr>
                  <a:t>     </a:t>
                </a:r>
              </a:p>
            </p:txBody>
          </p:sp>
          <p:sp>
            <p:nvSpPr>
              <p:cNvPr id="38928" name="Text Box 16"/>
              <p:cNvSpPr txBox="1">
                <a:spLocks noChangeArrowheads="1"/>
              </p:cNvSpPr>
              <p:nvPr/>
            </p:nvSpPr>
            <p:spPr bwMode="auto">
              <a:xfrm>
                <a:off x="1430" y="2592"/>
                <a:ext cx="346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kumimoji="1" lang="en-US" altLang="zh-CN" sz="2400" b="1">
                    <a:solidFill>
                      <a:srgbClr val="663300"/>
                    </a:solidFill>
                    <a:latin typeface="Times New Roman" panose="02020603050405020304" pitchFamily="18" charset="0"/>
                  </a:rPr>
                  <a:t>1</a:t>
                </a:r>
              </a:p>
            </p:txBody>
          </p:sp>
          <p:sp>
            <p:nvSpPr>
              <p:cNvPr id="38929" name="Line 17"/>
              <p:cNvSpPr>
                <a:spLocks noChangeShapeType="1"/>
              </p:cNvSpPr>
              <p:nvPr/>
            </p:nvSpPr>
            <p:spPr bwMode="auto">
              <a:xfrm>
                <a:off x="1440" y="2880"/>
                <a:ext cx="3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38930" name="Text Box 18"/>
              <p:cNvSpPr txBox="1">
                <a:spLocks noChangeArrowheads="1"/>
              </p:cNvSpPr>
              <p:nvPr/>
            </p:nvSpPr>
            <p:spPr bwMode="auto">
              <a:xfrm>
                <a:off x="1430" y="2880"/>
                <a:ext cx="346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kumimoji="1" lang="en-US" altLang="zh-CN" sz="2400" b="1">
                    <a:solidFill>
                      <a:srgbClr val="663300"/>
                    </a:solidFill>
                    <a:latin typeface="Times New Roman" panose="02020603050405020304" pitchFamily="18" charset="0"/>
                  </a:rPr>
                  <a:t>2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395288" y="762000"/>
            <a:ext cx="8291512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3200" b="1" dirty="0">
                <a:solidFill>
                  <a:srgbClr val="6633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看图口头列式，并用一句话概括题中的等量关系。</a:t>
            </a:r>
          </a:p>
        </p:txBody>
      </p:sp>
      <p:sp>
        <p:nvSpPr>
          <p:cNvPr id="39939" name="Line 3"/>
          <p:cNvSpPr>
            <a:spLocks noChangeShapeType="1"/>
          </p:cNvSpPr>
          <p:nvPr/>
        </p:nvSpPr>
        <p:spPr bwMode="auto">
          <a:xfrm>
            <a:off x="4643438" y="1828800"/>
            <a:ext cx="0" cy="4495800"/>
          </a:xfrm>
          <a:prstGeom prst="line">
            <a:avLst/>
          </a:prstGeom>
          <a:noFill/>
          <a:ln w="76200">
            <a:solidFill>
              <a:srgbClr val="663300"/>
            </a:solidFill>
            <a:prstDash val="dash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1143000" y="3217863"/>
            <a:ext cx="175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400">
                <a:solidFill>
                  <a:srgbClr val="FF0000"/>
                </a:solidFill>
                <a:latin typeface="Times New Roman" panose="02020603050405020304" pitchFamily="18" charset="0"/>
              </a:rPr>
              <a:t>     </a:t>
            </a:r>
            <a:r>
              <a:rPr kumimoji="1" lang="zh-CN" altLang="en-US" sz="2000" b="1">
                <a:solidFill>
                  <a:srgbClr val="FF0000"/>
                </a:solidFill>
                <a:latin typeface="Times New Roman" panose="02020603050405020304" pitchFamily="18" charset="0"/>
              </a:rPr>
              <a:t>运走</a:t>
            </a:r>
            <a:r>
              <a:rPr kumimoji="1" lang="en-US" altLang="zh-CN" sz="2000" b="1">
                <a:solidFill>
                  <a:srgbClr val="FF0000"/>
                </a:solidFill>
                <a:latin typeface="Times New Roman" panose="02020603050405020304" pitchFamily="18" charset="0"/>
              </a:rPr>
              <a:t>30</a:t>
            </a:r>
            <a:r>
              <a:rPr kumimoji="1" lang="zh-CN" altLang="en-US" sz="2000" b="1">
                <a:solidFill>
                  <a:srgbClr val="FF0000"/>
                </a:solidFill>
                <a:latin typeface="Times New Roman" panose="02020603050405020304" pitchFamily="18" charset="0"/>
              </a:rPr>
              <a:t>吨</a:t>
            </a:r>
          </a:p>
        </p:txBody>
      </p:sp>
      <p:sp>
        <p:nvSpPr>
          <p:cNvPr id="39941" name="Line 5"/>
          <p:cNvSpPr>
            <a:spLocks noChangeShapeType="1"/>
          </p:cNvSpPr>
          <p:nvPr/>
        </p:nvSpPr>
        <p:spPr bwMode="auto">
          <a:xfrm>
            <a:off x="1403350" y="2784475"/>
            <a:ext cx="3048000" cy="0"/>
          </a:xfrm>
          <a:prstGeom prst="line">
            <a:avLst/>
          </a:prstGeom>
          <a:noFill/>
          <a:ln w="28575">
            <a:solidFill>
              <a:srgbClr val="000099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9942" name="Line 6"/>
          <p:cNvSpPr>
            <a:spLocks noChangeShapeType="1"/>
          </p:cNvSpPr>
          <p:nvPr/>
        </p:nvSpPr>
        <p:spPr bwMode="auto">
          <a:xfrm>
            <a:off x="2012950" y="2689225"/>
            <a:ext cx="0" cy="95250"/>
          </a:xfrm>
          <a:prstGeom prst="line">
            <a:avLst/>
          </a:prstGeom>
          <a:noFill/>
          <a:ln w="28575">
            <a:solidFill>
              <a:srgbClr val="000099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9943" name="Line 7"/>
          <p:cNvSpPr>
            <a:spLocks noChangeShapeType="1"/>
          </p:cNvSpPr>
          <p:nvPr/>
        </p:nvSpPr>
        <p:spPr bwMode="auto">
          <a:xfrm>
            <a:off x="2622550" y="2689225"/>
            <a:ext cx="0" cy="95250"/>
          </a:xfrm>
          <a:prstGeom prst="line">
            <a:avLst/>
          </a:prstGeom>
          <a:noFill/>
          <a:ln w="28575">
            <a:solidFill>
              <a:srgbClr val="000099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9944" name="Line 8"/>
          <p:cNvSpPr>
            <a:spLocks noChangeShapeType="1"/>
          </p:cNvSpPr>
          <p:nvPr/>
        </p:nvSpPr>
        <p:spPr bwMode="auto">
          <a:xfrm>
            <a:off x="3232150" y="2689225"/>
            <a:ext cx="0" cy="95250"/>
          </a:xfrm>
          <a:prstGeom prst="line">
            <a:avLst/>
          </a:prstGeom>
          <a:noFill/>
          <a:ln w="28575">
            <a:solidFill>
              <a:srgbClr val="000099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9945" name="Line 9"/>
          <p:cNvSpPr>
            <a:spLocks noChangeShapeType="1"/>
          </p:cNvSpPr>
          <p:nvPr/>
        </p:nvSpPr>
        <p:spPr bwMode="auto">
          <a:xfrm>
            <a:off x="3841750" y="2689225"/>
            <a:ext cx="0" cy="95250"/>
          </a:xfrm>
          <a:prstGeom prst="line">
            <a:avLst/>
          </a:prstGeom>
          <a:noFill/>
          <a:ln w="28575">
            <a:solidFill>
              <a:srgbClr val="000099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9946" name="Line 10"/>
          <p:cNvSpPr>
            <a:spLocks noChangeShapeType="1"/>
          </p:cNvSpPr>
          <p:nvPr/>
        </p:nvSpPr>
        <p:spPr bwMode="auto">
          <a:xfrm>
            <a:off x="4451350" y="2689225"/>
            <a:ext cx="0" cy="95250"/>
          </a:xfrm>
          <a:prstGeom prst="line">
            <a:avLst/>
          </a:prstGeom>
          <a:noFill/>
          <a:ln w="28575">
            <a:solidFill>
              <a:srgbClr val="000099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9947" name="AutoShape 11"/>
          <p:cNvSpPr/>
          <p:nvPr/>
        </p:nvSpPr>
        <p:spPr bwMode="auto">
          <a:xfrm rot="5400000">
            <a:off x="1916112" y="1982788"/>
            <a:ext cx="193675" cy="1219200"/>
          </a:xfrm>
          <a:prstGeom prst="leftBrace">
            <a:avLst>
              <a:gd name="adj1" fmla="val 52459"/>
              <a:gd name="adj2" fmla="val 50000"/>
            </a:avLst>
          </a:prstGeom>
          <a:noFill/>
          <a:ln w="19050">
            <a:solidFill>
              <a:srgbClr val="000099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9948" name="AutoShape 12"/>
          <p:cNvSpPr/>
          <p:nvPr/>
        </p:nvSpPr>
        <p:spPr bwMode="auto">
          <a:xfrm rot="-5400000">
            <a:off x="1819275" y="2368550"/>
            <a:ext cx="387350" cy="1219200"/>
          </a:xfrm>
          <a:prstGeom prst="leftBrace">
            <a:avLst>
              <a:gd name="adj1" fmla="val 26230"/>
              <a:gd name="adj2" fmla="val 49912"/>
            </a:avLst>
          </a:prstGeom>
          <a:noFill/>
          <a:ln w="19050">
            <a:solidFill>
              <a:srgbClr val="000099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9949" name="AutoShape 13"/>
          <p:cNvSpPr/>
          <p:nvPr/>
        </p:nvSpPr>
        <p:spPr bwMode="auto">
          <a:xfrm rot="16179111">
            <a:off x="2639219" y="2223294"/>
            <a:ext cx="579437" cy="3051175"/>
          </a:xfrm>
          <a:prstGeom prst="leftBrace">
            <a:avLst>
              <a:gd name="adj1" fmla="val 43881"/>
              <a:gd name="adj2" fmla="val 50000"/>
            </a:avLst>
          </a:prstGeom>
          <a:noFill/>
          <a:ln w="28575">
            <a:solidFill>
              <a:srgbClr val="000099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9950" name="Line 14"/>
          <p:cNvSpPr>
            <a:spLocks noChangeShapeType="1"/>
          </p:cNvSpPr>
          <p:nvPr/>
        </p:nvSpPr>
        <p:spPr bwMode="auto">
          <a:xfrm>
            <a:off x="1403350" y="2784475"/>
            <a:ext cx="0" cy="676275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ot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9951" name="Line 15"/>
          <p:cNvSpPr>
            <a:spLocks noChangeShapeType="1"/>
          </p:cNvSpPr>
          <p:nvPr/>
        </p:nvSpPr>
        <p:spPr bwMode="auto">
          <a:xfrm>
            <a:off x="4451350" y="2784475"/>
            <a:ext cx="0" cy="676275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ot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9952" name="Text Box 16"/>
          <p:cNvSpPr txBox="1">
            <a:spLocks noChangeArrowheads="1"/>
          </p:cNvSpPr>
          <p:nvPr/>
        </p:nvSpPr>
        <p:spPr bwMode="auto">
          <a:xfrm>
            <a:off x="2546350" y="3981450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？吨</a:t>
            </a:r>
          </a:p>
        </p:txBody>
      </p:sp>
      <p:sp>
        <p:nvSpPr>
          <p:cNvPr id="39953" name="AutoShape 17"/>
          <p:cNvSpPr/>
          <p:nvPr/>
        </p:nvSpPr>
        <p:spPr bwMode="auto">
          <a:xfrm rot="5400000">
            <a:off x="7464426" y="1100137"/>
            <a:ext cx="152400" cy="2733675"/>
          </a:xfrm>
          <a:prstGeom prst="leftBrace">
            <a:avLst>
              <a:gd name="adj1" fmla="val 149479"/>
              <a:gd name="adj2" fmla="val 50000"/>
            </a:avLst>
          </a:prstGeom>
          <a:noFill/>
          <a:ln w="19050">
            <a:solidFill>
              <a:srgbClr val="000099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9954" name="AutoShape 18"/>
          <p:cNvSpPr/>
          <p:nvPr/>
        </p:nvSpPr>
        <p:spPr bwMode="auto">
          <a:xfrm rot="-5400000">
            <a:off x="7388226" y="1404937"/>
            <a:ext cx="304800" cy="2733675"/>
          </a:xfrm>
          <a:prstGeom prst="leftBrace">
            <a:avLst>
              <a:gd name="adj1" fmla="val 74740"/>
              <a:gd name="adj2" fmla="val 49912"/>
            </a:avLst>
          </a:prstGeom>
          <a:noFill/>
          <a:ln w="19050">
            <a:solidFill>
              <a:srgbClr val="000099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39955" name="Group 19"/>
          <p:cNvGrpSpPr/>
          <p:nvPr/>
        </p:nvGrpSpPr>
        <p:grpSpPr bwMode="auto">
          <a:xfrm>
            <a:off x="6173788" y="3762375"/>
            <a:ext cx="728662" cy="457200"/>
            <a:chOff x="3888" y="2448"/>
            <a:chExt cx="480" cy="288"/>
          </a:xfrm>
        </p:grpSpPr>
        <p:grpSp>
          <p:nvGrpSpPr>
            <p:cNvPr id="39956" name="Group 20"/>
            <p:cNvGrpSpPr/>
            <p:nvPr/>
          </p:nvGrpSpPr>
          <p:grpSpPr bwMode="auto">
            <a:xfrm>
              <a:off x="3888" y="2544"/>
              <a:ext cx="480" cy="48"/>
              <a:chOff x="3888" y="2544"/>
              <a:chExt cx="480" cy="48"/>
            </a:xfrm>
          </p:grpSpPr>
          <p:sp>
            <p:nvSpPr>
              <p:cNvPr id="39957" name="Line 21"/>
              <p:cNvSpPr>
                <a:spLocks noChangeShapeType="1"/>
              </p:cNvSpPr>
              <p:nvPr/>
            </p:nvSpPr>
            <p:spPr bwMode="auto">
              <a:xfrm>
                <a:off x="3888" y="2592"/>
                <a:ext cx="480" cy="0"/>
              </a:xfrm>
              <a:prstGeom prst="line">
                <a:avLst/>
              </a:prstGeom>
              <a:noFill/>
              <a:ln w="28575">
                <a:solidFill>
                  <a:srgbClr val="000099"/>
                </a:solidFill>
                <a:miter lim="800000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39958" name="Line 22"/>
              <p:cNvSpPr>
                <a:spLocks noChangeShapeType="1"/>
              </p:cNvSpPr>
              <p:nvPr/>
            </p:nvSpPr>
            <p:spPr bwMode="auto">
              <a:xfrm>
                <a:off x="3888" y="2544"/>
                <a:ext cx="0" cy="48"/>
              </a:xfrm>
              <a:prstGeom prst="line">
                <a:avLst/>
              </a:prstGeom>
              <a:noFill/>
              <a:ln w="28575">
                <a:solidFill>
                  <a:srgbClr val="000099"/>
                </a:solidFill>
                <a:miter lim="800000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39959" name="Line 23"/>
              <p:cNvSpPr>
                <a:spLocks noChangeShapeType="1"/>
              </p:cNvSpPr>
              <p:nvPr/>
            </p:nvSpPr>
            <p:spPr bwMode="auto">
              <a:xfrm>
                <a:off x="4368" y="2544"/>
                <a:ext cx="0" cy="48"/>
              </a:xfrm>
              <a:prstGeom prst="line">
                <a:avLst/>
              </a:prstGeom>
              <a:noFill/>
              <a:ln w="28575">
                <a:solidFill>
                  <a:srgbClr val="000099"/>
                </a:solidFill>
                <a:miter lim="800000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</p:grpSp>
        <p:sp>
          <p:nvSpPr>
            <p:cNvPr id="39960" name="AutoShape 24"/>
            <p:cNvSpPr/>
            <p:nvPr/>
          </p:nvSpPr>
          <p:spPr bwMode="auto">
            <a:xfrm rot="5400000">
              <a:off x="4080" y="2256"/>
              <a:ext cx="96" cy="480"/>
            </a:xfrm>
            <a:prstGeom prst="leftBrace">
              <a:avLst>
                <a:gd name="adj1" fmla="val 41667"/>
                <a:gd name="adj2" fmla="val 50000"/>
              </a:avLst>
            </a:prstGeom>
            <a:noFill/>
            <a:ln w="19050">
              <a:solidFill>
                <a:srgbClr val="000099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9961" name="AutoShape 25"/>
            <p:cNvSpPr/>
            <p:nvPr/>
          </p:nvSpPr>
          <p:spPr bwMode="auto">
            <a:xfrm rot="16155317">
              <a:off x="4055" y="2423"/>
              <a:ext cx="146" cy="480"/>
            </a:xfrm>
            <a:prstGeom prst="leftBrace">
              <a:avLst>
                <a:gd name="adj1" fmla="val 27397"/>
                <a:gd name="adj2" fmla="val 48398"/>
              </a:avLst>
            </a:prstGeom>
            <a:noFill/>
            <a:ln w="19050">
              <a:solidFill>
                <a:srgbClr val="000099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39962" name="Line 26"/>
          <p:cNvSpPr>
            <a:spLocks noChangeShapeType="1"/>
          </p:cNvSpPr>
          <p:nvPr/>
        </p:nvSpPr>
        <p:spPr bwMode="auto">
          <a:xfrm>
            <a:off x="6173788" y="2543175"/>
            <a:ext cx="0" cy="1447800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ot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9963" name="Line 27"/>
          <p:cNvSpPr>
            <a:spLocks noChangeShapeType="1"/>
          </p:cNvSpPr>
          <p:nvPr/>
        </p:nvSpPr>
        <p:spPr bwMode="auto">
          <a:xfrm>
            <a:off x="6902450" y="2543175"/>
            <a:ext cx="0" cy="1447800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ot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9964" name="Line 28"/>
          <p:cNvSpPr>
            <a:spLocks noChangeShapeType="1"/>
          </p:cNvSpPr>
          <p:nvPr/>
        </p:nvSpPr>
        <p:spPr bwMode="auto">
          <a:xfrm>
            <a:off x="6173788" y="2543175"/>
            <a:ext cx="0" cy="76200"/>
          </a:xfrm>
          <a:prstGeom prst="line">
            <a:avLst/>
          </a:prstGeom>
          <a:noFill/>
          <a:ln w="28575">
            <a:solidFill>
              <a:srgbClr val="000099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9965" name="Line 29"/>
          <p:cNvSpPr>
            <a:spLocks noChangeShapeType="1"/>
          </p:cNvSpPr>
          <p:nvPr/>
        </p:nvSpPr>
        <p:spPr bwMode="auto">
          <a:xfrm>
            <a:off x="8907463" y="2543175"/>
            <a:ext cx="0" cy="76200"/>
          </a:xfrm>
          <a:prstGeom prst="line">
            <a:avLst/>
          </a:prstGeom>
          <a:noFill/>
          <a:ln w="28575">
            <a:solidFill>
              <a:srgbClr val="000099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9966" name="Line 30"/>
          <p:cNvSpPr>
            <a:spLocks noChangeShapeType="1"/>
          </p:cNvSpPr>
          <p:nvPr/>
        </p:nvSpPr>
        <p:spPr bwMode="auto">
          <a:xfrm>
            <a:off x="7540625" y="2543175"/>
            <a:ext cx="0" cy="76200"/>
          </a:xfrm>
          <a:prstGeom prst="line">
            <a:avLst/>
          </a:prstGeom>
          <a:noFill/>
          <a:ln w="28575">
            <a:solidFill>
              <a:srgbClr val="000099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9967" name="Line 31"/>
          <p:cNvSpPr>
            <a:spLocks noChangeShapeType="1"/>
          </p:cNvSpPr>
          <p:nvPr/>
        </p:nvSpPr>
        <p:spPr bwMode="auto">
          <a:xfrm>
            <a:off x="6902450" y="2543175"/>
            <a:ext cx="0" cy="76200"/>
          </a:xfrm>
          <a:prstGeom prst="line">
            <a:avLst/>
          </a:prstGeom>
          <a:noFill/>
          <a:ln w="28575">
            <a:solidFill>
              <a:srgbClr val="000099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9968" name="Line 32"/>
          <p:cNvSpPr>
            <a:spLocks noChangeShapeType="1"/>
          </p:cNvSpPr>
          <p:nvPr/>
        </p:nvSpPr>
        <p:spPr bwMode="auto">
          <a:xfrm>
            <a:off x="8178800" y="2543175"/>
            <a:ext cx="0" cy="76200"/>
          </a:xfrm>
          <a:prstGeom prst="line">
            <a:avLst/>
          </a:prstGeom>
          <a:noFill/>
          <a:ln w="28575">
            <a:solidFill>
              <a:srgbClr val="000099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9969" name="Line 33"/>
          <p:cNvSpPr>
            <a:spLocks noChangeShapeType="1"/>
          </p:cNvSpPr>
          <p:nvPr/>
        </p:nvSpPr>
        <p:spPr bwMode="auto">
          <a:xfrm>
            <a:off x="6173788" y="2635250"/>
            <a:ext cx="2733675" cy="0"/>
          </a:xfrm>
          <a:prstGeom prst="line">
            <a:avLst/>
          </a:prstGeom>
          <a:noFill/>
          <a:ln w="28575">
            <a:solidFill>
              <a:srgbClr val="000099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grpSp>
        <p:nvGrpSpPr>
          <p:cNvPr id="39970" name="Group 34"/>
          <p:cNvGrpSpPr/>
          <p:nvPr/>
        </p:nvGrpSpPr>
        <p:grpSpPr bwMode="auto">
          <a:xfrm>
            <a:off x="4716463" y="2454275"/>
            <a:ext cx="1457325" cy="1752600"/>
            <a:chOff x="3120" y="1536"/>
            <a:chExt cx="768" cy="1104"/>
          </a:xfrm>
        </p:grpSpPr>
        <p:sp>
          <p:nvSpPr>
            <p:cNvPr id="39971" name="Text Box 35"/>
            <p:cNvSpPr txBox="1">
              <a:spLocks noChangeArrowheads="1"/>
            </p:cNvSpPr>
            <p:nvPr/>
          </p:nvSpPr>
          <p:spPr bwMode="auto">
            <a:xfrm>
              <a:off x="3120" y="1536"/>
              <a:ext cx="7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zh-CN" altLang="en-US" sz="2400" b="1">
                  <a:solidFill>
                    <a:srgbClr val="000099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火车：</a:t>
              </a:r>
            </a:p>
          </p:txBody>
        </p:sp>
        <p:sp>
          <p:nvSpPr>
            <p:cNvPr id="39972" name="Text Box 36"/>
            <p:cNvSpPr txBox="1">
              <a:spLocks noChangeArrowheads="1"/>
            </p:cNvSpPr>
            <p:nvPr/>
          </p:nvSpPr>
          <p:spPr bwMode="auto">
            <a:xfrm>
              <a:off x="3120" y="2352"/>
              <a:ext cx="7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zh-CN" altLang="en-US" sz="2400" b="1">
                  <a:solidFill>
                    <a:srgbClr val="000099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自行车：</a:t>
              </a:r>
            </a:p>
          </p:txBody>
        </p:sp>
      </p:grpSp>
      <p:sp>
        <p:nvSpPr>
          <p:cNvPr id="39973" name="Text Box 37"/>
          <p:cNvSpPr txBox="1">
            <a:spLocks noChangeArrowheads="1"/>
          </p:cNvSpPr>
          <p:nvPr/>
        </p:nvSpPr>
        <p:spPr bwMode="auto">
          <a:xfrm>
            <a:off x="6904038" y="1844675"/>
            <a:ext cx="1457325" cy="146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400">
                <a:latin typeface="Times New Roman" panose="02020603050405020304" pitchFamily="18" charset="0"/>
              </a:rPr>
              <a:t>   </a:t>
            </a:r>
            <a:r>
              <a:rPr kumimoji="1" lang="zh-CN" altLang="en-US" sz="2400" b="1">
                <a:solidFill>
                  <a:srgbClr val="FF0000"/>
                </a:solidFill>
                <a:latin typeface="Times New Roman" panose="02020603050405020304"/>
                <a:ea typeface="黑体" panose="02010609060101010101" pitchFamily="49" charset="-122"/>
              </a:rPr>
              <a:t>“</a:t>
            </a:r>
            <a:r>
              <a:rPr kumimoji="1" lang="en-US" altLang="zh-CN" sz="2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kumimoji="1" lang="en-US" altLang="zh-CN" sz="2400" b="1">
                <a:solidFill>
                  <a:srgbClr val="FF0000"/>
                </a:solidFill>
                <a:latin typeface="Times New Roman" panose="02020603050405020304"/>
                <a:ea typeface="黑体" panose="02010609060101010101" pitchFamily="49" charset="-122"/>
              </a:rPr>
              <a:t>”</a:t>
            </a:r>
            <a:endParaRPr kumimoji="1" lang="en-US" altLang="zh-CN" sz="2400" b="1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spcBef>
                <a:spcPct val="50000"/>
              </a:spcBef>
            </a:pPr>
            <a:endParaRPr kumimoji="1" lang="en-US" altLang="zh-CN" sz="2400" b="1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spcBef>
                <a:spcPct val="50000"/>
              </a:spcBef>
            </a:pPr>
            <a:r>
              <a:rPr kumimoji="1" lang="en-US" altLang="zh-CN" sz="20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</a:t>
            </a:r>
            <a:r>
              <a:rPr kumimoji="1" lang="zh-CN" altLang="en-US" sz="20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？千米</a:t>
            </a:r>
          </a:p>
        </p:txBody>
      </p:sp>
      <p:sp>
        <p:nvSpPr>
          <p:cNvPr id="39974" name="Text Box 38"/>
          <p:cNvSpPr txBox="1">
            <a:spLocks noChangeArrowheads="1"/>
          </p:cNvSpPr>
          <p:nvPr/>
        </p:nvSpPr>
        <p:spPr bwMode="auto">
          <a:xfrm>
            <a:off x="6083300" y="4235450"/>
            <a:ext cx="19129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每小时</a:t>
            </a:r>
            <a:r>
              <a:rPr kumimoji="1" lang="en-US" altLang="zh-CN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15</a:t>
            </a:r>
            <a:r>
              <a:rPr kumimoji="1" lang="zh-CN" altLang="en-US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千米</a:t>
            </a:r>
          </a:p>
        </p:txBody>
      </p:sp>
      <p:grpSp>
        <p:nvGrpSpPr>
          <p:cNvPr id="39975" name="Group 39"/>
          <p:cNvGrpSpPr/>
          <p:nvPr/>
        </p:nvGrpSpPr>
        <p:grpSpPr bwMode="auto">
          <a:xfrm>
            <a:off x="827088" y="4724400"/>
            <a:ext cx="3810000" cy="782638"/>
            <a:chOff x="672" y="3203"/>
            <a:chExt cx="2400" cy="493"/>
          </a:xfrm>
        </p:grpSpPr>
        <p:sp>
          <p:nvSpPr>
            <p:cNvPr id="39976" name="Text Box 40"/>
            <p:cNvSpPr txBox="1">
              <a:spLocks noChangeArrowheads="1"/>
            </p:cNvSpPr>
            <p:nvPr/>
          </p:nvSpPr>
          <p:spPr bwMode="auto">
            <a:xfrm>
              <a:off x="672" y="3292"/>
              <a:ext cx="240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zh-CN" altLang="en-US" sz="3600" b="1">
                  <a:solidFill>
                    <a:srgbClr val="006666"/>
                  </a:solidFill>
                  <a:latin typeface="Times New Roman" panose="02020603050405020304" pitchFamily="18" charset="0"/>
                </a:rPr>
                <a:t>    </a:t>
              </a:r>
              <a:endParaRPr kumimoji="1" lang="en-US" altLang="zh-CN" sz="3200" b="1">
                <a:solidFill>
                  <a:srgbClr val="006666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39977" name="Text Box 41"/>
            <p:cNvSpPr txBox="1">
              <a:spLocks noChangeArrowheads="1"/>
            </p:cNvSpPr>
            <p:nvPr/>
          </p:nvSpPr>
          <p:spPr bwMode="auto">
            <a:xfrm>
              <a:off x="1338" y="3203"/>
              <a:ext cx="72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0"/>
                </a:lnSpc>
                <a:spcBef>
                  <a:spcPct val="50000"/>
                </a:spcBef>
              </a:pPr>
              <a:r>
                <a:rPr kumimoji="1" lang="zh-CN" altLang="en-US" sz="3600">
                  <a:solidFill>
                    <a:srgbClr val="006666"/>
                  </a:solidFill>
                  <a:latin typeface="Times New Roman" panose="02020603050405020304" pitchFamily="18" charset="0"/>
                </a:rPr>
                <a:t>  </a:t>
              </a:r>
            </a:p>
            <a:p>
              <a:pPr>
                <a:lnSpc>
                  <a:spcPct val="0"/>
                </a:lnSpc>
                <a:spcBef>
                  <a:spcPct val="50000"/>
                </a:spcBef>
              </a:pPr>
              <a:r>
                <a:rPr kumimoji="1" lang="zh-CN" altLang="en-US" sz="3600">
                  <a:solidFill>
                    <a:srgbClr val="006666"/>
                  </a:solidFill>
                  <a:latin typeface="Times New Roman" panose="02020603050405020304" pitchFamily="18" charset="0"/>
                </a:rPr>
                <a:t>      </a:t>
              </a:r>
              <a:endParaRPr kumimoji="1" lang="en-US" altLang="zh-CN" sz="3600" b="1">
                <a:solidFill>
                  <a:srgbClr val="006666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39978" name="Group 42"/>
          <p:cNvGrpSpPr/>
          <p:nvPr/>
        </p:nvGrpSpPr>
        <p:grpSpPr bwMode="auto">
          <a:xfrm>
            <a:off x="4800600" y="4953000"/>
            <a:ext cx="4191000" cy="833438"/>
            <a:chOff x="3120" y="3171"/>
            <a:chExt cx="2736" cy="525"/>
          </a:xfrm>
        </p:grpSpPr>
        <p:sp>
          <p:nvSpPr>
            <p:cNvPr id="39979" name="Text Box 43"/>
            <p:cNvSpPr txBox="1">
              <a:spLocks noChangeArrowheads="1"/>
            </p:cNvSpPr>
            <p:nvPr/>
          </p:nvSpPr>
          <p:spPr bwMode="auto">
            <a:xfrm>
              <a:off x="3120" y="3292"/>
              <a:ext cx="273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zh-CN" altLang="en-US" sz="3600" b="1">
                  <a:solidFill>
                    <a:srgbClr val="006666"/>
                  </a:solidFill>
                  <a:latin typeface="Times New Roman" panose="02020603050405020304" pitchFamily="18" charset="0"/>
                </a:rPr>
                <a:t>    </a:t>
              </a:r>
              <a:endParaRPr kumimoji="1" lang="en-US" altLang="zh-CN" sz="3200" b="1">
                <a:solidFill>
                  <a:srgbClr val="006666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39980" name="Text Box 44"/>
            <p:cNvSpPr txBox="1">
              <a:spLocks noChangeArrowheads="1"/>
            </p:cNvSpPr>
            <p:nvPr/>
          </p:nvSpPr>
          <p:spPr bwMode="auto">
            <a:xfrm>
              <a:off x="4105" y="3171"/>
              <a:ext cx="72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0"/>
                </a:lnSpc>
                <a:spcBef>
                  <a:spcPct val="50000"/>
                </a:spcBef>
              </a:pPr>
              <a:r>
                <a:rPr kumimoji="1" lang="zh-CN" altLang="en-US" sz="3600">
                  <a:solidFill>
                    <a:srgbClr val="006666"/>
                  </a:solidFill>
                  <a:latin typeface="Times New Roman" panose="02020603050405020304" pitchFamily="18" charset="0"/>
                </a:rPr>
                <a:t>  </a:t>
              </a:r>
            </a:p>
            <a:p>
              <a:pPr>
                <a:lnSpc>
                  <a:spcPct val="0"/>
                </a:lnSpc>
                <a:spcBef>
                  <a:spcPct val="50000"/>
                </a:spcBef>
              </a:pPr>
              <a:endParaRPr kumimoji="1" lang="en-US" altLang="zh-CN" sz="3600" b="1">
                <a:solidFill>
                  <a:srgbClr val="006666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39981" name="Group 45"/>
          <p:cNvGrpSpPr/>
          <p:nvPr/>
        </p:nvGrpSpPr>
        <p:grpSpPr bwMode="auto">
          <a:xfrm>
            <a:off x="1836738" y="1773238"/>
            <a:ext cx="863600" cy="868362"/>
            <a:chOff x="340" y="1207"/>
            <a:chExt cx="544" cy="547"/>
          </a:xfrm>
        </p:grpSpPr>
        <p:sp>
          <p:nvSpPr>
            <p:cNvPr id="39982" name="Line 46"/>
            <p:cNvSpPr>
              <a:spLocks noChangeShapeType="1"/>
            </p:cNvSpPr>
            <p:nvPr/>
          </p:nvSpPr>
          <p:spPr bwMode="auto">
            <a:xfrm>
              <a:off x="884" y="1694"/>
              <a:ext cx="0" cy="60"/>
            </a:xfrm>
            <a:prstGeom prst="line">
              <a:avLst/>
            </a:prstGeom>
            <a:noFill/>
            <a:ln w="28575">
              <a:solidFill>
                <a:srgbClr val="000099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39983" name="Text Box 47"/>
            <p:cNvSpPr txBox="1">
              <a:spLocks noChangeArrowheads="1"/>
            </p:cNvSpPr>
            <p:nvPr/>
          </p:nvSpPr>
          <p:spPr bwMode="auto">
            <a:xfrm>
              <a:off x="385" y="1207"/>
              <a:ext cx="49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400"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39984" name="Text Box 48"/>
            <p:cNvSpPr txBox="1">
              <a:spLocks noChangeArrowheads="1"/>
            </p:cNvSpPr>
            <p:nvPr/>
          </p:nvSpPr>
          <p:spPr bwMode="auto">
            <a:xfrm>
              <a:off x="385" y="1389"/>
              <a:ext cx="36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400">
                  <a:latin typeface="Times New Roman" panose="02020603050405020304" pitchFamily="18" charset="0"/>
                </a:rPr>
                <a:t>5</a:t>
              </a:r>
            </a:p>
          </p:txBody>
        </p:sp>
        <p:sp>
          <p:nvSpPr>
            <p:cNvPr id="39985" name="Line 49"/>
            <p:cNvSpPr>
              <a:spLocks noChangeShapeType="1"/>
            </p:cNvSpPr>
            <p:nvPr/>
          </p:nvSpPr>
          <p:spPr bwMode="auto">
            <a:xfrm>
              <a:off x="340" y="1434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  <p:grpSp>
        <p:nvGrpSpPr>
          <p:cNvPr id="39986" name="Group 50"/>
          <p:cNvGrpSpPr/>
          <p:nvPr/>
        </p:nvGrpSpPr>
        <p:grpSpPr bwMode="auto">
          <a:xfrm>
            <a:off x="6300788" y="3065463"/>
            <a:ext cx="863600" cy="868362"/>
            <a:chOff x="340" y="1207"/>
            <a:chExt cx="544" cy="547"/>
          </a:xfrm>
        </p:grpSpPr>
        <p:sp>
          <p:nvSpPr>
            <p:cNvPr id="39987" name="Line 51"/>
            <p:cNvSpPr>
              <a:spLocks noChangeShapeType="1"/>
            </p:cNvSpPr>
            <p:nvPr/>
          </p:nvSpPr>
          <p:spPr bwMode="auto">
            <a:xfrm>
              <a:off x="884" y="1694"/>
              <a:ext cx="0" cy="60"/>
            </a:xfrm>
            <a:prstGeom prst="line">
              <a:avLst/>
            </a:prstGeom>
            <a:noFill/>
            <a:ln w="28575">
              <a:solidFill>
                <a:srgbClr val="000099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39988" name="Text Box 52"/>
            <p:cNvSpPr txBox="1">
              <a:spLocks noChangeArrowheads="1"/>
            </p:cNvSpPr>
            <p:nvPr/>
          </p:nvSpPr>
          <p:spPr bwMode="auto">
            <a:xfrm>
              <a:off x="385" y="1207"/>
              <a:ext cx="49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400"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39989" name="Text Box 53"/>
            <p:cNvSpPr txBox="1">
              <a:spLocks noChangeArrowheads="1"/>
            </p:cNvSpPr>
            <p:nvPr/>
          </p:nvSpPr>
          <p:spPr bwMode="auto">
            <a:xfrm>
              <a:off x="385" y="1389"/>
              <a:ext cx="36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400">
                  <a:latin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39990" name="Line 54"/>
            <p:cNvSpPr>
              <a:spLocks noChangeShapeType="1"/>
            </p:cNvSpPr>
            <p:nvPr/>
          </p:nvSpPr>
          <p:spPr bwMode="auto">
            <a:xfrm>
              <a:off x="340" y="1434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9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AutoShape 2"/>
          <p:cNvSpPr>
            <a:spLocks noChangeArrowheads="1"/>
          </p:cNvSpPr>
          <p:nvPr/>
        </p:nvSpPr>
        <p:spPr bwMode="auto">
          <a:xfrm>
            <a:off x="323850" y="2997200"/>
            <a:ext cx="5113338" cy="792163"/>
          </a:xfrm>
          <a:prstGeom prst="cloudCallout">
            <a:avLst>
              <a:gd name="adj1" fmla="val 4764"/>
              <a:gd name="adj2" fmla="val 141181"/>
            </a:avLst>
          </a:prstGeom>
          <a:solidFill>
            <a:srgbClr val="FFCC66"/>
          </a:solidFill>
          <a:ln w="9525">
            <a:solidFill>
              <a:srgbClr val="FFCC66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50000"/>
              </a:spcBef>
            </a:pPr>
            <a:r>
              <a:rPr kumimoji="1" lang="zh-CN" altLang="en-US" sz="3200" dirty="0">
                <a:solidFill>
                  <a:srgbClr val="000099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比一比，做一做</a:t>
            </a:r>
          </a:p>
        </p:txBody>
      </p:sp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3124200" y="4724400"/>
            <a:ext cx="1981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kumimoji="1"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3733800" y="5410200"/>
            <a:ext cx="1752600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kumimoji="1" lang="zh-CN" altLang="en-US" sz="2000" b="1">
                <a:solidFill>
                  <a:srgbClr val="006666"/>
                </a:solidFill>
                <a:latin typeface="Times New Roman" panose="02020603050405020304" pitchFamily="18" charset="0"/>
                <a:ea typeface="幼圆" panose="02010509060101010101" pitchFamily="49" charset="-122"/>
              </a:rPr>
              <a:t>      </a:t>
            </a:r>
          </a:p>
          <a:p>
            <a:pPr>
              <a:spcBef>
                <a:spcPct val="20000"/>
              </a:spcBef>
            </a:pPr>
            <a:endParaRPr kumimoji="1" lang="zh-CN" altLang="en-US" sz="2400">
              <a:solidFill>
                <a:srgbClr val="006666"/>
              </a:solidFill>
              <a:latin typeface="Times New Roman" panose="02020603050405020304" pitchFamily="18" charset="0"/>
            </a:endParaRPr>
          </a:p>
        </p:txBody>
      </p:sp>
      <p:sp>
        <p:nvSpPr>
          <p:cNvPr id="40965" name="Text Box 5"/>
          <p:cNvSpPr txBox="1">
            <a:spLocks noChangeArrowheads="1"/>
          </p:cNvSpPr>
          <p:nvPr/>
        </p:nvSpPr>
        <p:spPr bwMode="auto">
          <a:xfrm>
            <a:off x="3276600" y="4114800"/>
            <a:ext cx="5486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400" dirty="0">
                <a:latin typeface="Times New Roman" panose="02020603050405020304" pitchFamily="18" charset="0"/>
              </a:rPr>
              <a:t>*</a:t>
            </a:r>
            <a:r>
              <a:rPr kumimoji="1" lang="zh-CN" altLang="en-US" sz="24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求一个数的几分之几（百分之几）是多少，用乘法。</a:t>
            </a:r>
          </a:p>
        </p:txBody>
      </p:sp>
      <p:sp>
        <p:nvSpPr>
          <p:cNvPr id="40966" name="Text Box 6"/>
          <p:cNvSpPr txBox="1">
            <a:spLocks noChangeArrowheads="1"/>
          </p:cNvSpPr>
          <p:nvPr/>
        </p:nvSpPr>
        <p:spPr bwMode="auto">
          <a:xfrm>
            <a:off x="3352800" y="5257800"/>
            <a:ext cx="5410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400" dirty="0">
                <a:latin typeface="Times New Roman" panose="02020603050405020304" pitchFamily="18" charset="0"/>
              </a:rPr>
              <a:t>*</a:t>
            </a:r>
            <a:r>
              <a:rPr kumimoji="1" lang="zh-CN" altLang="en-US" sz="24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已知一个数的几分之几（百分之几）是多少，求这个数，用除法。</a:t>
            </a:r>
          </a:p>
        </p:txBody>
      </p:sp>
      <p:pic>
        <p:nvPicPr>
          <p:cNvPr id="40967" name="Picture 7" descr="15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4572000"/>
            <a:ext cx="2011363" cy="1439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0968" name="Group 8"/>
          <p:cNvGrpSpPr/>
          <p:nvPr/>
        </p:nvGrpSpPr>
        <p:grpSpPr bwMode="auto">
          <a:xfrm>
            <a:off x="1112838" y="620713"/>
            <a:ext cx="7753350" cy="2160587"/>
            <a:chOff x="701" y="391"/>
            <a:chExt cx="4884" cy="1361"/>
          </a:xfrm>
        </p:grpSpPr>
        <p:sp>
          <p:nvSpPr>
            <p:cNvPr id="40969" name="Text Box 9"/>
            <p:cNvSpPr txBox="1">
              <a:spLocks noChangeArrowheads="1"/>
            </p:cNvSpPr>
            <p:nvPr/>
          </p:nvSpPr>
          <p:spPr bwMode="auto">
            <a:xfrm>
              <a:off x="720" y="528"/>
              <a:ext cx="48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400" b="1" dirty="0">
                  <a:solidFill>
                    <a:srgbClr val="6633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1.</a:t>
              </a:r>
              <a:r>
                <a:rPr kumimoji="1" lang="zh-CN" altLang="en-US" sz="2400" b="1" dirty="0">
                  <a:solidFill>
                    <a:srgbClr val="6633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一条路</a:t>
              </a:r>
              <a:r>
                <a:rPr kumimoji="1" lang="en-US" altLang="zh-CN" sz="2400" b="1" dirty="0">
                  <a:solidFill>
                    <a:srgbClr val="6633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50</a:t>
              </a:r>
              <a:r>
                <a:rPr kumimoji="1" lang="zh-CN" altLang="en-US" sz="2400" b="1" dirty="0">
                  <a:solidFill>
                    <a:srgbClr val="6633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千米，修了    ，修了多少千米？</a:t>
              </a:r>
            </a:p>
          </p:txBody>
        </p:sp>
        <p:sp>
          <p:nvSpPr>
            <p:cNvPr id="40970" name="Text Box 10"/>
            <p:cNvSpPr txBox="1">
              <a:spLocks noChangeArrowheads="1"/>
            </p:cNvSpPr>
            <p:nvPr/>
          </p:nvSpPr>
          <p:spPr bwMode="auto">
            <a:xfrm>
              <a:off x="701" y="960"/>
              <a:ext cx="485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400" b="1" dirty="0">
                  <a:solidFill>
                    <a:srgbClr val="6633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2.</a:t>
              </a:r>
              <a:r>
                <a:rPr kumimoji="1" lang="zh-CN" altLang="en-US" sz="2400" b="1" dirty="0">
                  <a:solidFill>
                    <a:srgbClr val="6633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一条路修了</a:t>
              </a:r>
              <a:r>
                <a:rPr kumimoji="1" lang="en-US" altLang="zh-CN" sz="2400" b="1" dirty="0">
                  <a:solidFill>
                    <a:srgbClr val="6633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50</a:t>
              </a:r>
              <a:r>
                <a:rPr kumimoji="1" lang="zh-CN" altLang="en-US" sz="2400" b="1" dirty="0">
                  <a:solidFill>
                    <a:srgbClr val="6633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千米，修了   </a:t>
              </a:r>
              <a:r>
                <a:rPr kumimoji="1" lang="en-US" altLang="zh-CN" sz="2400" b="1" dirty="0">
                  <a:solidFill>
                    <a:srgbClr val="6633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,</a:t>
              </a:r>
              <a:r>
                <a:rPr kumimoji="1" lang="zh-CN" altLang="en-US" sz="2400" b="1" dirty="0">
                  <a:solidFill>
                    <a:srgbClr val="6633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这条路全长多少千米？</a:t>
              </a:r>
            </a:p>
          </p:txBody>
        </p:sp>
        <p:sp>
          <p:nvSpPr>
            <p:cNvPr id="40971" name="Text Box 11"/>
            <p:cNvSpPr txBox="1">
              <a:spLocks noChangeArrowheads="1"/>
            </p:cNvSpPr>
            <p:nvPr/>
          </p:nvSpPr>
          <p:spPr bwMode="auto">
            <a:xfrm>
              <a:off x="703" y="1071"/>
              <a:ext cx="4882" cy="6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kumimoji="1" lang="zh-CN" altLang="en-US" sz="2400" b="1" dirty="0">
                <a:solidFill>
                  <a:srgbClr val="663300"/>
                </a:solidFill>
                <a:latin typeface="黑体" panose="02010609060101010101" pitchFamily="49" charset="-122"/>
                <a:ea typeface="黑体" panose="02010609060101010101" pitchFamily="49" charset="-122"/>
              </a:endParaRPr>
            </a:p>
            <a:p>
              <a:pPr>
                <a:spcBef>
                  <a:spcPct val="50000"/>
                </a:spcBef>
              </a:pPr>
              <a:r>
                <a:rPr kumimoji="1" lang="en-US" altLang="zh-CN" sz="2400" b="1" dirty="0">
                  <a:solidFill>
                    <a:srgbClr val="6633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3.</a:t>
              </a:r>
              <a:r>
                <a:rPr kumimoji="1" lang="zh-CN" altLang="en-US" sz="2400" b="1" dirty="0">
                  <a:solidFill>
                    <a:srgbClr val="6633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一条路</a:t>
              </a:r>
              <a:r>
                <a:rPr kumimoji="1" lang="en-US" altLang="zh-CN" sz="2400" b="1" dirty="0">
                  <a:solidFill>
                    <a:srgbClr val="6633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50</a:t>
              </a:r>
              <a:r>
                <a:rPr kumimoji="1" lang="zh-CN" altLang="en-US" sz="2400" b="1" dirty="0">
                  <a:solidFill>
                    <a:srgbClr val="6633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千米，修了   千米，还剩多少千米？</a:t>
              </a:r>
            </a:p>
          </p:txBody>
        </p:sp>
        <p:sp>
          <p:nvSpPr>
            <p:cNvPr id="40972" name="Text Box 12"/>
            <p:cNvSpPr txBox="1">
              <a:spLocks noChangeArrowheads="1"/>
            </p:cNvSpPr>
            <p:nvPr/>
          </p:nvSpPr>
          <p:spPr bwMode="auto">
            <a:xfrm>
              <a:off x="2688" y="449"/>
              <a:ext cx="720" cy="4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0"/>
                </a:lnSpc>
                <a:spcBef>
                  <a:spcPct val="50000"/>
                </a:spcBef>
              </a:pPr>
              <a:r>
                <a:rPr kumimoji="1" lang="zh-CN" altLang="en-US" sz="2800">
                  <a:solidFill>
                    <a:srgbClr val="663300"/>
                  </a:solidFill>
                  <a:latin typeface="Times New Roman" panose="02020603050405020304" pitchFamily="18" charset="0"/>
                </a:rPr>
                <a:t>  </a:t>
              </a:r>
            </a:p>
            <a:p>
              <a:pPr>
                <a:lnSpc>
                  <a:spcPct val="0"/>
                </a:lnSpc>
                <a:spcBef>
                  <a:spcPct val="50000"/>
                </a:spcBef>
              </a:pPr>
              <a:r>
                <a:rPr kumimoji="1" lang="zh-CN" altLang="en-US" sz="2800">
                  <a:solidFill>
                    <a:srgbClr val="663300"/>
                  </a:solidFill>
                  <a:latin typeface="Times New Roman" panose="02020603050405020304" pitchFamily="18" charset="0"/>
                </a:rPr>
                <a:t>  </a:t>
              </a:r>
              <a:endParaRPr kumimoji="1" lang="zh-CN" altLang="en-US" sz="2800" b="1">
                <a:solidFill>
                  <a:srgbClr val="663300"/>
                </a:solidFill>
                <a:latin typeface="Times New Roman" panose="02020603050405020304" pitchFamily="18" charset="0"/>
              </a:endParaRPr>
            </a:p>
            <a:p>
              <a:pPr>
                <a:lnSpc>
                  <a:spcPct val="0"/>
                </a:lnSpc>
                <a:spcBef>
                  <a:spcPct val="50000"/>
                </a:spcBef>
              </a:pPr>
              <a:r>
                <a:rPr kumimoji="1" lang="zh-CN" altLang="en-US" sz="2800" b="1">
                  <a:solidFill>
                    <a:srgbClr val="663300"/>
                  </a:solidFill>
                  <a:latin typeface="Times New Roman" panose="02020603050405020304" pitchFamily="18" charset="0"/>
                </a:rPr>
                <a:t> </a:t>
              </a:r>
            </a:p>
            <a:p>
              <a:pPr>
                <a:lnSpc>
                  <a:spcPct val="0"/>
                </a:lnSpc>
                <a:spcBef>
                  <a:spcPct val="50000"/>
                </a:spcBef>
              </a:pPr>
              <a:r>
                <a:rPr kumimoji="1" lang="zh-CN" altLang="en-US" sz="2800" b="1">
                  <a:solidFill>
                    <a:srgbClr val="663300"/>
                  </a:solidFill>
                  <a:latin typeface="Times New Roman" panose="02020603050405020304" pitchFamily="18" charset="0"/>
                </a:rPr>
                <a:t>  </a:t>
              </a:r>
            </a:p>
          </p:txBody>
        </p:sp>
        <p:sp>
          <p:nvSpPr>
            <p:cNvPr id="40973" name="Text Box 13"/>
            <p:cNvSpPr txBox="1">
              <a:spLocks noChangeArrowheads="1"/>
            </p:cNvSpPr>
            <p:nvPr/>
          </p:nvSpPr>
          <p:spPr bwMode="auto">
            <a:xfrm>
              <a:off x="3120" y="864"/>
              <a:ext cx="720" cy="3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0"/>
                </a:lnSpc>
                <a:spcBef>
                  <a:spcPct val="50000"/>
                </a:spcBef>
              </a:pPr>
              <a:r>
                <a:rPr kumimoji="1" lang="zh-CN" altLang="en-US" sz="2800">
                  <a:solidFill>
                    <a:srgbClr val="663300"/>
                  </a:solidFill>
                  <a:latin typeface="Times New Roman" panose="02020603050405020304" pitchFamily="18" charset="0"/>
                </a:rPr>
                <a:t>  </a:t>
              </a:r>
            </a:p>
            <a:p>
              <a:pPr>
                <a:lnSpc>
                  <a:spcPct val="0"/>
                </a:lnSpc>
                <a:spcBef>
                  <a:spcPct val="50000"/>
                </a:spcBef>
              </a:pPr>
              <a:r>
                <a:rPr kumimoji="1" lang="zh-CN" altLang="en-US" sz="2800">
                  <a:solidFill>
                    <a:srgbClr val="663300"/>
                  </a:solidFill>
                  <a:latin typeface="Times New Roman" panose="02020603050405020304" pitchFamily="18" charset="0"/>
                </a:rPr>
                <a:t>  </a:t>
              </a:r>
              <a:endParaRPr kumimoji="1" lang="zh-CN" altLang="en-US" sz="2800" b="1">
                <a:solidFill>
                  <a:srgbClr val="663300"/>
                </a:solidFill>
                <a:latin typeface="Times New Roman" panose="02020603050405020304" pitchFamily="18" charset="0"/>
              </a:endParaRPr>
            </a:p>
            <a:p>
              <a:pPr>
                <a:lnSpc>
                  <a:spcPct val="0"/>
                </a:lnSpc>
                <a:spcBef>
                  <a:spcPct val="50000"/>
                </a:spcBef>
              </a:pPr>
              <a:endParaRPr kumimoji="1" lang="zh-CN" altLang="en-US" sz="2800" b="1">
                <a:solidFill>
                  <a:srgbClr val="6633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0974" name="Text Box 14"/>
            <p:cNvSpPr txBox="1">
              <a:spLocks noChangeArrowheads="1"/>
            </p:cNvSpPr>
            <p:nvPr/>
          </p:nvSpPr>
          <p:spPr bwMode="auto">
            <a:xfrm>
              <a:off x="3120" y="1361"/>
              <a:ext cx="720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0"/>
                </a:lnSpc>
                <a:spcBef>
                  <a:spcPct val="50000"/>
                </a:spcBef>
              </a:pPr>
              <a:r>
                <a:rPr kumimoji="1" lang="zh-CN" altLang="en-US" sz="2800">
                  <a:solidFill>
                    <a:srgbClr val="663300"/>
                  </a:solidFill>
                  <a:latin typeface="Times New Roman" panose="02020603050405020304" pitchFamily="18" charset="0"/>
                </a:rPr>
                <a:t>  </a:t>
              </a:r>
            </a:p>
            <a:p>
              <a:pPr>
                <a:lnSpc>
                  <a:spcPct val="0"/>
                </a:lnSpc>
                <a:spcBef>
                  <a:spcPct val="50000"/>
                </a:spcBef>
              </a:pPr>
              <a:r>
                <a:rPr kumimoji="1" lang="zh-CN" altLang="en-US" sz="2800">
                  <a:solidFill>
                    <a:srgbClr val="663300"/>
                  </a:solidFill>
                  <a:latin typeface="Times New Roman" panose="02020603050405020304" pitchFamily="18" charset="0"/>
                </a:rPr>
                <a:t>  </a:t>
              </a:r>
              <a:endParaRPr kumimoji="1" lang="zh-CN" altLang="en-US" sz="2800" b="1">
                <a:solidFill>
                  <a:srgbClr val="663300"/>
                </a:solidFill>
                <a:latin typeface="Times New Roman" panose="02020603050405020304" pitchFamily="18" charset="0"/>
              </a:endParaRPr>
            </a:p>
          </p:txBody>
        </p:sp>
        <p:grpSp>
          <p:nvGrpSpPr>
            <p:cNvPr id="40975" name="Group 15"/>
            <p:cNvGrpSpPr/>
            <p:nvPr/>
          </p:nvGrpSpPr>
          <p:grpSpPr bwMode="auto">
            <a:xfrm>
              <a:off x="2608" y="1296"/>
              <a:ext cx="363" cy="456"/>
              <a:chOff x="2608" y="1296"/>
              <a:chExt cx="363" cy="456"/>
            </a:xfrm>
          </p:grpSpPr>
          <p:sp>
            <p:nvSpPr>
              <p:cNvPr id="40976" name="Text Box 16"/>
              <p:cNvSpPr txBox="1">
                <a:spLocks noChangeArrowheads="1"/>
              </p:cNvSpPr>
              <p:nvPr/>
            </p:nvSpPr>
            <p:spPr bwMode="auto">
              <a:xfrm>
                <a:off x="2608" y="1296"/>
                <a:ext cx="346" cy="24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kumimoji="1" lang="en-US" altLang="zh-CN" sz="2400" b="1">
                    <a:solidFill>
                      <a:srgbClr val="663300"/>
                    </a:solidFill>
                    <a:latin typeface="Times New Roman" panose="02020603050405020304" pitchFamily="18" charset="0"/>
                  </a:rPr>
                  <a:t>2</a:t>
                </a:r>
              </a:p>
            </p:txBody>
          </p:sp>
          <p:sp>
            <p:nvSpPr>
              <p:cNvPr id="40977" name="Line 17"/>
              <p:cNvSpPr>
                <a:spLocks noChangeShapeType="1"/>
              </p:cNvSpPr>
              <p:nvPr/>
            </p:nvSpPr>
            <p:spPr bwMode="auto">
              <a:xfrm flipV="1">
                <a:off x="2653" y="1525"/>
                <a:ext cx="227" cy="1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40978" name="Text Box 18"/>
              <p:cNvSpPr txBox="1">
                <a:spLocks noChangeArrowheads="1"/>
              </p:cNvSpPr>
              <p:nvPr/>
            </p:nvSpPr>
            <p:spPr bwMode="auto">
              <a:xfrm>
                <a:off x="2625" y="1536"/>
                <a:ext cx="346" cy="21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kumimoji="1" lang="en-US" altLang="zh-CN" sz="2400" b="1">
                    <a:solidFill>
                      <a:srgbClr val="663300"/>
                    </a:solidFill>
                    <a:latin typeface="Times New Roman" panose="02020603050405020304" pitchFamily="18" charset="0"/>
                  </a:rPr>
                  <a:t>5</a:t>
                </a:r>
              </a:p>
            </p:txBody>
          </p:sp>
        </p:grpSp>
        <p:grpSp>
          <p:nvGrpSpPr>
            <p:cNvPr id="40979" name="Group 19"/>
            <p:cNvGrpSpPr/>
            <p:nvPr/>
          </p:nvGrpSpPr>
          <p:grpSpPr bwMode="auto">
            <a:xfrm>
              <a:off x="2744" y="391"/>
              <a:ext cx="363" cy="456"/>
              <a:chOff x="2608" y="1296"/>
              <a:chExt cx="363" cy="456"/>
            </a:xfrm>
          </p:grpSpPr>
          <p:sp>
            <p:nvSpPr>
              <p:cNvPr id="40980" name="Text Box 20"/>
              <p:cNvSpPr txBox="1">
                <a:spLocks noChangeArrowheads="1"/>
              </p:cNvSpPr>
              <p:nvPr/>
            </p:nvSpPr>
            <p:spPr bwMode="auto">
              <a:xfrm>
                <a:off x="2608" y="1296"/>
                <a:ext cx="346" cy="24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kumimoji="1" lang="en-US" altLang="zh-CN" sz="2400" b="1">
                    <a:solidFill>
                      <a:srgbClr val="663300"/>
                    </a:solidFill>
                    <a:latin typeface="Times New Roman" panose="02020603050405020304" pitchFamily="18" charset="0"/>
                  </a:rPr>
                  <a:t>2</a:t>
                </a:r>
              </a:p>
            </p:txBody>
          </p:sp>
          <p:sp>
            <p:nvSpPr>
              <p:cNvPr id="40981" name="Line 21"/>
              <p:cNvSpPr>
                <a:spLocks noChangeShapeType="1"/>
              </p:cNvSpPr>
              <p:nvPr/>
            </p:nvSpPr>
            <p:spPr bwMode="auto">
              <a:xfrm flipV="1">
                <a:off x="2653" y="1525"/>
                <a:ext cx="227" cy="1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40982" name="Text Box 22"/>
              <p:cNvSpPr txBox="1">
                <a:spLocks noChangeArrowheads="1"/>
              </p:cNvSpPr>
              <p:nvPr/>
            </p:nvSpPr>
            <p:spPr bwMode="auto">
              <a:xfrm>
                <a:off x="2625" y="1536"/>
                <a:ext cx="346" cy="21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kumimoji="1" lang="en-US" altLang="zh-CN" sz="2400" b="1">
                    <a:solidFill>
                      <a:srgbClr val="663300"/>
                    </a:solidFill>
                    <a:latin typeface="Times New Roman" panose="02020603050405020304" pitchFamily="18" charset="0"/>
                  </a:rPr>
                  <a:t>5</a:t>
                </a:r>
              </a:p>
            </p:txBody>
          </p:sp>
        </p:grpSp>
        <p:grpSp>
          <p:nvGrpSpPr>
            <p:cNvPr id="40983" name="Group 23"/>
            <p:cNvGrpSpPr/>
            <p:nvPr/>
          </p:nvGrpSpPr>
          <p:grpSpPr bwMode="auto">
            <a:xfrm>
              <a:off x="2971" y="890"/>
              <a:ext cx="363" cy="456"/>
              <a:chOff x="2608" y="1296"/>
              <a:chExt cx="363" cy="456"/>
            </a:xfrm>
          </p:grpSpPr>
          <p:sp>
            <p:nvSpPr>
              <p:cNvPr id="40984" name="Text Box 24"/>
              <p:cNvSpPr txBox="1">
                <a:spLocks noChangeArrowheads="1"/>
              </p:cNvSpPr>
              <p:nvPr/>
            </p:nvSpPr>
            <p:spPr bwMode="auto">
              <a:xfrm>
                <a:off x="2608" y="1296"/>
                <a:ext cx="346" cy="24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kumimoji="1" lang="en-US" altLang="zh-CN" sz="2400" b="1">
                    <a:solidFill>
                      <a:srgbClr val="663300"/>
                    </a:solidFill>
                    <a:latin typeface="Times New Roman" panose="02020603050405020304" pitchFamily="18" charset="0"/>
                  </a:rPr>
                  <a:t>2</a:t>
                </a:r>
              </a:p>
            </p:txBody>
          </p:sp>
          <p:sp>
            <p:nvSpPr>
              <p:cNvPr id="40985" name="Line 25"/>
              <p:cNvSpPr>
                <a:spLocks noChangeShapeType="1"/>
              </p:cNvSpPr>
              <p:nvPr/>
            </p:nvSpPr>
            <p:spPr bwMode="auto">
              <a:xfrm flipV="1">
                <a:off x="2653" y="1525"/>
                <a:ext cx="227" cy="1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40986" name="Text Box 26"/>
              <p:cNvSpPr txBox="1">
                <a:spLocks noChangeArrowheads="1"/>
              </p:cNvSpPr>
              <p:nvPr/>
            </p:nvSpPr>
            <p:spPr bwMode="auto">
              <a:xfrm>
                <a:off x="2625" y="1536"/>
                <a:ext cx="346" cy="21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kumimoji="1" lang="en-US" altLang="zh-CN" sz="2400" b="1">
                    <a:solidFill>
                      <a:srgbClr val="663300"/>
                    </a:solidFill>
                    <a:latin typeface="Times New Roman" panose="02020603050405020304" pitchFamily="18" charset="0"/>
                  </a:rPr>
                  <a:t>5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0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0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2" grpId="0" animBg="1" autoUpdateAnimBg="0"/>
      <p:bldP spid="40964" grpId="0" autoUpdateAnimBg="0"/>
      <p:bldP spid="40965" grpId="0" autoUpdateAnimBg="0"/>
      <p:bldP spid="40966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AutoShape 2"/>
          <p:cNvSpPr>
            <a:spLocks noChangeArrowheads="1"/>
          </p:cNvSpPr>
          <p:nvPr/>
        </p:nvSpPr>
        <p:spPr bwMode="auto">
          <a:xfrm>
            <a:off x="533506" y="333375"/>
            <a:ext cx="685800" cy="3816350"/>
          </a:xfrm>
          <a:prstGeom prst="cloudCallout">
            <a:avLst>
              <a:gd name="adj1" fmla="val 194444"/>
              <a:gd name="adj2" fmla="val 53995"/>
            </a:avLst>
          </a:prstGeom>
          <a:solidFill>
            <a:srgbClr val="FFCC66"/>
          </a:solidFill>
          <a:ln w="9525">
            <a:solidFill>
              <a:srgbClr val="FFCC66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50000"/>
              </a:spcBef>
            </a:pPr>
            <a:r>
              <a:rPr kumimoji="1" lang="zh-CN" altLang="en-US" sz="2800">
                <a:solidFill>
                  <a:srgbClr val="000099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选一选你对吗？</a:t>
            </a:r>
          </a:p>
        </p:txBody>
      </p:sp>
      <p:graphicFrame>
        <p:nvGraphicFramePr>
          <p:cNvPr id="41987" name="Group 3"/>
          <p:cNvGraphicFramePr>
            <a:graphicFrameLocks noGrp="1"/>
          </p:cNvGraphicFramePr>
          <p:nvPr/>
        </p:nvGraphicFramePr>
        <p:xfrm>
          <a:off x="1979613" y="404813"/>
          <a:ext cx="6707187" cy="6252020"/>
        </p:xfrm>
        <a:graphic>
          <a:graphicData uri="http://schemas.openxmlformats.org/drawingml/2006/table">
            <a:tbl>
              <a:tblPr/>
              <a:tblGrid>
                <a:gridCol w="1257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527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65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906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60425"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甲零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件重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Arial" panose="020B0604020202020204" pitchFamily="34" charset="0"/>
                        <a:ea typeface="黑体" panose="02010609060101010101" pitchFamily="49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千克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rgbClr val="000099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99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99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99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是乙零件重量的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rgbClr val="000099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99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99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99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乙零件重多少千克？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rgbClr val="000099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99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99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99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57150" cap="flat" cmpd="sng" algn="ctr">
                      <a:solidFill>
                        <a:srgbClr val="000099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99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99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99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2013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比乙零件轻      千克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rgbClr val="000099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99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99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99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57150" cap="flat" cmpd="sng" algn="ctr">
                      <a:solidFill>
                        <a:srgbClr val="000099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99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99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99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14425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乙零件的重量是甲零件的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Arial" panose="020B0604020202020204" pitchFamily="34" charset="0"/>
                        <a:ea typeface="黑体" panose="02010609060101010101" pitchFamily="49" charset="-122"/>
                      </a:endParaRPr>
                    </a:p>
                  </a:txBody>
                  <a:tcPr anchor="ctr" horzOverflow="overflow">
                    <a:lnL w="57150" cap="flat" cmpd="sng" algn="ctr">
                      <a:solidFill>
                        <a:srgbClr val="000099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99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99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99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57150" cap="flat" cmpd="sng" algn="ctr">
                      <a:solidFill>
                        <a:srgbClr val="000099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99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99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99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77950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乙零件比甲零件轻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       千克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rgbClr val="000099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99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99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99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57150" cap="flat" cmpd="sng" algn="ctr">
                      <a:solidFill>
                        <a:srgbClr val="000099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99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99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99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2400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D81102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57150" cap="flat" cmpd="sng" algn="ctr">
                      <a:solidFill>
                        <a:srgbClr val="000099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99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99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0099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2014" name="Text Box 30"/>
          <p:cNvSpPr txBox="1">
            <a:spLocks noChangeArrowheads="1"/>
          </p:cNvSpPr>
          <p:nvPr/>
        </p:nvSpPr>
        <p:spPr bwMode="auto">
          <a:xfrm>
            <a:off x="7848600" y="457200"/>
            <a:ext cx="685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4000" b="1">
                <a:solidFill>
                  <a:srgbClr val="006666"/>
                </a:solidFill>
                <a:latin typeface="Times New Roman" panose="02020603050405020304" pitchFamily="18" charset="0"/>
              </a:rPr>
              <a:t>D</a:t>
            </a:r>
          </a:p>
        </p:txBody>
      </p:sp>
      <p:sp>
        <p:nvSpPr>
          <p:cNvPr id="42015" name="Text Box 31"/>
          <p:cNvSpPr txBox="1">
            <a:spLocks noChangeArrowheads="1"/>
          </p:cNvSpPr>
          <p:nvPr/>
        </p:nvSpPr>
        <p:spPr bwMode="auto">
          <a:xfrm>
            <a:off x="7848600" y="1371600"/>
            <a:ext cx="685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4000" b="1">
                <a:solidFill>
                  <a:srgbClr val="006666"/>
                </a:solidFill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42016" name="Text Box 32"/>
          <p:cNvSpPr txBox="1">
            <a:spLocks noChangeArrowheads="1"/>
          </p:cNvSpPr>
          <p:nvPr/>
        </p:nvSpPr>
        <p:spPr bwMode="auto">
          <a:xfrm>
            <a:off x="7848600" y="2514600"/>
            <a:ext cx="685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4000" b="1">
                <a:solidFill>
                  <a:srgbClr val="006666"/>
                </a:solidFill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42017" name="Text Box 33"/>
          <p:cNvSpPr txBox="1">
            <a:spLocks noChangeArrowheads="1"/>
          </p:cNvSpPr>
          <p:nvPr/>
        </p:nvSpPr>
        <p:spPr bwMode="auto">
          <a:xfrm>
            <a:off x="7924800" y="4327525"/>
            <a:ext cx="685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4000" b="1">
                <a:solidFill>
                  <a:srgbClr val="006666"/>
                </a:solidFill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42018" name="Text Box 34"/>
          <p:cNvSpPr txBox="1">
            <a:spLocks noChangeArrowheads="1"/>
          </p:cNvSpPr>
          <p:nvPr/>
        </p:nvSpPr>
        <p:spPr bwMode="auto">
          <a:xfrm>
            <a:off x="3203575" y="4349750"/>
            <a:ext cx="1143000" cy="735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0"/>
              </a:lnSpc>
              <a:spcBef>
                <a:spcPct val="50000"/>
              </a:spcBef>
            </a:pPr>
            <a:r>
              <a:rPr kumimoji="1" lang="zh-CN" altLang="en-US" sz="2800">
                <a:solidFill>
                  <a:srgbClr val="663300"/>
                </a:solidFill>
                <a:latin typeface="Times New Roman" panose="02020603050405020304" pitchFamily="18" charset="0"/>
              </a:rPr>
              <a:t>  </a:t>
            </a:r>
          </a:p>
          <a:p>
            <a:pPr>
              <a:lnSpc>
                <a:spcPct val="0"/>
              </a:lnSpc>
              <a:spcBef>
                <a:spcPct val="50000"/>
              </a:spcBef>
            </a:pPr>
            <a:r>
              <a:rPr kumimoji="1" lang="zh-CN" altLang="en-US" sz="2800">
                <a:solidFill>
                  <a:srgbClr val="663300"/>
                </a:solidFill>
                <a:latin typeface="Times New Roman" panose="02020603050405020304" pitchFamily="18" charset="0"/>
              </a:rPr>
              <a:t>  </a:t>
            </a:r>
            <a:r>
              <a:rPr kumimoji="1" lang="en-US" altLang="zh-CN" sz="2800" b="1">
                <a:solidFill>
                  <a:srgbClr val="663300"/>
                </a:solidFill>
                <a:latin typeface="Times New Roman" panose="02020603050405020304" pitchFamily="18" charset="0"/>
              </a:rPr>
              <a:t>1</a:t>
            </a:r>
          </a:p>
          <a:p>
            <a:pPr>
              <a:lnSpc>
                <a:spcPct val="0"/>
              </a:lnSpc>
              <a:spcBef>
                <a:spcPct val="50000"/>
              </a:spcBef>
            </a:pPr>
            <a:r>
              <a:rPr kumimoji="1" lang="en-US" altLang="zh-CN" sz="2800" b="1">
                <a:solidFill>
                  <a:srgbClr val="663300"/>
                </a:solidFill>
                <a:latin typeface="Times New Roman" panose="02020603050405020304" pitchFamily="18" charset="0"/>
              </a:rPr>
              <a:t> —</a:t>
            </a:r>
          </a:p>
          <a:p>
            <a:pPr>
              <a:lnSpc>
                <a:spcPct val="0"/>
              </a:lnSpc>
              <a:spcBef>
                <a:spcPct val="50000"/>
              </a:spcBef>
            </a:pPr>
            <a:r>
              <a:rPr kumimoji="1" lang="en-US" altLang="zh-CN" sz="2800" b="1">
                <a:solidFill>
                  <a:srgbClr val="663300"/>
                </a:solidFill>
                <a:latin typeface="Times New Roman" panose="02020603050405020304" pitchFamily="18" charset="0"/>
              </a:rPr>
              <a:t>  4</a:t>
            </a:r>
          </a:p>
        </p:txBody>
      </p:sp>
      <p:pic>
        <p:nvPicPr>
          <p:cNvPr id="42019" name="Picture 35" descr="2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4881" y="4495772"/>
            <a:ext cx="1543050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2020" name="Group 36"/>
          <p:cNvGrpSpPr/>
          <p:nvPr/>
        </p:nvGrpSpPr>
        <p:grpSpPr bwMode="auto">
          <a:xfrm>
            <a:off x="5508625" y="404813"/>
            <a:ext cx="576263" cy="817562"/>
            <a:chOff x="249" y="754"/>
            <a:chExt cx="363" cy="515"/>
          </a:xfrm>
        </p:grpSpPr>
        <p:sp>
          <p:nvSpPr>
            <p:cNvPr id="42021" name="Text Box 37"/>
            <p:cNvSpPr txBox="1">
              <a:spLocks noChangeArrowheads="1"/>
            </p:cNvSpPr>
            <p:nvPr/>
          </p:nvSpPr>
          <p:spPr bwMode="auto">
            <a:xfrm>
              <a:off x="249" y="754"/>
              <a:ext cx="36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400"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42022" name="Line 38"/>
            <p:cNvSpPr>
              <a:spLocks noChangeShapeType="1"/>
            </p:cNvSpPr>
            <p:nvPr/>
          </p:nvSpPr>
          <p:spPr bwMode="auto">
            <a:xfrm>
              <a:off x="249" y="1026"/>
              <a:ext cx="22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42023" name="Text Box 39"/>
            <p:cNvSpPr txBox="1">
              <a:spLocks noChangeArrowheads="1"/>
            </p:cNvSpPr>
            <p:nvPr/>
          </p:nvSpPr>
          <p:spPr bwMode="auto">
            <a:xfrm>
              <a:off x="249" y="981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400">
                  <a:latin typeface="Times New Roman" panose="02020603050405020304" pitchFamily="18" charset="0"/>
                </a:rPr>
                <a:t>4</a:t>
              </a:r>
            </a:p>
          </p:txBody>
        </p:sp>
      </p:grpSp>
      <p:grpSp>
        <p:nvGrpSpPr>
          <p:cNvPr id="42024" name="Group 40"/>
          <p:cNvGrpSpPr/>
          <p:nvPr/>
        </p:nvGrpSpPr>
        <p:grpSpPr bwMode="auto">
          <a:xfrm>
            <a:off x="4932363" y="1171575"/>
            <a:ext cx="576262" cy="817563"/>
            <a:chOff x="249" y="754"/>
            <a:chExt cx="363" cy="515"/>
          </a:xfrm>
        </p:grpSpPr>
        <p:sp>
          <p:nvSpPr>
            <p:cNvPr id="42025" name="Text Box 41"/>
            <p:cNvSpPr txBox="1">
              <a:spLocks noChangeArrowheads="1"/>
            </p:cNvSpPr>
            <p:nvPr/>
          </p:nvSpPr>
          <p:spPr bwMode="auto">
            <a:xfrm>
              <a:off x="249" y="754"/>
              <a:ext cx="36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400"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42026" name="Line 42"/>
            <p:cNvSpPr>
              <a:spLocks noChangeShapeType="1"/>
            </p:cNvSpPr>
            <p:nvPr/>
          </p:nvSpPr>
          <p:spPr bwMode="auto">
            <a:xfrm>
              <a:off x="249" y="1026"/>
              <a:ext cx="22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42027" name="Text Box 43"/>
            <p:cNvSpPr txBox="1">
              <a:spLocks noChangeArrowheads="1"/>
            </p:cNvSpPr>
            <p:nvPr/>
          </p:nvSpPr>
          <p:spPr bwMode="auto">
            <a:xfrm>
              <a:off x="249" y="981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400">
                  <a:latin typeface="Times New Roman" panose="02020603050405020304" pitchFamily="18" charset="0"/>
                </a:rPr>
                <a:t>4</a:t>
              </a:r>
            </a:p>
          </p:txBody>
        </p:sp>
      </p:grpSp>
      <p:grpSp>
        <p:nvGrpSpPr>
          <p:cNvPr id="42028" name="Group 44"/>
          <p:cNvGrpSpPr/>
          <p:nvPr/>
        </p:nvGrpSpPr>
        <p:grpSpPr bwMode="auto">
          <a:xfrm>
            <a:off x="3995738" y="2611438"/>
            <a:ext cx="576262" cy="817562"/>
            <a:chOff x="249" y="754"/>
            <a:chExt cx="363" cy="515"/>
          </a:xfrm>
        </p:grpSpPr>
        <p:sp>
          <p:nvSpPr>
            <p:cNvPr id="42029" name="Text Box 45"/>
            <p:cNvSpPr txBox="1">
              <a:spLocks noChangeArrowheads="1"/>
            </p:cNvSpPr>
            <p:nvPr/>
          </p:nvSpPr>
          <p:spPr bwMode="auto">
            <a:xfrm>
              <a:off x="249" y="754"/>
              <a:ext cx="36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400"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42030" name="Line 46"/>
            <p:cNvSpPr>
              <a:spLocks noChangeShapeType="1"/>
            </p:cNvSpPr>
            <p:nvPr/>
          </p:nvSpPr>
          <p:spPr bwMode="auto">
            <a:xfrm>
              <a:off x="249" y="1026"/>
              <a:ext cx="22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42031" name="Text Box 47"/>
            <p:cNvSpPr txBox="1">
              <a:spLocks noChangeArrowheads="1"/>
            </p:cNvSpPr>
            <p:nvPr/>
          </p:nvSpPr>
          <p:spPr bwMode="auto">
            <a:xfrm>
              <a:off x="249" y="981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400">
                  <a:latin typeface="Times New Roman" panose="02020603050405020304" pitchFamily="18" charset="0"/>
                </a:rPr>
                <a:t>4</a:t>
              </a:r>
            </a:p>
          </p:txBody>
        </p:sp>
      </p:grpSp>
      <p:grpSp>
        <p:nvGrpSpPr>
          <p:cNvPr id="42032" name="Group 48"/>
          <p:cNvGrpSpPr/>
          <p:nvPr/>
        </p:nvGrpSpPr>
        <p:grpSpPr bwMode="auto">
          <a:xfrm>
            <a:off x="2482850" y="2611438"/>
            <a:ext cx="576263" cy="817562"/>
            <a:chOff x="249" y="754"/>
            <a:chExt cx="363" cy="515"/>
          </a:xfrm>
        </p:grpSpPr>
        <p:sp>
          <p:nvSpPr>
            <p:cNvPr id="42033" name="Text Box 49"/>
            <p:cNvSpPr txBox="1">
              <a:spLocks noChangeArrowheads="1"/>
            </p:cNvSpPr>
            <p:nvPr/>
          </p:nvSpPr>
          <p:spPr bwMode="auto">
            <a:xfrm>
              <a:off x="249" y="754"/>
              <a:ext cx="36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400">
                  <a:latin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42034" name="Line 50"/>
            <p:cNvSpPr>
              <a:spLocks noChangeShapeType="1"/>
            </p:cNvSpPr>
            <p:nvPr/>
          </p:nvSpPr>
          <p:spPr bwMode="auto">
            <a:xfrm>
              <a:off x="249" y="1026"/>
              <a:ext cx="22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42035" name="Text Box 51"/>
            <p:cNvSpPr txBox="1">
              <a:spLocks noChangeArrowheads="1"/>
            </p:cNvSpPr>
            <p:nvPr/>
          </p:nvSpPr>
          <p:spPr bwMode="auto">
            <a:xfrm>
              <a:off x="249" y="981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400">
                  <a:latin typeface="Times New Roman" panose="02020603050405020304" pitchFamily="18" charset="0"/>
                </a:rPr>
                <a:t>8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2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2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2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2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014" grpId="0" autoUpdateAnimBg="0"/>
      <p:bldP spid="42015" grpId="0" autoUpdateAnimBg="0"/>
      <p:bldP spid="42016" grpId="0" autoUpdateAnimBg="0"/>
      <p:bldP spid="42017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010" name="Group 2"/>
          <p:cNvGrpSpPr/>
          <p:nvPr/>
        </p:nvGrpSpPr>
        <p:grpSpPr bwMode="auto">
          <a:xfrm>
            <a:off x="827088" y="765175"/>
            <a:ext cx="7632700" cy="4295775"/>
            <a:chOff x="521" y="482"/>
            <a:chExt cx="4808" cy="2706"/>
          </a:xfrm>
        </p:grpSpPr>
        <p:sp>
          <p:nvSpPr>
            <p:cNvPr id="43011" name="Text Box 3"/>
            <p:cNvSpPr txBox="1">
              <a:spLocks noChangeArrowheads="1"/>
            </p:cNvSpPr>
            <p:nvPr/>
          </p:nvSpPr>
          <p:spPr bwMode="auto">
            <a:xfrm>
              <a:off x="521" y="482"/>
              <a:ext cx="4808" cy="27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zh-CN" altLang="en-US" sz="3200" dirty="0">
                  <a:solidFill>
                    <a:srgbClr val="6633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       </a:t>
              </a:r>
              <a:r>
                <a:rPr kumimoji="1" lang="zh-CN" altLang="en-US" sz="3600" dirty="0">
                  <a:solidFill>
                    <a:srgbClr val="6633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补充条件或问题，使它们成为一道完整的分数（百分数）应用题</a:t>
              </a:r>
              <a:r>
                <a:rPr kumimoji="1" lang="zh-CN" altLang="en-US" sz="3200" dirty="0">
                  <a:solidFill>
                    <a:srgbClr val="6633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：</a:t>
              </a:r>
            </a:p>
            <a:p>
              <a:pPr>
                <a:spcBef>
                  <a:spcPct val="50000"/>
                </a:spcBef>
              </a:pPr>
              <a:r>
                <a:rPr kumimoji="1" lang="zh-CN" altLang="en-US" sz="3200" dirty="0">
                  <a:solidFill>
                    <a:srgbClr val="663300"/>
                  </a:solidFill>
                  <a:latin typeface="Times New Roman" panose="02020603050405020304" pitchFamily="18" charset="0"/>
                </a:rPr>
                <a:t>    </a:t>
              </a:r>
              <a:r>
                <a:rPr kumimoji="1" lang="en-US" altLang="zh-CN" sz="2400" b="1" dirty="0">
                  <a:solidFill>
                    <a:srgbClr val="6633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1.</a:t>
              </a:r>
              <a:r>
                <a:rPr kumimoji="1" lang="zh-CN" altLang="en-US" sz="2400" b="1" dirty="0">
                  <a:solidFill>
                    <a:srgbClr val="6633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六年级有女同学</a:t>
              </a:r>
              <a:r>
                <a:rPr kumimoji="1" lang="en-US" altLang="zh-CN" sz="2400" b="1" dirty="0">
                  <a:solidFill>
                    <a:srgbClr val="6633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50</a:t>
              </a:r>
              <a:r>
                <a:rPr kumimoji="1" lang="zh-CN" altLang="en-US" sz="2400" b="1" dirty="0">
                  <a:solidFill>
                    <a:srgbClr val="6633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人，占全年级人数的</a:t>
              </a:r>
              <a:r>
                <a:rPr kumimoji="1" lang="en-US" altLang="zh-CN" sz="2400" b="1" dirty="0">
                  <a:solidFill>
                    <a:srgbClr val="6633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1/5</a:t>
              </a:r>
              <a:r>
                <a:rPr kumimoji="1" lang="zh-CN" altLang="en-US" sz="2400" b="1" dirty="0">
                  <a:solidFill>
                    <a:srgbClr val="6633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，</a:t>
              </a:r>
              <a:r>
                <a:rPr kumimoji="1" lang="en-US" altLang="zh-CN" sz="2400" b="1" dirty="0">
                  <a:solidFill>
                    <a:srgbClr val="663300"/>
                  </a:solidFill>
                  <a:latin typeface="Times New Roman" panose="02020603050405020304"/>
                  <a:ea typeface="黑体" panose="02010609060101010101" pitchFamily="49" charset="-122"/>
                </a:rPr>
                <a:t>————</a:t>
              </a:r>
              <a:r>
                <a:rPr kumimoji="1" lang="zh-CN" altLang="en-US" sz="2400" b="1" dirty="0">
                  <a:solidFill>
                    <a:srgbClr val="6633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。</a:t>
              </a:r>
            </a:p>
            <a:p>
              <a:pPr>
                <a:spcBef>
                  <a:spcPct val="50000"/>
                </a:spcBef>
              </a:pPr>
              <a:r>
                <a:rPr kumimoji="1" lang="zh-CN" altLang="en-US" sz="2400" b="1" dirty="0">
                  <a:latin typeface="Times New Roman" panose="02020603050405020304" pitchFamily="18" charset="0"/>
                </a:rPr>
                <a:t>     </a:t>
              </a:r>
              <a:r>
                <a:rPr kumimoji="1" lang="en-US" altLang="zh-CN" sz="2400" b="1" dirty="0">
                  <a:solidFill>
                    <a:srgbClr val="6633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2.</a:t>
              </a:r>
              <a:r>
                <a:rPr kumimoji="1" lang="zh-CN" altLang="en-US" sz="2400" b="1" dirty="0">
                  <a:solidFill>
                    <a:srgbClr val="6633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六年级有女同学</a:t>
              </a:r>
              <a:r>
                <a:rPr kumimoji="1" lang="en-US" altLang="zh-CN" sz="2400" b="1" dirty="0">
                  <a:solidFill>
                    <a:srgbClr val="6633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50</a:t>
              </a:r>
              <a:r>
                <a:rPr kumimoji="1" lang="zh-CN" altLang="en-US" sz="2400" b="1" dirty="0">
                  <a:solidFill>
                    <a:srgbClr val="6633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人，</a:t>
              </a:r>
              <a:r>
                <a:rPr kumimoji="1" lang="en-US" altLang="zh-CN" sz="2400" b="1" dirty="0">
                  <a:solidFill>
                    <a:srgbClr val="663300"/>
                  </a:solidFill>
                  <a:latin typeface="Times New Roman" panose="02020603050405020304"/>
                  <a:ea typeface="黑体" panose="02010609060101010101" pitchFamily="49" charset="-122"/>
                </a:rPr>
                <a:t>————</a:t>
              </a:r>
              <a:r>
                <a:rPr kumimoji="1" lang="zh-CN" altLang="en-US" sz="2400" b="1" dirty="0">
                  <a:solidFill>
                    <a:srgbClr val="6633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。男同学人数是女同学的几分之几？</a:t>
              </a:r>
            </a:p>
            <a:p>
              <a:pPr>
                <a:spcBef>
                  <a:spcPct val="50000"/>
                </a:spcBef>
              </a:pPr>
              <a:r>
                <a:rPr kumimoji="1" lang="zh-CN" altLang="en-US" sz="2400" b="1" dirty="0">
                  <a:solidFill>
                    <a:srgbClr val="6633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   </a:t>
              </a:r>
              <a:r>
                <a:rPr kumimoji="1" lang="en-US" altLang="zh-CN" sz="2400" b="1" dirty="0">
                  <a:solidFill>
                    <a:srgbClr val="6633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3.</a:t>
              </a:r>
              <a:r>
                <a:rPr kumimoji="1" lang="en-US" altLang="zh-CN" sz="2400" b="1" dirty="0">
                  <a:solidFill>
                    <a:srgbClr val="663300"/>
                  </a:solidFill>
                  <a:latin typeface="Times New Roman" panose="02020603050405020304"/>
                  <a:ea typeface="黑体" panose="02010609060101010101" pitchFamily="49" charset="-122"/>
                </a:rPr>
                <a:t>————</a:t>
              </a:r>
              <a:r>
                <a:rPr kumimoji="1" lang="en-US" altLang="zh-CN" sz="2400" b="1" dirty="0">
                  <a:solidFill>
                    <a:srgbClr val="6633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 </a:t>
              </a:r>
              <a:r>
                <a:rPr kumimoji="1" lang="zh-CN" altLang="en-US" sz="2400" b="1" dirty="0">
                  <a:solidFill>
                    <a:srgbClr val="6633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，白兔只数是黑兔的    。</a:t>
              </a:r>
              <a:r>
                <a:rPr kumimoji="1" lang="en-US" altLang="zh-CN" sz="2400" b="1" dirty="0">
                  <a:solidFill>
                    <a:srgbClr val="663300"/>
                  </a:solidFill>
                  <a:latin typeface="Times New Roman" panose="02020603050405020304"/>
                  <a:ea typeface="黑体" panose="02010609060101010101" pitchFamily="49" charset="-122"/>
                </a:rPr>
                <a:t>————</a:t>
              </a:r>
              <a:r>
                <a:rPr kumimoji="1" lang="zh-CN" altLang="en-US" sz="2400" b="1" dirty="0">
                  <a:solidFill>
                    <a:srgbClr val="6633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？ </a:t>
              </a:r>
            </a:p>
            <a:p>
              <a:pPr>
                <a:spcBef>
                  <a:spcPct val="50000"/>
                </a:spcBef>
              </a:pPr>
              <a:r>
                <a:rPr kumimoji="1" lang="zh-CN" altLang="en-US" sz="2400" b="1" dirty="0">
                  <a:solidFill>
                    <a:srgbClr val="6633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     </a:t>
              </a:r>
            </a:p>
          </p:txBody>
        </p:sp>
        <p:grpSp>
          <p:nvGrpSpPr>
            <p:cNvPr id="43012" name="Group 4"/>
            <p:cNvGrpSpPr/>
            <p:nvPr/>
          </p:nvGrpSpPr>
          <p:grpSpPr bwMode="auto">
            <a:xfrm>
              <a:off x="3713" y="2478"/>
              <a:ext cx="346" cy="528"/>
              <a:chOff x="4224" y="2640"/>
              <a:chExt cx="346" cy="528"/>
            </a:xfrm>
          </p:grpSpPr>
          <p:sp>
            <p:nvSpPr>
              <p:cNvPr id="43013" name="Text Box 5"/>
              <p:cNvSpPr txBox="1">
                <a:spLocks noChangeArrowheads="1"/>
              </p:cNvSpPr>
              <p:nvPr/>
            </p:nvSpPr>
            <p:spPr bwMode="auto">
              <a:xfrm>
                <a:off x="4224" y="2640"/>
                <a:ext cx="346" cy="24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kumimoji="1" lang="en-US" altLang="zh-CN" sz="2400" b="1">
                    <a:solidFill>
                      <a:srgbClr val="663300"/>
                    </a:solidFill>
                    <a:latin typeface="Times New Roman" panose="02020603050405020304" pitchFamily="18" charset="0"/>
                  </a:rPr>
                  <a:t>3</a:t>
                </a:r>
              </a:p>
            </p:txBody>
          </p:sp>
          <p:sp>
            <p:nvSpPr>
              <p:cNvPr id="43014" name="Line 6"/>
              <p:cNvSpPr>
                <a:spLocks noChangeShapeType="1"/>
              </p:cNvSpPr>
              <p:nvPr/>
            </p:nvSpPr>
            <p:spPr bwMode="auto">
              <a:xfrm>
                <a:off x="4224" y="2880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43015" name="Text Box 7"/>
              <p:cNvSpPr txBox="1">
                <a:spLocks noChangeArrowheads="1"/>
              </p:cNvSpPr>
              <p:nvPr/>
            </p:nvSpPr>
            <p:spPr bwMode="auto">
              <a:xfrm>
                <a:off x="4224" y="2880"/>
                <a:ext cx="346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kumimoji="1" lang="en-US" altLang="zh-CN" sz="2400">
                    <a:latin typeface="Times New Roman" panose="02020603050405020304" pitchFamily="18" charset="0"/>
                  </a:rPr>
                  <a:t>5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2"/>
          <p:cNvSpPr txBox="1">
            <a:spLocks noChangeArrowheads="1"/>
          </p:cNvSpPr>
          <p:nvPr/>
        </p:nvSpPr>
        <p:spPr bwMode="auto">
          <a:xfrm>
            <a:off x="611188" y="1752600"/>
            <a:ext cx="8304212" cy="289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32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                          </a:t>
            </a:r>
            <a:r>
              <a:rPr kumimoji="1" lang="zh-CN" altLang="en-US" sz="40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思考题</a:t>
            </a:r>
          </a:p>
          <a:p>
            <a:pPr>
              <a:spcBef>
                <a:spcPct val="50000"/>
              </a:spcBef>
            </a:pPr>
            <a:r>
              <a:rPr kumimoji="1" lang="zh-CN" altLang="en-US" sz="3200" b="1" dirty="0">
                <a:solidFill>
                  <a:srgbClr val="663300"/>
                </a:solidFill>
                <a:latin typeface="Times New Roman" panose="02020603050405020304" pitchFamily="18" charset="0"/>
              </a:rPr>
              <a:t>      张师傅每天做零件</a:t>
            </a:r>
            <a:r>
              <a:rPr kumimoji="1" lang="en-US" altLang="zh-CN" sz="3200" b="1" dirty="0">
                <a:solidFill>
                  <a:srgbClr val="663300"/>
                </a:solidFill>
                <a:latin typeface="Times New Roman" panose="02020603050405020304" pitchFamily="18" charset="0"/>
              </a:rPr>
              <a:t>150</a:t>
            </a:r>
            <a:r>
              <a:rPr kumimoji="1" lang="zh-CN" altLang="en-US" sz="3200" b="1" dirty="0">
                <a:solidFill>
                  <a:srgbClr val="663300"/>
                </a:solidFill>
                <a:latin typeface="Times New Roman" panose="02020603050405020304" pitchFamily="18" charset="0"/>
              </a:rPr>
              <a:t>个，是黄师傅每</a:t>
            </a:r>
          </a:p>
          <a:p>
            <a:pPr>
              <a:spcBef>
                <a:spcPct val="50000"/>
              </a:spcBef>
            </a:pPr>
            <a:r>
              <a:rPr kumimoji="1" lang="zh-CN" altLang="en-US" sz="3200" b="1" dirty="0">
                <a:solidFill>
                  <a:srgbClr val="663300"/>
                </a:solidFill>
                <a:latin typeface="Times New Roman" panose="02020603050405020304" pitchFamily="18" charset="0"/>
              </a:rPr>
              <a:t>天做的      ，是李师傅每天做的        ，</a:t>
            </a:r>
          </a:p>
          <a:p>
            <a:pPr>
              <a:spcBef>
                <a:spcPct val="50000"/>
              </a:spcBef>
            </a:pPr>
            <a:r>
              <a:rPr kumimoji="1" lang="zh-CN" altLang="en-US" sz="3200" b="1" dirty="0">
                <a:solidFill>
                  <a:srgbClr val="663300"/>
                </a:solidFill>
                <a:latin typeface="Times New Roman" panose="02020603050405020304" pitchFamily="18" charset="0"/>
              </a:rPr>
              <a:t>三人每天一共做多少个</a:t>
            </a:r>
            <a:r>
              <a:rPr kumimoji="1" lang="zh-CN" altLang="en-US" sz="3200" b="1" dirty="0" smtClean="0">
                <a:solidFill>
                  <a:srgbClr val="663300"/>
                </a:solidFill>
                <a:latin typeface="Times New Roman" panose="02020603050405020304" pitchFamily="18" charset="0"/>
              </a:rPr>
              <a:t>？  </a:t>
            </a:r>
            <a:endParaRPr kumimoji="1" lang="zh-CN" altLang="en-US" sz="3200" b="1" dirty="0">
              <a:solidFill>
                <a:srgbClr val="663300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44035" name="Group 3"/>
          <p:cNvGrpSpPr/>
          <p:nvPr/>
        </p:nvGrpSpPr>
        <p:grpSpPr bwMode="auto">
          <a:xfrm>
            <a:off x="1835150" y="3141663"/>
            <a:ext cx="733425" cy="812800"/>
            <a:chOff x="1156" y="2056"/>
            <a:chExt cx="462" cy="512"/>
          </a:xfrm>
        </p:grpSpPr>
        <p:sp>
          <p:nvSpPr>
            <p:cNvPr id="44036" name="Text Box 4"/>
            <p:cNvSpPr txBox="1">
              <a:spLocks noChangeArrowheads="1"/>
            </p:cNvSpPr>
            <p:nvPr/>
          </p:nvSpPr>
          <p:spPr bwMode="auto">
            <a:xfrm>
              <a:off x="1156" y="2056"/>
              <a:ext cx="462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3600" b="1">
                  <a:solidFill>
                    <a:srgbClr val="663300"/>
                  </a:solidFill>
                  <a:latin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44037" name="Line 5"/>
            <p:cNvSpPr>
              <a:spLocks noChangeShapeType="1"/>
            </p:cNvSpPr>
            <p:nvPr/>
          </p:nvSpPr>
          <p:spPr bwMode="auto">
            <a:xfrm>
              <a:off x="1247" y="2387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44038" name="Text Box 6"/>
            <p:cNvSpPr txBox="1">
              <a:spLocks noChangeArrowheads="1"/>
            </p:cNvSpPr>
            <p:nvPr/>
          </p:nvSpPr>
          <p:spPr bwMode="auto">
            <a:xfrm>
              <a:off x="1156" y="2328"/>
              <a:ext cx="462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3600" b="1">
                  <a:solidFill>
                    <a:srgbClr val="663300"/>
                  </a:solidFill>
                  <a:latin typeface="Times New Roman" panose="02020603050405020304" pitchFamily="18" charset="0"/>
                </a:rPr>
                <a:t>4</a:t>
              </a:r>
            </a:p>
          </p:txBody>
        </p:sp>
      </p:grpSp>
      <p:grpSp>
        <p:nvGrpSpPr>
          <p:cNvPr id="44039" name="Group 7"/>
          <p:cNvGrpSpPr/>
          <p:nvPr/>
        </p:nvGrpSpPr>
        <p:grpSpPr bwMode="auto">
          <a:xfrm>
            <a:off x="6227763" y="3140075"/>
            <a:ext cx="733425" cy="962025"/>
            <a:chOff x="3923" y="1978"/>
            <a:chExt cx="462" cy="606"/>
          </a:xfrm>
        </p:grpSpPr>
        <p:sp>
          <p:nvSpPr>
            <p:cNvPr id="44040" name="Text Box 8"/>
            <p:cNvSpPr txBox="1">
              <a:spLocks noChangeArrowheads="1"/>
            </p:cNvSpPr>
            <p:nvPr/>
          </p:nvSpPr>
          <p:spPr bwMode="auto">
            <a:xfrm>
              <a:off x="3954" y="1978"/>
              <a:ext cx="423" cy="4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3200" b="1">
                  <a:solidFill>
                    <a:srgbClr val="663300"/>
                  </a:solidFill>
                  <a:latin typeface="Times New Roman" panose="02020603050405020304" pitchFamily="18" charset="0"/>
                </a:rPr>
                <a:t>15</a:t>
              </a:r>
            </a:p>
          </p:txBody>
        </p:sp>
        <p:sp>
          <p:nvSpPr>
            <p:cNvPr id="44041" name="Line 9"/>
            <p:cNvSpPr>
              <a:spLocks noChangeShapeType="1"/>
            </p:cNvSpPr>
            <p:nvPr/>
          </p:nvSpPr>
          <p:spPr bwMode="auto">
            <a:xfrm>
              <a:off x="4007" y="2280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44042" name="Text Box 10"/>
            <p:cNvSpPr txBox="1">
              <a:spLocks noChangeArrowheads="1"/>
            </p:cNvSpPr>
            <p:nvPr/>
          </p:nvSpPr>
          <p:spPr bwMode="auto">
            <a:xfrm>
              <a:off x="3923" y="2205"/>
              <a:ext cx="462" cy="3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3600" b="1">
                  <a:solidFill>
                    <a:srgbClr val="663300"/>
                  </a:solidFill>
                  <a:latin typeface="Times New Roman" panose="02020603050405020304" pitchFamily="18" charset="0"/>
                </a:rPr>
                <a:t>14</a:t>
              </a:r>
            </a:p>
          </p:txBody>
        </p:sp>
      </p:grpSp>
      <p:pic>
        <p:nvPicPr>
          <p:cNvPr id="44043" name="Picture 11" descr="3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31913" y="908050"/>
            <a:ext cx="1211262" cy="1439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WW.2PPT.COM">
  <a:themeElements>
    <a:clrScheme name="彩笔绿PPT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彩笔绿PPT模板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fr-C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fr-C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彩笔绿PPT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彩笔绿PPT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彩笔绿PPT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彩笔绿PPT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彩笔绿PPT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彩笔绿PPT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彩笔绿PPT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彩笔绿PPT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彩笔绿PPT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彩笔绿PPT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彩笔绿PPT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彩笔绿PPT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417</Words>
  <Application>Microsoft Office PowerPoint</Application>
  <PresentationFormat>全屏显示(4:3)</PresentationFormat>
  <Paragraphs>112</Paragraphs>
  <Slides>8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9" baseType="lpstr">
      <vt:lpstr>黑体</vt:lpstr>
      <vt:lpstr>华康海报体W12(P)</vt:lpstr>
      <vt:lpstr>华文新魏</vt:lpstr>
      <vt:lpstr>隶书</vt:lpstr>
      <vt:lpstr>宋体</vt:lpstr>
      <vt:lpstr>微软雅黑</vt:lpstr>
      <vt:lpstr>幼圆</vt:lpstr>
      <vt:lpstr>Arial</vt:lpstr>
      <vt:lpstr>Calibri</vt:lpstr>
      <vt:lpstr>Times New Roman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2021-12-31T01:56:19Z</dcterms:created>
  <dcterms:modified xsi:type="dcterms:W3CDTF">2023-01-17T01:50:52Z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r8>1</vt:r8>
  </property>
  <property fmtid="{D5CDD505-2E9C-101B-9397-08002B2CF9AE}" pid="3" name="KSOProductBuildVer">
    <vt:lpwstr>2052-11.1.0.11194</vt:lpwstr>
  </property>
  <property fmtid="{D5CDD505-2E9C-101B-9397-08002B2CF9AE}" pid="4" name="ICV">
    <vt:lpwstr>94BA79DA3DAB4973A08B13B7C8AC5D34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