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handoutMasterIdLst>
    <p:handoutMasterId r:id="rId26"/>
  </p:handoutMasterIdLst>
  <p:sldIdLst>
    <p:sldId id="257" r:id="rId2"/>
    <p:sldId id="258" r:id="rId3"/>
    <p:sldId id="259" r:id="rId4"/>
    <p:sldId id="260" r:id="rId5"/>
    <p:sldId id="265" r:id="rId6"/>
    <p:sldId id="291" r:id="rId7"/>
    <p:sldId id="283" r:id="rId8"/>
    <p:sldId id="287" r:id="rId9"/>
    <p:sldId id="266" r:id="rId10"/>
    <p:sldId id="293" r:id="rId11"/>
    <p:sldId id="268" r:id="rId12"/>
    <p:sldId id="269" r:id="rId13"/>
    <p:sldId id="288" r:id="rId14"/>
    <p:sldId id="270" r:id="rId15"/>
    <p:sldId id="271" r:id="rId16"/>
    <p:sldId id="261" r:id="rId17"/>
    <p:sldId id="286" r:id="rId18"/>
    <p:sldId id="289" r:id="rId19"/>
    <p:sldId id="262" r:id="rId20"/>
    <p:sldId id="292" r:id="rId21"/>
    <p:sldId id="294" r:id="rId22"/>
    <p:sldId id="295" r:id="rId23"/>
    <p:sldId id="290" r:id="rId24"/>
  </p:sldIdLst>
  <p:sldSz cx="9144000" cy="5145088"/>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62" y="-1476"/>
      </p:cViewPr>
      <p:guideLst>
        <p:guide orient="horz" pos="1621"/>
        <p:guide pos="2880"/>
      </p:guideLst>
    </p:cSldViewPr>
  </p:slideViewPr>
  <p:notesTextViewPr>
    <p:cViewPr>
      <p:scale>
        <a:sx n="100" d="100"/>
        <a:sy n="100" d="100"/>
      </p:scale>
      <p:origin x="0" y="0"/>
    </p:cViewPr>
  </p:notesTextViewPr>
  <p:sorterViewPr>
    <p:cViewPr>
      <p:scale>
        <a:sx n="186" d="100"/>
        <a:sy n="18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F9E28C-AB06-489B-9779-6479E99B0F60}"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A28B90-7F90-49FA-BDD3-899317569BF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7388" y="1143000"/>
            <a:ext cx="5483225"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1C0682DE-097C-43D6-9BDF-F71529C5ACE9}" type="slidenum">
              <a:rPr lang="zh-CN" altLang="en-US" smtClean="0">
                <a:latin typeface="Calibri" panose="020F0502020204030204" pitchFamily="34" charset="0"/>
              </a:rPr>
              <a:t>2</a:t>
            </a:fld>
            <a:endParaRPr lang="zh-CN" altLang="en-US" smtClean="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BFD5AA25-83E5-4DE0-929C-E48B54D0E038}" type="slidenum">
              <a:rPr lang="zh-CN" altLang="en-US" smtClean="0"/>
              <a:t>20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BFD5AA25-83E5-4DE0-929C-E48B54D0E038}" type="slidenum">
              <a:rPr lang="zh-CN" altLang="en-US" smtClean="0"/>
              <a:t>21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3642FC-928E-44E4-A2CA-8B537D4A8328}" type="slidenum">
              <a:rPr lang="zh-CN" altLang="en-US" smtClean="0">
                <a:solidFill>
                  <a:prstClr val="black"/>
                </a:solidFill>
              </a:rPr>
              <a:t>4</a:t>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1836A0-1CE6-43E0-9ACD-0351418F1B7A}" type="slidenum">
              <a:rPr lang="zh-CN" altLang="en-US" smtClean="0"/>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1836A0-1CE6-43E0-9ACD-0351418F1B7A}" type="slidenum">
              <a:rPr lang="zh-CN" altLang="en-US" smtClean="0"/>
              <a:t>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BFD5AA25-83E5-4DE0-929C-E48B54D0E038}" type="slidenum">
              <a:rPr lang="zh-CN" altLang="en-US" smtClean="0"/>
              <a:t>10</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91B95-4814-4A8A-A8A6-0A5CED9DF36F}" type="slidenum">
              <a:rPr lang="zh-CN" altLang="en-US" smtClean="0"/>
              <a:t>11</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16</a:t>
            </a:fld>
            <a:endParaRPr lang="zh-CN" alt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BFEC4DAE-4541-43CA-A4FF-DC618A162F89}" type="slidenum">
              <a:rPr lang="zh-CN" altLang="en-US" smtClean="0"/>
              <a:t>17</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solidFill>
                  <a:prstClr val="black"/>
                </a:solidFill>
              </a:rPr>
              <a:t>19</a:t>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1F10B9C-6967-416D-9C8F-B758326E0F2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154345-93AE-4186-91F7-9F35DBC083B6}" type="slidenum">
              <a:rPr lang="zh-CN" altLang="en-US" smtClean="0"/>
              <a:t>‹#›</a:t>
            </a:fld>
            <a:endParaRPr lang="zh-CN" altLang="en-US"/>
          </a:p>
        </p:txBody>
      </p:sp>
    </p:spTree>
  </p:cSld>
  <p:clrMapOvr>
    <a:masterClrMapping/>
  </p:clrMapOvr>
  <p:transition spd="slow" advClick="0" advTm="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1F10B9C-6967-416D-9C8F-B758326E0F2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154345-93AE-4186-91F7-9F35DBC083B6}" type="slidenum">
              <a:rPr lang="zh-CN" altLang="en-US" smtClean="0"/>
              <a:t>‹#›</a:t>
            </a:fld>
            <a:endParaRPr lang="zh-CN" altLang="en-US"/>
          </a:p>
        </p:txBody>
      </p:sp>
    </p:spTree>
  </p:cSld>
  <p:clrMapOvr>
    <a:masterClrMapping/>
  </p:clrMapOvr>
  <p:transition spd="slow" advClick="0" advTm="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829"/>
            <a:ext cx="2057400" cy="329309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829"/>
            <a:ext cx="6019800" cy="329309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1F10B9C-6967-416D-9C8F-B758326E0F2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154345-93AE-4186-91F7-9F35DBC083B6}" type="slidenum">
              <a:rPr lang="zh-CN" altLang="en-US" smtClean="0"/>
              <a:t>‹#›</a:t>
            </a:fld>
            <a:endParaRPr lang="zh-CN" altLang="en-US"/>
          </a:p>
        </p:txBody>
      </p:sp>
    </p:spTree>
  </p:cSld>
  <p:clrMapOvr>
    <a:masterClrMapping/>
  </p:clrMapOvr>
  <p:transition spd="slow" advClick="0" advTm="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5_标题和内容">
    <p:spTree>
      <p:nvGrpSpPr>
        <p:cNvPr id="1" name=""/>
        <p:cNvGrpSpPr/>
        <p:nvPr/>
      </p:nvGrpSpPr>
      <p:grpSpPr>
        <a:xfrm>
          <a:off x="0" y="0"/>
          <a:ext cx="0" cy="0"/>
          <a:chOff x="0" y="0"/>
          <a:chExt cx="0" cy="0"/>
        </a:xfrm>
      </p:grpSpPr>
    </p:spTree>
  </p:cSld>
  <p:clrMapOvr>
    <a:masterClrMapping/>
  </p:clrMapOvr>
  <p:transition spd="slow" advClick="0" advTm="0">
    <p:random/>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advClick="0" advTm="0">
    <p:random/>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8_标题和内容">
    <p:spTree>
      <p:nvGrpSpPr>
        <p:cNvPr id="1" name=""/>
        <p:cNvGrpSpPr/>
        <p:nvPr/>
      </p:nvGrpSpPr>
      <p:grpSpPr>
        <a:xfrm>
          <a:off x="0" y="0"/>
          <a:ext cx="0" cy="0"/>
          <a:chOff x="0" y="0"/>
          <a:chExt cx="0" cy="0"/>
        </a:xfrm>
      </p:grpSpPr>
    </p:spTree>
  </p:cSld>
  <p:clrMapOvr>
    <a:masterClrMapping/>
  </p:clrMapOvr>
  <p:transition spd="slow" advClick="0" advTm="0">
    <p:random/>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9_标题和内容">
    <p:spTree>
      <p:nvGrpSpPr>
        <p:cNvPr id="1" name=""/>
        <p:cNvGrpSpPr/>
        <p:nvPr/>
      </p:nvGrpSpPr>
      <p:grpSpPr>
        <a:xfrm>
          <a:off x="0" y="0"/>
          <a:ext cx="0" cy="0"/>
          <a:chOff x="0" y="0"/>
          <a:chExt cx="0" cy="0"/>
        </a:xfrm>
      </p:grpSpPr>
    </p:spTree>
  </p:cSld>
  <p:clrMapOvr>
    <a:masterClrMapping/>
  </p:clrMapOvr>
  <p:transition spd="slow" advClick="0" advTm="0">
    <p:random/>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0_标题和内容">
    <p:spTree>
      <p:nvGrpSpPr>
        <p:cNvPr id="1" name=""/>
        <p:cNvGrpSpPr/>
        <p:nvPr/>
      </p:nvGrpSpPr>
      <p:grpSpPr>
        <a:xfrm>
          <a:off x="0" y="0"/>
          <a:ext cx="0" cy="0"/>
          <a:chOff x="0" y="0"/>
          <a:chExt cx="0" cy="0"/>
        </a:xfrm>
      </p:grpSpPr>
    </p:spTree>
  </p:cSld>
  <p:clrMapOvr>
    <a:masterClrMapping/>
  </p:clrMapOvr>
  <p:transition spd="slow" advClick="0" advTm="0">
    <p:random/>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7_标题和内容">
    <p:spTree>
      <p:nvGrpSpPr>
        <p:cNvPr id="1" name=""/>
        <p:cNvGrpSpPr/>
        <p:nvPr/>
      </p:nvGrpSpPr>
      <p:grpSpPr>
        <a:xfrm>
          <a:off x="0" y="0"/>
          <a:ext cx="0" cy="0"/>
          <a:chOff x="0" y="0"/>
          <a:chExt cx="0" cy="0"/>
        </a:xfrm>
      </p:grpSpPr>
    </p:spTree>
  </p:cSld>
  <p:clrMapOvr>
    <a:masterClrMapping/>
  </p:clrMapOvr>
  <p:transition spd="slow" advClick="0" advTm="0">
    <p:random/>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spTree>
  </p:cSld>
  <p:clrMapOvr>
    <a:masterClrMapping/>
  </p:clrMapOvr>
  <p:transition spd="slow" advClick="0" advTm="0">
    <p:random/>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9_标题和内容">
    <p:spTree>
      <p:nvGrpSpPr>
        <p:cNvPr id="1" name=""/>
        <p:cNvGrpSpPr/>
        <p:nvPr/>
      </p:nvGrpSpPr>
      <p:grpSpPr>
        <a:xfrm>
          <a:off x="0" y="0"/>
          <a:ext cx="0" cy="0"/>
          <a:chOff x="0" y="0"/>
          <a:chExt cx="0" cy="0"/>
        </a:xfrm>
      </p:grpSpPr>
    </p:spTree>
  </p:cSld>
  <p:clrMapOvr>
    <a:masterClrMapping/>
  </p:clrMapOvr>
  <p:transition spd="slow" advClick="0" advTm="0">
    <p:rand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1F10B9C-6967-416D-9C8F-B758326E0F2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154345-93AE-4186-91F7-9F35DBC083B6}" type="slidenum">
              <a:rPr lang="zh-CN" altLang="en-US" smtClean="0"/>
              <a:t>‹#›</a:t>
            </a:fld>
            <a:endParaRPr lang="zh-CN" altLang="en-US"/>
          </a:p>
        </p:txBody>
      </p:sp>
    </p:spTree>
  </p:cSld>
  <p:clrMapOvr>
    <a:masterClrMapping/>
  </p:clrMapOvr>
  <p:transition spd="slow" advClick="0" advTm="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1F10B9C-6967-416D-9C8F-B758326E0F2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154345-93AE-4186-91F7-9F35DBC083B6}" type="slidenum">
              <a:rPr lang="zh-CN" altLang="en-US" smtClean="0"/>
              <a:t>‹#›</a:t>
            </a:fld>
            <a:endParaRPr lang="zh-CN" altLang="en-US"/>
          </a:p>
        </p:txBody>
      </p:sp>
    </p:spTree>
  </p:cSld>
  <p:clrMapOvr>
    <a:masterClrMapping/>
  </p:clrMapOvr>
  <p:transition spd="slow" advClick="0" advTm="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1F10B9C-6967-416D-9C8F-B758326E0F2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4154345-93AE-4186-91F7-9F35DBC083B6}" type="slidenum">
              <a:rPr lang="zh-CN" altLang="en-US" smtClean="0"/>
              <a:t>‹#›</a:t>
            </a:fld>
            <a:endParaRPr lang="zh-CN" altLang="en-US"/>
          </a:p>
        </p:txBody>
      </p:sp>
    </p:spTree>
  </p:cSld>
  <p:clrMapOvr>
    <a:masterClrMapping/>
  </p:clrMapOvr>
  <p:transition spd="slow" advClick="0" advTm="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6372200" y="2860576"/>
            <a:ext cx="775136" cy="22987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模板下载：</a:t>
            </a:r>
            <a:r>
              <a:rPr kumimoji="0" lang="en-US" altLang="zh-CN" sz="100" b="0" i="0" u="none" strike="noStrike" kern="0" cap="none" spc="0" normalizeH="0" baseline="0" noProof="0" dirty="0" smtClean="0">
                <a:ln>
                  <a:noFill/>
                </a:ln>
                <a:solidFill>
                  <a:prstClr val="white"/>
                </a:solidFill>
                <a:effectLst/>
                <a:uLnTx/>
                <a:uFillTx/>
              </a:rPr>
              <a:t> www.2ppt.com/moban/          </a:t>
            </a:r>
            <a:r>
              <a:rPr kumimoji="0" lang="zh-CN" altLang="en-US" sz="100" b="0" i="0" u="none" strike="noStrike" kern="0" cap="none" spc="0" normalizeH="0" baseline="0" noProof="0" dirty="0" smtClean="0">
                <a:ln>
                  <a:noFill/>
                </a:ln>
                <a:solidFill>
                  <a:prstClr val="white"/>
                </a:solidFill>
                <a:effectLst/>
                <a:uLnTx/>
                <a:uFillTx/>
              </a:rPr>
              <a:t>行业</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 www.2ppt.com/hangye/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节日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 www.2ppt.com/jieri/          PPT</a:t>
            </a:r>
            <a:r>
              <a:rPr kumimoji="0" lang="zh-CN" altLang="en-US" sz="100" b="0" i="0" u="none" strike="noStrike" kern="0" cap="none" spc="0" normalizeH="0" baseline="0" noProof="0" dirty="0" smtClean="0">
                <a:ln>
                  <a:noFill/>
                </a:ln>
                <a:solidFill>
                  <a:prstClr val="white"/>
                </a:solidFill>
                <a:effectLst/>
                <a:uLnTx/>
                <a:uFillTx/>
              </a:rPr>
              <a:t>素材：</a:t>
            </a:r>
            <a:r>
              <a:rPr kumimoji="0" lang="en-US" altLang="zh-CN" sz="100" b="0" i="0" u="none" strike="noStrike" kern="0" cap="none" spc="0" normalizeH="0" baseline="0" noProof="0" dirty="0" smtClean="0">
                <a:ln>
                  <a:noFill/>
                </a:ln>
                <a:solidFill>
                  <a:prstClr val="white"/>
                </a:solidFill>
                <a:effectLst/>
                <a:uLnTx/>
                <a:uFillTx/>
              </a:rPr>
              <a:t> www.2ppt.com/sucai/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背景图片：</a:t>
            </a:r>
            <a:r>
              <a:rPr kumimoji="0" lang="en-US" altLang="zh-CN" sz="100" b="0" i="0" u="none" strike="noStrike" kern="0" cap="none" spc="0" normalizeH="0" baseline="0" noProof="0" dirty="0" smtClean="0">
                <a:ln>
                  <a:noFill/>
                </a:ln>
                <a:solidFill>
                  <a:prstClr val="white"/>
                </a:solidFill>
                <a:effectLst/>
                <a:uLnTx/>
                <a:uFillTx/>
              </a:rPr>
              <a:t> www.2ppt.com/beijing/        PPT</a:t>
            </a:r>
            <a:r>
              <a:rPr kumimoji="0" lang="zh-CN" altLang="en-US" sz="100" b="0" i="0" u="none" strike="noStrike" kern="0" cap="none" spc="0" normalizeH="0" baseline="0" noProof="0" dirty="0" smtClean="0">
                <a:ln>
                  <a:noFill/>
                </a:ln>
                <a:solidFill>
                  <a:prstClr val="white"/>
                </a:solidFill>
                <a:effectLst/>
                <a:uLnTx/>
                <a:uFillTx/>
              </a:rPr>
              <a:t>图表：</a:t>
            </a:r>
            <a:r>
              <a:rPr kumimoji="0" lang="en-US" altLang="zh-CN" sz="100" b="0" i="0" u="none" strike="noStrike" kern="0" cap="none" spc="0" normalizeH="0" baseline="0" noProof="0" dirty="0" smtClean="0">
                <a:ln>
                  <a:noFill/>
                </a:ln>
                <a:solidFill>
                  <a:prstClr val="white"/>
                </a:solidFill>
                <a:effectLst/>
                <a:uLnTx/>
                <a:uFillTx/>
              </a:rPr>
              <a:t> www.2ppt.com/tubiao/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精美</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下载：</a:t>
            </a:r>
            <a:r>
              <a:rPr kumimoji="0" lang="en-US" altLang="zh-CN" sz="100" b="0" i="0" u="none" strike="noStrike" kern="0" cap="none" spc="0" normalizeH="0" baseline="0" noProof="0" dirty="0" smtClean="0">
                <a:ln>
                  <a:noFill/>
                </a:ln>
                <a:solidFill>
                  <a:prstClr val="white"/>
                </a:solidFill>
                <a:effectLst/>
                <a:uLnTx/>
                <a:uFillTx/>
              </a:rPr>
              <a:t> www.2ppt.com/xiazai/         PPT</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 www.2ppt.com/powerpoint/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课件：</a:t>
            </a:r>
            <a:r>
              <a:rPr kumimoji="0" lang="en-US" altLang="zh-CN" sz="100" b="0" i="0" u="none" strike="noStrike" kern="0" cap="none" spc="0" normalizeH="0" baseline="0" noProof="0" dirty="0" smtClean="0">
                <a:ln>
                  <a:noFill/>
                </a:ln>
                <a:solidFill>
                  <a:prstClr val="white"/>
                </a:solidFill>
                <a:effectLst/>
                <a:uLnTx/>
                <a:uFillTx/>
              </a:rPr>
              <a:t> www.2ppt.com/kejian/             </a:t>
            </a:r>
            <a:r>
              <a:rPr kumimoji="0" lang="zh-CN" altLang="en-US" sz="100" b="0" i="0" u="none" strike="noStrike" kern="0" cap="none" spc="0" normalizeH="0" baseline="0" noProof="0" dirty="0" smtClean="0">
                <a:ln>
                  <a:noFill/>
                </a:ln>
                <a:solidFill>
                  <a:prstClr val="white"/>
                </a:solidFill>
                <a:effectLst/>
                <a:uLnTx/>
                <a:uFillTx/>
              </a:rPr>
              <a:t>字体下载：</a:t>
            </a:r>
            <a:r>
              <a:rPr kumimoji="0" lang="en-US" altLang="zh-CN" sz="100" b="0" i="0" u="none" strike="noStrike" kern="0" cap="none" spc="0" normalizeH="0" baseline="0" noProof="0" dirty="0" smtClean="0">
                <a:ln>
                  <a:noFill/>
                </a:ln>
                <a:solidFill>
                  <a:prstClr val="white"/>
                </a:solidFill>
                <a:effectLst/>
                <a:uLnTx/>
                <a:uFillTx/>
              </a:rPr>
              <a:t> www.2ppt.com/ziti/</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工作总结</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a:t>
            </a:r>
            <a:r>
              <a:rPr kumimoji="0" lang="en-US" altLang="zh-CN" sz="100" b="0" i="0" u="none" strike="noStrike" kern="0" cap="none" spc="0" normalizeH="0" baseline="0" noProof="0" dirty="0" smtClean="0">
                <a:ln>
                  <a:noFill/>
                </a:ln>
                <a:solidFill>
                  <a:prstClr val="white"/>
                </a:solidFill>
                <a:effectLst/>
                <a:uLnTx/>
                <a:uFillTx/>
              </a:rPr>
              <a:t> www.2ppt.com/xiazai/zongjie/ </a:t>
            </a:r>
            <a:r>
              <a:rPr kumimoji="0" lang="zh-CN" altLang="en-US" sz="100" b="0" i="0" u="none" strike="noStrike" kern="0" cap="none" spc="0" normalizeH="0" baseline="0" noProof="0" dirty="0" smtClean="0">
                <a:ln>
                  <a:noFill/>
                </a:ln>
                <a:solidFill>
                  <a:prstClr val="white"/>
                </a:solidFill>
                <a:effectLst/>
                <a:uLnTx/>
                <a:uFillTx/>
              </a:rPr>
              <a:t>工作计划：</a:t>
            </a:r>
            <a:r>
              <a:rPr kumimoji="0" lang="en-US" altLang="zh-CN" sz="100" b="0" i="0" u="none" strike="noStrike" kern="0" cap="none" spc="0" normalizeH="0" baseline="0" noProof="0" dirty="0" smtClean="0">
                <a:ln>
                  <a:noFill/>
                </a:ln>
                <a:solidFill>
                  <a:prstClr val="white"/>
                </a:solidFill>
                <a:effectLst/>
                <a:uLnTx/>
                <a:uFillTx/>
              </a:rPr>
              <a:t> www.2ppt.com/xiazai/jihua/</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商务</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 www.2ppt.com/moban/shangwu/  </a:t>
            </a:r>
            <a:r>
              <a:rPr kumimoji="0" lang="zh-CN" altLang="en-US" sz="100" b="0" i="0" u="none" strike="noStrike" kern="0" cap="none" spc="0" normalizeH="0" baseline="0" noProof="0" dirty="0" smtClean="0">
                <a:ln>
                  <a:noFill/>
                </a:ln>
                <a:solidFill>
                  <a:prstClr val="white"/>
                </a:solidFill>
                <a:effectLst/>
                <a:uLnTx/>
                <a:uFillTx/>
              </a:rPr>
              <a:t>个人简历</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a:t>
            </a:r>
            <a:r>
              <a:rPr kumimoji="0" lang="en-US" altLang="zh-CN" sz="100" b="0" i="0" u="none" strike="noStrike" kern="0" cap="none" spc="0" normalizeH="0" baseline="0" noProof="0" dirty="0" smtClean="0">
                <a:ln>
                  <a:noFill/>
                </a:ln>
                <a:solidFill>
                  <a:prstClr val="white"/>
                </a:solidFill>
                <a:effectLst/>
                <a:uLnTx/>
                <a:uFillTx/>
              </a:rPr>
              <a:t> www.2ppt.com/xiazai/jianli/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毕业答辩</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a:t>
            </a:r>
            <a:r>
              <a:rPr kumimoji="0" lang="en-US" altLang="zh-CN" sz="100" b="0" i="0" u="none" strike="noStrike" kern="0" cap="none" spc="0" normalizeH="0" baseline="0" noProof="0" dirty="0" smtClean="0">
                <a:ln>
                  <a:noFill/>
                </a:ln>
                <a:solidFill>
                  <a:prstClr val="white"/>
                </a:solidFill>
                <a:effectLst/>
                <a:uLnTx/>
                <a:uFillTx/>
              </a:rPr>
              <a:t> www.2ppt.com/xiazai/dabian/  </a:t>
            </a:r>
            <a:r>
              <a:rPr kumimoji="0" lang="zh-CN" altLang="en-US" sz="100" b="0" i="0" u="none" strike="noStrike" kern="0" cap="none" spc="0" normalizeH="0" baseline="0" noProof="0" dirty="0" smtClean="0">
                <a:ln>
                  <a:noFill/>
                </a:ln>
                <a:solidFill>
                  <a:prstClr val="white"/>
                </a:solidFill>
                <a:effectLst/>
                <a:uLnTx/>
                <a:uFillTx/>
              </a:rPr>
              <a:t>工作汇报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a:t>
            </a:r>
            <a:r>
              <a:rPr kumimoji="0" lang="en-US" altLang="zh-CN" sz="100" b="0" i="0" u="none" strike="noStrike" kern="0" cap="none" spc="0" normalizeH="0" baseline="0" noProof="0" dirty="0" smtClean="0">
                <a:ln>
                  <a:noFill/>
                </a:ln>
                <a:solidFill>
                  <a:prstClr val="white"/>
                </a:solidFill>
                <a:effectLst/>
                <a:uLnTx/>
                <a:uFillTx/>
              </a:rPr>
              <a:t> www.2ppt.com/xiazai/huibao/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 </a:t>
            </a:r>
          </a:p>
        </p:txBody>
      </p:sp>
      <p:sp>
        <p:nvSpPr>
          <p:cNvPr id="2" name="标题 1"/>
          <p:cNvSpPr>
            <a:spLocks noGrp="1"/>
          </p:cNvSpPr>
          <p:nvPr>
            <p:ph type="title"/>
          </p:nvPr>
        </p:nvSpPr>
        <p:spPr>
          <a:xfrm>
            <a:off x="457200" y="206042"/>
            <a:ext cx="8229600" cy="857515"/>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7" name="日期占位符 6"/>
          <p:cNvSpPr>
            <a:spLocks noGrp="1"/>
          </p:cNvSpPr>
          <p:nvPr>
            <p:ph type="dt" sz="half" idx="10"/>
          </p:nvPr>
        </p:nvSpPr>
        <p:spPr/>
        <p:txBody>
          <a:bodyPr/>
          <a:lstStyle/>
          <a:p>
            <a:fld id="{F1F10B9C-6967-416D-9C8F-B758326E0F25}"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4154345-93AE-4186-91F7-9F35DBC083B6}" type="slidenum">
              <a:rPr lang="zh-CN" altLang="en-US" smtClean="0"/>
              <a:t>‹#›</a:t>
            </a:fld>
            <a:endParaRPr lang="zh-CN" altLang="en-US"/>
          </a:p>
        </p:txBody>
      </p:sp>
    </p:spTree>
  </p:cSld>
  <p:clrMapOvr>
    <a:masterClrMapping/>
  </p:clrMapOvr>
  <p:transition spd="slow" advClick="0" advTm="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1F10B9C-6967-416D-9C8F-B758326E0F25}"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4154345-93AE-4186-91F7-9F35DBC083B6}" type="slidenum">
              <a:rPr lang="zh-CN" altLang="en-US" smtClean="0"/>
              <a:t>‹#›</a:t>
            </a:fld>
            <a:endParaRPr lang="zh-CN" altLang="en-US"/>
          </a:p>
        </p:txBody>
      </p:sp>
    </p:spTree>
  </p:cSld>
  <p:clrMapOvr>
    <a:masterClrMapping/>
  </p:clrMapOvr>
  <p:transition spd="slow" advClick="0" advTm="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1F10B9C-6967-416D-9C8F-B758326E0F25}"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4154345-93AE-4186-91F7-9F35DBC083B6}" type="slidenum">
              <a:rPr lang="zh-CN" altLang="en-US" smtClean="0"/>
              <a:t>‹#›</a:t>
            </a:fld>
            <a:endParaRPr lang="zh-CN" altLang="en-US"/>
          </a:p>
        </p:txBody>
      </p:sp>
      <p:sp>
        <p:nvSpPr>
          <p:cNvPr id="5" name="原创设计师QQ598969553                 _1"/>
          <p:cNvSpPr txBox="1"/>
          <p:nvPr userDrawn="1"/>
        </p:nvSpPr>
        <p:spPr>
          <a:xfrm>
            <a:off x="3617893" y="232284"/>
            <a:ext cx="1908215" cy="377026"/>
          </a:xfrm>
          <a:prstGeom prst="rect">
            <a:avLst/>
          </a:prstGeom>
          <a:noFill/>
        </p:spPr>
        <p:txBody>
          <a:bodyPr wrap="none" lIns="68580" tIns="34290" rIns="68580" bIns="34290" rtlCol="0">
            <a:spAutoFit/>
          </a:bodyPr>
          <a:lstStyle/>
          <a:p>
            <a:pPr algn="ctr"/>
            <a:r>
              <a:rPr lang="zh-CN" altLang="en-US" sz="2000" b="1" spc="300" dirty="0">
                <a:solidFill>
                  <a:prstClr val="black">
                    <a:lumMod val="65000"/>
                    <a:lumOff val="35000"/>
                  </a:prstClr>
                </a:solidFill>
                <a:latin typeface="微软雅黑" panose="020B0503020204020204" pitchFamily="34" charset="-122"/>
                <a:ea typeface="微软雅黑" panose="020B0503020204020204" pitchFamily="34" charset="-122"/>
              </a:rPr>
              <a:t>添加标题内容</a:t>
            </a:r>
            <a:endParaRPr lang="zh-CN" altLang="en-US" sz="1600" b="1" spc="300"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nvGrpSpPr>
          <p:cNvPr id="6" name="组合 16"/>
          <p:cNvGrpSpPr/>
          <p:nvPr userDrawn="1"/>
        </p:nvGrpSpPr>
        <p:grpSpPr>
          <a:xfrm>
            <a:off x="1594247" y="700336"/>
            <a:ext cx="5955507" cy="31441"/>
            <a:chOff x="3060700" y="4724400"/>
            <a:chExt cx="5955507" cy="31432"/>
          </a:xfrm>
        </p:grpSpPr>
        <p:cxnSp>
          <p:nvCxnSpPr>
            <p:cNvPr id="7" name="直接连接符 6"/>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0">
    <p:rand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51"/>
            <a:ext cx="3008313" cy="87180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658"/>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1F10B9C-6967-416D-9C8F-B758326E0F2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4154345-93AE-4186-91F7-9F35DBC083B6}" type="slidenum">
              <a:rPr lang="zh-CN" altLang="en-US" smtClean="0"/>
              <a:t>‹#›</a:t>
            </a:fld>
            <a:endParaRPr lang="zh-CN" altLang="en-US"/>
          </a:p>
        </p:txBody>
      </p:sp>
    </p:spTree>
  </p:cSld>
  <p:clrMapOvr>
    <a:masterClrMapping/>
  </p:clrMapOvr>
  <p:transition spd="slow" advClick="0" advTm="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723"/>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1F10B9C-6967-416D-9C8F-B758326E0F2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4154345-93AE-4186-91F7-9F35DBC083B6}" type="slidenum">
              <a:rPr lang="zh-CN" altLang="en-US" smtClean="0"/>
              <a:t>‹#›</a:t>
            </a:fld>
            <a:endParaRPr lang="zh-CN" altLang="en-US"/>
          </a:p>
        </p:txBody>
      </p:sp>
    </p:spTree>
  </p:cSld>
  <p:clrMapOvr>
    <a:masterClrMapping/>
  </p:clrMapOvr>
  <p:transition spd="slow" advClick="0" advTm="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F1F10B9C-6967-416D-9C8F-B758326E0F25}" type="datetimeFigureOut">
              <a:rPr lang="zh-CN" altLang="en-US" smtClean="0"/>
              <a:t>2023-01-10</a:t>
            </a:fld>
            <a:endParaRPr lang="zh-CN" altLang="en-US"/>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defRPr>
            </a:lvl1pPr>
          </a:lstStyle>
          <a:p>
            <a:fld id="{D4154345-93AE-4186-91F7-9F35DBC083B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ransition spd="slow" advClick="0" advTm="0">
    <p:rand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notesSlide" Target="../notesSlides/notesSlide1.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4.pn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fc73abb21fd7e1c8-7a1fd7c6ce418a51-4ab482319bcd461d56fd1864120667b8.jpg"/>
          <p:cNvPicPr>
            <a:picLocks noChangeAspect="1" noChangeArrowheads="1"/>
          </p:cNvPicPr>
          <p:nvPr/>
        </p:nvPicPr>
        <p:blipFill>
          <a:blip r:embed="rId2" cstate="screen"/>
          <a:srcRect/>
          <a:stretch>
            <a:fillRect/>
          </a:stretch>
        </p:blipFill>
        <p:spPr bwMode="auto">
          <a:xfrm>
            <a:off x="0" y="0"/>
            <a:ext cx="9144000" cy="4876800"/>
          </a:xfrm>
          <a:prstGeom prst="rect">
            <a:avLst/>
          </a:prstGeom>
          <a:noFill/>
        </p:spPr>
      </p:pic>
      <p:sp>
        <p:nvSpPr>
          <p:cNvPr id="8" name="矩形 259"/>
          <p:cNvSpPr>
            <a:spLocks noChangeArrowheads="1"/>
          </p:cNvSpPr>
          <p:nvPr/>
        </p:nvSpPr>
        <p:spPr bwMode="auto">
          <a:xfrm>
            <a:off x="539552" y="3589771"/>
            <a:ext cx="4599853" cy="742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32" tIns="32516" rIns="65032" bIns="325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4400" dirty="0">
                <a:solidFill>
                  <a:schemeClr val="tx1">
                    <a:lumMod val="75000"/>
                    <a:lumOff val="25000"/>
                  </a:schemeClr>
                </a:solidFill>
                <a:latin typeface="方正正准黑简体" panose="02000000000000000000" pitchFamily="2" charset="-122"/>
                <a:ea typeface="方正正准黑简体" panose="02000000000000000000" pitchFamily="2" charset="-122"/>
                <a:cs typeface="Arial" panose="020B0604020202020204" pitchFamily="34" charset="0"/>
              </a:rPr>
              <a:t>音</a:t>
            </a:r>
            <a:r>
              <a:rPr lang="zh-CN" altLang="en-US" sz="4400" dirty="0" smtClean="0">
                <a:solidFill>
                  <a:schemeClr val="tx1">
                    <a:lumMod val="75000"/>
                    <a:lumOff val="25000"/>
                  </a:schemeClr>
                </a:solidFill>
                <a:latin typeface="方正正准黑简体" panose="02000000000000000000" pitchFamily="2" charset="-122"/>
                <a:ea typeface="方正正准黑简体" panose="02000000000000000000" pitchFamily="2" charset="-122"/>
                <a:cs typeface="Arial" panose="020B0604020202020204" pitchFamily="34" charset="0"/>
              </a:rPr>
              <a:t>乐主题模板</a:t>
            </a:r>
            <a:endParaRPr lang="zh-CN" altLang="en-US" sz="4400" dirty="0">
              <a:solidFill>
                <a:schemeClr val="tx1">
                  <a:lumMod val="75000"/>
                  <a:lumOff val="25000"/>
                </a:schemeClr>
              </a:solidFill>
              <a:latin typeface="方正正准黑简体" panose="02000000000000000000" pitchFamily="2" charset="-122"/>
              <a:ea typeface="方正正准黑简体" panose="02000000000000000000" pitchFamily="2" charset="-122"/>
              <a:cs typeface="Arial" panose="020B0604020202020204" pitchFamily="34" charset="0"/>
            </a:endParaRPr>
          </a:p>
        </p:txBody>
      </p:sp>
      <p:sp>
        <p:nvSpPr>
          <p:cNvPr id="11" name="矩形 259"/>
          <p:cNvSpPr>
            <a:spLocks noChangeArrowheads="1"/>
          </p:cNvSpPr>
          <p:nvPr/>
        </p:nvSpPr>
        <p:spPr bwMode="auto">
          <a:xfrm>
            <a:off x="611560" y="3328628"/>
            <a:ext cx="1008112" cy="31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32" tIns="32516" rIns="65032" bIns="325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1600" dirty="0" smtClean="0">
                <a:solidFill>
                  <a:schemeClr val="tx1">
                    <a:lumMod val="75000"/>
                    <a:lumOff val="25000"/>
                  </a:schemeClr>
                </a:solidFill>
                <a:latin typeface="Agency FB" panose="020B0503020202020204" pitchFamily="34" charset="0"/>
                <a:ea typeface="方正正准黑简体" panose="02000000000000000000" pitchFamily="2" charset="-122"/>
                <a:cs typeface="Arial" panose="020B0604020202020204" pitchFamily="34" charset="0"/>
              </a:rPr>
              <a:t>MY MUSIC</a:t>
            </a:r>
            <a:endParaRPr lang="zh-CN" altLang="en-US" sz="1600" dirty="0">
              <a:solidFill>
                <a:schemeClr val="tx1">
                  <a:lumMod val="75000"/>
                  <a:lumOff val="25000"/>
                </a:schemeClr>
              </a:solidFill>
              <a:latin typeface="Agency FB" panose="020B0503020202020204" pitchFamily="34" charset="0"/>
              <a:ea typeface="方正正准黑简体" panose="02000000000000000000" pitchFamily="2" charset="-122"/>
              <a:cs typeface="Arial" panose="020B0604020202020204" pitchFamily="34" charset="0"/>
            </a:endParaRPr>
          </a:p>
        </p:txBody>
      </p:sp>
      <p:sp>
        <p:nvSpPr>
          <p:cNvPr id="12" name="文本框 66"/>
          <p:cNvSpPr txBox="1">
            <a:spLocks noChangeArrowheads="1"/>
          </p:cNvSpPr>
          <p:nvPr/>
        </p:nvSpPr>
        <p:spPr bwMode="auto">
          <a:xfrm>
            <a:off x="503548" y="4303436"/>
            <a:ext cx="3888432" cy="45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685800">
              <a:lnSpc>
                <a:spcPct val="130000"/>
              </a:lnSpc>
              <a:defRPr/>
            </a:pPr>
            <a:r>
              <a:rPr lang="zh-CN" altLang="en-US" sz="1000" dirty="0">
                <a:solidFill>
                  <a:schemeClr val="tx1">
                    <a:lumMod val="50000"/>
                    <a:lumOff val="50000"/>
                  </a:schemeClr>
                </a:solidFill>
                <a:sym typeface="+mn-ea"/>
              </a:rPr>
              <a:t>Here to add your text, mainly to avoid large sections o</a:t>
            </a:r>
            <a:r>
              <a:rPr lang="en-US" altLang="zh-CN" sz="1000" dirty="0">
                <a:solidFill>
                  <a:schemeClr val="tx1">
                    <a:lumMod val="50000"/>
                    <a:lumOff val="50000"/>
                  </a:schemeClr>
                </a:solidFill>
                <a:sym typeface="+mn-ea"/>
              </a:rPr>
              <a:t>f </a:t>
            </a:r>
            <a:r>
              <a:rPr lang="zh-CN" altLang="en-US" sz="1000" dirty="0">
                <a:solidFill>
                  <a:schemeClr val="tx1">
                    <a:lumMod val="50000"/>
                    <a:lumOff val="50000"/>
                  </a:schemeClr>
                </a:solidFill>
                <a:sym typeface="+mn-ea"/>
              </a:rPr>
              <a:t>text</a:t>
            </a:r>
            <a:r>
              <a:rPr lang="en-US" altLang="zh-CN" sz="1000" dirty="0">
                <a:solidFill>
                  <a:schemeClr val="tx1">
                    <a:lumMod val="50000"/>
                    <a:lumOff val="50000"/>
                  </a:schemeClr>
                </a:solidFill>
                <a:sym typeface="+mn-ea"/>
              </a:rPr>
              <a:t>.</a:t>
            </a:r>
            <a:r>
              <a:rPr lang="zh-CN" altLang="en-US" sz="1000" dirty="0">
                <a:solidFill>
                  <a:schemeClr val="tx1">
                    <a:lumMod val="50000"/>
                    <a:lumOff val="50000"/>
                  </a:schemeClr>
                </a:solidFill>
                <a:sym typeface="+mn-ea"/>
              </a:rPr>
              <a:t>Here </a:t>
            </a:r>
            <a:r>
              <a:rPr lang="zh-CN" altLang="en-US" sz="1000" dirty="0" smtClean="0">
                <a:solidFill>
                  <a:schemeClr val="tx1">
                    <a:lumMod val="50000"/>
                    <a:lumOff val="50000"/>
                  </a:schemeClr>
                </a:solidFill>
                <a:sym typeface="+mn-ea"/>
              </a:rPr>
              <a:t>to </a:t>
            </a:r>
            <a:r>
              <a:rPr lang="zh-CN" altLang="en-US" sz="1000" dirty="0">
                <a:solidFill>
                  <a:schemeClr val="tx1">
                    <a:lumMod val="50000"/>
                    <a:lumOff val="50000"/>
                  </a:schemeClr>
                </a:solidFill>
                <a:sym typeface="+mn-ea"/>
              </a:rPr>
              <a:t>add your text</a:t>
            </a:r>
            <a:r>
              <a:rPr lang="en-US" altLang="zh-CN" sz="1000" dirty="0">
                <a:solidFill>
                  <a:schemeClr val="tx1">
                    <a:lumMod val="50000"/>
                    <a:lumOff val="50000"/>
                  </a:schemeClr>
                </a:solidFill>
                <a:sym typeface="+mn-ea"/>
              </a:rPr>
              <a:t>.</a:t>
            </a:r>
            <a:r>
              <a:rPr lang="zh-CN" altLang="en-US" sz="1000" dirty="0">
                <a:solidFill>
                  <a:schemeClr val="tx1">
                    <a:lumMod val="50000"/>
                    <a:lumOff val="50000"/>
                  </a:schemeClr>
                </a:solidFill>
                <a:sym typeface="+mn-ea"/>
              </a:rPr>
              <a:t>Here to add your text</a:t>
            </a:r>
            <a:endParaRPr lang="zh-CN" altLang="en-US" sz="10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mn-ea"/>
            </a:endParaRP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cTn>
                              </p:par>
                            </p:childTnLst>
                          </p:cTn>
                        </p:par>
                        <p:par>
                          <p:cTn id="12" fill="hold">
                            <p:stCondLst>
                              <p:cond delay="8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8"/>
                                        </p:tgtEl>
                                        <p:attrNameLst>
                                          <p:attrName>ppt_y</p:attrName>
                                        </p:attrNameLst>
                                      </p:cBhvr>
                                      <p:tavLst>
                                        <p:tav tm="0">
                                          <p:val>
                                            <p:strVal val="#ppt_y"/>
                                          </p:val>
                                        </p:tav>
                                        <p:tav tm="100000">
                                          <p:val>
                                            <p:strVal val="#ppt_y"/>
                                          </p:val>
                                        </p:tav>
                                      </p:tavLst>
                                    </p:anim>
                                    <p:anim calcmode="lin" valueType="num">
                                      <p:cBhvr>
                                        <p:cTn id="17"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8"/>
                                        </p:tgtEl>
                                      </p:cBhvr>
                                    </p:animEffect>
                                  </p:childTnLst>
                                </p:cTn>
                              </p:par>
                            </p:childTnLst>
                          </p:cTn>
                        </p:par>
                        <p:par>
                          <p:cTn id="20" fill="hold">
                            <p:stCondLst>
                              <p:cond delay="1600"/>
                            </p:stCondLst>
                            <p:childTnLst>
                              <p:par>
                                <p:cTn id="21" presetID="26" presetClass="emph" presetSubtype="0" fill="hold" grpId="1" nodeType="afterEffect">
                                  <p:stCondLst>
                                    <p:cond delay="0"/>
                                  </p:stCondLst>
                                  <p:iterate type="lt">
                                    <p:tmPct val="0"/>
                                  </p:iterate>
                                  <p:childTnLst>
                                    <p:animEffect transition="out" filter="fade">
                                      <p:cBhvr>
                                        <p:cTn id="22" dur="500" tmFilter="0, 0; .2, .5; .8, .5; 1, 0"/>
                                        <p:tgtEl>
                                          <p:spTgt spid="8"/>
                                        </p:tgtEl>
                                      </p:cBhvr>
                                    </p:animEffect>
                                    <p:animScale>
                                      <p:cBhvr>
                                        <p:cTn id="23" dur="250" autoRev="1" fill="hold"/>
                                        <p:tgtEl>
                                          <p:spTgt spid="8"/>
                                        </p:tgtEl>
                                      </p:cBhvr>
                                      <p:by x="105000" y="105000"/>
                                    </p:animScale>
                                  </p:childTnLst>
                                </p:cTn>
                              </p:par>
                            </p:childTnLst>
                          </p:cTn>
                        </p:par>
                        <p:par>
                          <p:cTn id="24" fill="hold">
                            <p:stCondLst>
                              <p:cond delay="2099"/>
                            </p:stCondLst>
                            <p:childTnLst>
                              <p:par>
                                <p:cTn id="25" presetID="22" presetClass="entr" presetSubtype="4" fill="hold" grpId="0" nodeType="afterEffect">
                                  <p:stCondLst>
                                    <p:cond delay="0"/>
                                  </p:stCondLst>
                                  <p:iterate type="lt">
                                    <p:tmPct val="0"/>
                                  </p:iterate>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2"/>
          <p:cNvGrpSpPr/>
          <p:nvPr/>
        </p:nvGrpSpPr>
        <p:grpSpPr bwMode="auto">
          <a:xfrm>
            <a:off x="1487488" y="1335500"/>
            <a:ext cx="6324600" cy="1518119"/>
            <a:chOff x="1441533" y="1341219"/>
            <a:chExt cx="6325300" cy="1518563"/>
          </a:xfrm>
        </p:grpSpPr>
        <p:grpSp>
          <p:nvGrpSpPr>
            <p:cNvPr id="3" name="组合 93"/>
            <p:cNvGrpSpPr/>
            <p:nvPr/>
          </p:nvGrpSpPr>
          <p:grpSpPr bwMode="auto">
            <a:xfrm>
              <a:off x="1441533" y="1341219"/>
              <a:ext cx="6325300" cy="1518563"/>
              <a:chOff x="1150715" y="1939036"/>
              <a:chExt cx="6943434" cy="2124077"/>
            </a:xfrm>
          </p:grpSpPr>
          <p:grpSp>
            <p:nvGrpSpPr>
              <p:cNvPr id="4" name="组合 95"/>
              <p:cNvGrpSpPr/>
              <p:nvPr/>
            </p:nvGrpSpPr>
            <p:grpSpPr bwMode="auto">
              <a:xfrm>
                <a:off x="1150715" y="1941257"/>
                <a:ext cx="6906834" cy="2121856"/>
                <a:chOff x="1150715" y="1941257"/>
                <a:chExt cx="6906834" cy="2121856"/>
              </a:xfrm>
            </p:grpSpPr>
            <p:sp>
              <p:nvSpPr>
                <p:cNvPr id="100" name="任意多边形 99"/>
                <p:cNvSpPr/>
                <p:nvPr/>
              </p:nvSpPr>
              <p:spPr>
                <a:xfrm>
                  <a:off x="6645857" y="1941257"/>
                  <a:ext cx="113284" cy="71099"/>
                </a:xfrm>
                <a:custGeom>
                  <a:avLst/>
                  <a:gdLst>
                    <a:gd name="connsiteX0" fmla="*/ 19050 w 114300"/>
                    <a:gd name="connsiteY0" fmla="*/ 0 h 71437"/>
                    <a:gd name="connsiteX1" fmla="*/ 0 w 114300"/>
                    <a:gd name="connsiteY1" fmla="*/ 71437 h 71437"/>
                    <a:gd name="connsiteX2" fmla="*/ 114300 w 114300"/>
                    <a:gd name="connsiteY2" fmla="*/ 71437 h 71437"/>
                    <a:gd name="connsiteX3" fmla="*/ 19050 w 114300"/>
                    <a:gd name="connsiteY3" fmla="*/ 0 h 71437"/>
                  </a:gdLst>
                  <a:ahLst/>
                  <a:cxnLst>
                    <a:cxn ang="0">
                      <a:pos x="connsiteX0" y="connsiteY0"/>
                    </a:cxn>
                    <a:cxn ang="0">
                      <a:pos x="connsiteX1" y="connsiteY1"/>
                    </a:cxn>
                    <a:cxn ang="0">
                      <a:pos x="connsiteX2" y="connsiteY2"/>
                    </a:cxn>
                    <a:cxn ang="0">
                      <a:pos x="connsiteX3" y="connsiteY3"/>
                    </a:cxn>
                  </a:cxnLst>
                  <a:rect l="l" t="t" r="r" b="b"/>
                  <a:pathLst>
                    <a:path w="114300" h="71437">
                      <a:moveTo>
                        <a:pt x="19050" y="0"/>
                      </a:moveTo>
                      <a:lnTo>
                        <a:pt x="0" y="71437"/>
                      </a:lnTo>
                      <a:lnTo>
                        <a:pt x="114300" y="71437"/>
                      </a:lnTo>
                      <a:lnTo>
                        <a:pt x="1905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01" name="任意多边形 100"/>
                <p:cNvSpPr/>
                <p:nvPr/>
              </p:nvSpPr>
              <p:spPr>
                <a:xfrm>
                  <a:off x="7954723" y="3169934"/>
                  <a:ext cx="102826" cy="131088"/>
                </a:xfrm>
                <a:custGeom>
                  <a:avLst/>
                  <a:gdLst>
                    <a:gd name="connsiteX0" fmla="*/ 102393 w 102393"/>
                    <a:gd name="connsiteY0" fmla="*/ 130968 h 130968"/>
                    <a:gd name="connsiteX1" fmla="*/ 0 w 102393"/>
                    <a:gd name="connsiteY1" fmla="*/ 130968 h 130968"/>
                    <a:gd name="connsiteX2" fmla="*/ 0 w 102393"/>
                    <a:gd name="connsiteY2" fmla="*/ 0 h 130968"/>
                    <a:gd name="connsiteX3" fmla="*/ 102393 w 102393"/>
                    <a:gd name="connsiteY3" fmla="*/ 130968 h 130968"/>
                  </a:gdLst>
                  <a:ahLst/>
                  <a:cxnLst>
                    <a:cxn ang="0">
                      <a:pos x="connsiteX0" y="connsiteY0"/>
                    </a:cxn>
                    <a:cxn ang="0">
                      <a:pos x="connsiteX1" y="connsiteY1"/>
                    </a:cxn>
                    <a:cxn ang="0">
                      <a:pos x="connsiteX2" y="connsiteY2"/>
                    </a:cxn>
                    <a:cxn ang="0">
                      <a:pos x="connsiteX3" y="connsiteY3"/>
                    </a:cxn>
                  </a:cxnLst>
                  <a:rect l="l" t="t" r="r" b="b"/>
                  <a:pathLst>
                    <a:path w="102393" h="130968">
                      <a:moveTo>
                        <a:pt x="102393" y="130968"/>
                      </a:moveTo>
                      <a:lnTo>
                        <a:pt x="0" y="130968"/>
                      </a:lnTo>
                      <a:lnTo>
                        <a:pt x="0" y="0"/>
                      </a:lnTo>
                      <a:lnTo>
                        <a:pt x="102393" y="130968"/>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lumMod val="85000"/>
                        <a:lumOff val="15000"/>
                      </a:schemeClr>
                    </a:solidFill>
                  </a:endParaRPr>
                </a:p>
              </p:txBody>
            </p:sp>
            <p:sp>
              <p:nvSpPr>
                <p:cNvPr id="102" name="矩形 101"/>
                <p:cNvSpPr/>
                <p:nvPr/>
              </p:nvSpPr>
              <p:spPr>
                <a:xfrm>
                  <a:off x="1150715" y="2001247"/>
                  <a:ext cx="6840606" cy="2061866"/>
                </a:xfrm>
                <a:prstGeom prst="rect">
                  <a:avLst/>
                </a:prstGeom>
                <a:gradFill flip="none" rotWithShape="1">
                  <a:gsLst>
                    <a:gs pos="0">
                      <a:schemeClr val="bg1"/>
                    </a:gs>
                    <a:gs pos="100000">
                      <a:schemeClr val="bg1">
                        <a:lumMod val="85000"/>
                      </a:schemeClr>
                    </a:gs>
                  </a:gsLst>
                  <a:lin ang="189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03" name="矩形 102"/>
                <p:cNvSpPr/>
                <p:nvPr/>
              </p:nvSpPr>
              <p:spPr>
                <a:xfrm>
                  <a:off x="3480878" y="2378960"/>
                  <a:ext cx="3713971" cy="904314"/>
                </a:xfrm>
                <a:prstGeom prst="rect">
                  <a:avLst/>
                </a:prstGeom>
              </p:spPr>
              <p:txBody>
                <a:bodyPr>
                  <a:spAutoFit/>
                </a:bodyPr>
                <a:lstStyle/>
                <a:p>
                  <a:pPr algn="just" eaLnBrk="1" hangingPunct="1">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的新进步，平面设计在视觉感观领域的表现也越来越丰富，这对今天的平面设计都提出空前挑战，也为平面设计者提供了更为广阔的发展。随着计算机技术的发展及印刷技术的新进步，平面设计在视觉感观。</a:t>
                  </a:r>
                </a:p>
              </p:txBody>
            </p:sp>
          </p:grpSp>
          <p:grpSp>
            <p:nvGrpSpPr>
              <p:cNvPr id="5" name="组合 96"/>
              <p:cNvGrpSpPr/>
              <p:nvPr/>
            </p:nvGrpSpPr>
            <p:grpSpPr bwMode="auto">
              <a:xfrm>
                <a:off x="6661703" y="1939036"/>
                <a:ext cx="1432446" cy="1358900"/>
                <a:chOff x="6661703" y="1939036"/>
                <a:chExt cx="1432446" cy="1358900"/>
              </a:xfrm>
            </p:grpSpPr>
            <p:sp>
              <p:nvSpPr>
                <p:cNvPr id="98" name="任意多边形 97"/>
                <p:cNvSpPr/>
                <p:nvPr/>
              </p:nvSpPr>
              <p:spPr>
                <a:xfrm>
                  <a:off x="6661543" y="1939036"/>
                  <a:ext cx="1397750" cy="1359765"/>
                </a:xfrm>
                <a:custGeom>
                  <a:avLst/>
                  <a:gdLst>
                    <a:gd name="connsiteX0" fmla="*/ 0 w 1319348"/>
                    <a:gd name="connsiteY0" fmla="*/ 0 h 1293223"/>
                    <a:gd name="connsiteX1" fmla="*/ 1319348 w 1319348"/>
                    <a:gd name="connsiteY1" fmla="*/ 1293223 h 1293223"/>
                    <a:gd name="connsiteX2" fmla="*/ 1319348 w 1319348"/>
                    <a:gd name="connsiteY2" fmla="*/ 391886 h 1293223"/>
                    <a:gd name="connsiteX3" fmla="*/ 927463 w 1319348"/>
                    <a:gd name="connsiteY3" fmla="*/ 13063 h 1293223"/>
                    <a:gd name="connsiteX4" fmla="*/ 0 w 1319348"/>
                    <a:gd name="connsiteY4" fmla="*/ 0 h 1293223"/>
                    <a:gd name="connsiteX0-1" fmla="*/ 0 w 1319348"/>
                    <a:gd name="connsiteY0-2" fmla="*/ 5987 h 1299210"/>
                    <a:gd name="connsiteX1-3" fmla="*/ 1319348 w 1319348"/>
                    <a:gd name="connsiteY1-4" fmla="*/ 1299210 h 1299210"/>
                    <a:gd name="connsiteX2-5" fmla="*/ 1319348 w 1319348"/>
                    <a:gd name="connsiteY2-6" fmla="*/ 397873 h 1299210"/>
                    <a:gd name="connsiteX3-7" fmla="*/ 908413 w 1319348"/>
                    <a:gd name="connsiteY3-8" fmla="*/ 0 h 1299210"/>
                    <a:gd name="connsiteX4-9" fmla="*/ 0 w 1319348"/>
                    <a:gd name="connsiteY4-10" fmla="*/ 5987 h 1299210"/>
                    <a:gd name="connsiteX0-11" fmla="*/ 0 w 1333635"/>
                    <a:gd name="connsiteY0-12" fmla="*/ 1225 h 1299210"/>
                    <a:gd name="connsiteX1-13" fmla="*/ 1333635 w 1333635"/>
                    <a:gd name="connsiteY1-14" fmla="*/ 1299210 h 1299210"/>
                    <a:gd name="connsiteX2-15" fmla="*/ 1333635 w 1333635"/>
                    <a:gd name="connsiteY2-16" fmla="*/ 397873 h 1299210"/>
                    <a:gd name="connsiteX3-17" fmla="*/ 922700 w 1333635"/>
                    <a:gd name="connsiteY3-18" fmla="*/ 0 h 1299210"/>
                    <a:gd name="connsiteX4-19" fmla="*/ 0 w 1333635"/>
                    <a:gd name="connsiteY4-20" fmla="*/ 1225 h 129921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33635" h="1299210">
                      <a:moveTo>
                        <a:pt x="0" y="1225"/>
                      </a:moveTo>
                      <a:lnTo>
                        <a:pt x="1333635" y="1299210"/>
                      </a:lnTo>
                      <a:lnTo>
                        <a:pt x="1333635" y="397873"/>
                      </a:lnTo>
                      <a:lnTo>
                        <a:pt x="922700" y="0"/>
                      </a:lnTo>
                      <a:lnTo>
                        <a:pt x="0" y="1225"/>
                      </a:lnTo>
                      <a:close/>
                    </a:path>
                  </a:pathLst>
                </a:custGeom>
                <a:solidFill>
                  <a:schemeClr val="accent1"/>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48153" name="矩形 98"/>
                <p:cNvSpPr>
                  <a:spLocks noChangeArrowheads="1"/>
                </p:cNvSpPr>
                <p:nvPr/>
              </p:nvSpPr>
              <p:spPr bwMode="auto">
                <a:xfrm rot="2216957">
                  <a:off x="7046803" y="2301235"/>
                  <a:ext cx="1047346" cy="3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1200" dirty="0">
                      <a:solidFill>
                        <a:schemeClr val="bg1">
                          <a:lumMod val="95000"/>
                        </a:schemeClr>
                      </a:solidFill>
                      <a:latin typeface="微软雅黑" panose="020B0503020204020204" pitchFamily="34" charset="-122"/>
                      <a:ea typeface="微软雅黑" panose="020B0503020204020204" pitchFamily="34" charset="-122"/>
                    </a:rPr>
                    <a:t>填写小标题</a:t>
                  </a:r>
                </a:p>
              </p:txBody>
            </p:sp>
          </p:grpSp>
        </p:grpSp>
        <p:sp>
          <p:nvSpPr>
            <p:cNvPr id="95" name="圆角矩形 94"/>
            <p:cNvSpPr/>
            <p:nvPr/>
          </p:nvSpPr>
          <p:spPr>
            <a:xfrm>
              <a:off x="1552575" y="1514475"/>
              <a:ext cx="1990725" cy="1200150"/>
            </a:xfrm>
            <a:prstGeom prst="roundRect">
              <a:avLst>
                <a:gd name="adj" fmla="val 8227"/>
              </a:avLst>
            </a:prstGeom>
            <a:blipFill>
              <a:blip r:embed="rId3" cstate="screen"/>
              <a:stretch>
                <a:fillRect/>
              </a:stretch>
            </a:blipFill>
            <a:ln w="12700">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grpSp>
      <p:grpSp>
        <p:nvGrpSpPr>
          <p:cNvPr id="6" name="组合 103"/>
          <p:cNvGrpSpPr/>
          <p:nvPr/>
        </p:nvGrpSpPr>
        <p:grpSpPr bwMode="auto">
          <a:xfrm>
            <a:off x="1487488" y="3069586"/>
            <a:ext cx="6324600" cy="1519706"/>
            <a:chOff x="1441533" y="1341219"/>
            <a:chExt cx="6325300" cy="1518563"/>
          </a:xfrm>
        </p:grpSpPr>
        <p:grpSp>
          <p:nvGrpSpPr>
            <p:cNvPr id="7" name="组合 104"/>
            <p:cNvGrpSpPr/>
            <p:nvPr/>
          </p:nvGrpSpPr>
          <p:grpSpPr bwMode="auto">
            <a:xfrm>
              <a:off x="1441533" y="1341219"/>
              <a:ext cx="6325300" cy="1518563"/>
              <a:chOff x="1150715" y="1939036"/>
              <a:chExt cx="6943434" cy="2124077"/>
            </a:xfrm>
          </p:grpSpPr>
          <p:grpSp>
            <p:nvGrpSpPr>
              <p:cNvPr id="8" name="组合 106"/>
              <p:cNvGrpSpPr/>
              <p:nvPr/>
            </p:nvGrpSpPr>
            <p:grpSpPr bwMode="auto">
              <a:xfrm>
                <a:off x="1150715" y="1941255"/>
                <a:ext cx="6906834" cy="2121858"/>
                <a:chOff x="1150715" y="1941255"/>
                <a:chExt cx="6906834" cy="2121858"/>
              </a:xfrm>
            </p:grpSpPr>
            <p:sp>
              <p:nvSpPr>
                <p:cNvPr id="111" name="任意多边形 110"/>
                <p:cNvSpPr/>
                <p:nvPr/>
              </p:nvSpPr>
              <p:spPr>
                <a:xfrm>
                  <a:off x="6645857" y="1941255"/>
                  <a:ext cx="113284" cy="71025"/>
                </a:xfrm>
                <a:custGeom>
                  <a:avLst/>
                  <a:gdLst>
                    <a:gd name="connsiteX0" fmla="*/ 19050 w 114300"/>
                    <a:gd name="connsiteY0" fmla="*/ 0 h 71437"/>
                    <a:gd name="connsiteX1" fmla="*/ 0 w 114300"/>
                    <a:gd name="connsiteY1" fmla="*/ 71437 h 71437"/>
                    <a:gd name="connsiteX2" fmla="*/ 114300 w 114300"/>
                    <a:gd name="connsiteY2" fmla="*/ 71437 h 71437"/>
                    <a:gd name="connsiteX3" fmla="*/ 19050 w 114300"/>
                    <a:gd name="connsiteY3" fmla="*/ 0 h 71437"/>
                  </a:gdLst>
                  <a:ahLst/>
                  <a:cxnLst>
                    <a:cxn ang="0">
                      <a:pos x="connsiteX0" y="connsiteY0"/>
                    </a:cxn>
                    <a:cxn ang="0">
                      <a:pos x="connsiteX1" y="connsiteY1"/>
                    </a:cxn>
                    <a:cxn ang="0">
                      <a:pos x="connsiteX2" y="connsiteY2"/>
                    </a:cxn>
                    <a:cxn ang="0">
                      <a:pos x="connsiteX3" y="connsiteY3"/>
                    </a:cxn>
                  </a:cxnLst>
                  <a:rect l="l" t="t" r="r" b="b"/>
                  <a:pathLst>
                    <a:path w="114300" h="71437">
                      <a:moveTo>
                        <a:pt x="19050" y="0"/>
                      </a:moveTo>
                      <a:lnTo>
                        <a:pt x="0" y="71437"/>
                      </a:lnTo>
                      <a:lnTo>
                        <a:pt x="114300" y="71437"/>
                      </a:lnTo>
                      <a:lnTo>
                        <a:pt x="1905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12" name="任意多边形 111"/>
                <p:cNvSpPr/>
                <p:nvPr/>
              </p:nvSpPr>
              <p:spPr>
                <a:xfrm>
                  <a:off x="7954723" y="3168648"/>
                  <a:ext cx="102826" cy="130951"/>
                </a:xfrm>
                <a:custGeom>
                  <a:avLst/>
                  <a:gdLst>
                    <a:gd name="connsiteX0" fmla="*/ 102393 w 102393"/>
                    <a:gd name="connsiteY0" fmla="*/ 130968 h 130968"/>
                    <a:gd name="connsiteX1" fmla="*/ 0 w 102393"/>
                    <a:gd name="connsiteY1" fmla="*/ 130968 h 130968"/>
                    <a:gd name="connsiteX2" fmla="*/ 0 w 102393"/>
                    <a:gd name="connsiteY2" fmla="*/ 0 h 130968"/>
                    <a:gd name="connsiteX3" fmla="*/ 102393 w 102393"/>
                    <a:gd name="connsiteY3" fmla="*/ 130968 h 130968"/>
                  </a:gdLst>
                  <a:ahLst/>
                  <a:cxnLst>
                    <a:cxn ang="0">
                      <a:pos x="connsiteX0" y="connsiteY0"/>
                    </a:cxn>
                    <a:cxn ang="0">
                      <a:pos x="connsiteX1" y="connsiteY1"/>
                    </a:cxn>
                    <a:cxn ang="0">
                      <a:pos x="connsiteX2" y="connsiteY2"/>
                    </a:cxn>
                    <a:cxn ang="0">
                      <a:pos x="connsiteX3" y="connsiteY3"/>
                    </a:cxn>
                  </a:cxnLst>
                  <a:rect l="l" t="t" r="r" b="b"/>
                  <a:pathLst>
                    <a:path w="102393" h="130968">
                      <a:moveTo>
                        <a:pt x="102393" y="130968"/>
                      </a:moveTo>
                      <a:lnTo>
                        <a:pt x="0" y="130968"/>
                      </a:lnTo>
                      <a:lnTo>
                        <a:pt x="0" y="0"/>
                      </a:lnTo>
                      <a:lnTo>
                        <a:pt x="102393" y="130968"/>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lumMod val="85000"/>
                        <a:lumOff val="15000"/>
                      </a:schemeClr>
                    </a:solidFill>
                  </a:endParaRPr>
                </a:p>
              </p:txBody>
            </p:sp>
            <p:sp>
              <p:nvSpPr>
                <p:cNvPr id="113" name="矩形 112"/>
                <p:cNvSpPr/>
                <p:nvPr/>
              </p:nvSpPr>
              <p:spPr>
                <a:xfrm>
                  <a:off x="1150715" y="2001182"/>
                  <a:ext cx="6840606" cy="2061931"/>
                </a:xfrm>
                <a:prstGeom prst="rect">
                  <a:avLst/>
                </a:prstGeom>
                <a:gradFill flip="none" rotWithShape="1">
                  <a:gsLst>
                    <a:gs pos="0">
                      <a:schemeClr val="bg1"/>
                    </a:gs>
                    <a:gs pos="100000">
                      <a:schemeClr val="bg1">
                        <a:lumMod val="85000"/>
                      </a:schemeClr>
                    </a:gs>
                  </a:gsLst>
                  <a:lin ang="189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14" name="矩形 113"/>
                <p:cNvSpPr/>
                <p:nvPr/>
              </p:nvSpPr>
              <p:spPr>
                <a:xfrm>
                  <a:off x="3480878" y="2378500"/>
                  <a:ext cx="3713971" cy="903370"/>
                </a:xfrm>
                <a:prstGeom prst="rect">
                  <a:avLst/>
                </a:prstGeom>
              </p:spPr>
              <p:txBody>
                <a:bodyPr>
                  <a:spAutoFit/>
                </a:bodyPr>
                <a:lstStyle/>
                <a:p>
                  <a:pPr algn="just" eaLnBrk="1" hangingPunct="1">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的新进步，平面设计在视觉感观领域的表现也越来越丰富，这对今天的平面设计都提出空前挑战，也为平面设计者提供了更为广阔的发展。随着计算机技术的发展及印刷技术的新进步，平面设计在视觉感观。</a:t>
                  </a:r>
                </a:p>
              </p:txBody>
            </p:sp>
          </p:grpSp>
          <p:grpSp>
            <p:nvGrpSpPr>
              <p:cNvPr id="9" name="组合 107"/>
              <p:cNvGrpSpPr/>
              <p:nvPr/>
            </p:nvGrpSpPr>
            <p:grpSpPr bwMode="auto">
              <a:xfrm>
                <a:off x="6661703" y="1939036"/>
                <a:ext cx="1432446" cy="1358900"/>
                <a:chOff x="6661703" y="1939036"/>
                <a:chExt cx="1432446" cy="1358900"/>
              </a:xfrm>
            </p:grpSpPr>
            <p:sp>
              <p:nvSpPr>
                <p:cNvPr id="109" name="任意多边形 108"/>
                <p:cNvSpPr/>
                <p:nvPr/>
              </p:nvSpPr>
              <p:spPr>
                <a:xfrm>
                  <a:off x="6661543" y="1939036"/>
                  <a:ext cx="1397750" cy="1358345"/>
                </a:xfrm>
                <a:custGeom>
                  <a:avLst/>
                  <a:gdLst>
                    <a:gd name="connsiteX0" fmla="*/ 0 w 1319348"/>
                    <a:gd name="connsiteY0" fmla="*/ 0 h 1293223"/>
                    <a:gd name="connsiteX1" fmla="*/ 1319348 w 1319348"/>
                    <a:gd name="connsiteY1" fmla="*/ 1293223 h 1293223"/>
                    <a:gd name="connsiteX2" fmla="*/ 1319348 w 1319348"/>
                    <a:gd name="connsiteY2" fmla="*/ 391886 h 1293223"/>
                    <a:gd name="connsiteX3" fmla="*/ 927463 w 1319348"/>
                    <a:gd name="connsiteY3" fmla="*/ 13063 h 1293223"/>
                    <a:gd name="connsiteX4" fmla="*/ 0 w 1319348"/>
                    <a:gd name="connsiteY4" fmla="*/ 0 h 1293223"/>
                    <a:gd name="connsiteX0-1" fmla="*/ 0 w 1319348"/>
                    <a:gd name="connsiteY0-2" fmla="*/ 5987 h 1299210"/>
                    <a:gd name="connsiteX1-3" fmla="*/ 1319348 w 1319348"/>
                    <a:gd name="connsiteY1-4" fmla="*/ 1299210 h 1299210"/>
                    <a:gd name="connsiteX2-5" fmla="*/ 1319348 w 1319348"/>
                    <a:gd name="connsiteY2-6" fmla="*/ 397873 h 1299210"/>
                    <a:gd name="connsiteX3-7" fmla="*/ 908413 w 1319348"/>
                    <a:gd name="connsiteY3-8" fmla="*/ 0 h 1299210"/>
                    <a:gd name="connsiteX4-9" fmla="*/ 0 w 1319348"/>
                    <a:gd name="connsiteY4-10" fmla="*/ 5987 h 1299210"/>
                    <a:gd name="connsiteX0-11" fmla="*/ 0 w 1333635"/>
                    <a:gd name="connsiteY0-12" fmla="*/ 1225 h 1299210"/>
                    <a:gd name="connsiteX1-13" fmla="*/ 1333635 w 1333635"/>
                    <a:gd name="connsiteY1-14" fmla="*/ 1299210 h 1299210"/>
                    <a:gd name="connsiteX2-15" fmla="*/ 1333635 w 1333635"/>
                    <a:gd name="connsiteY2-16" fmla="*/ 397873 h 1299210"/>
                    <a:gd name="connsiteX3-17" fmla="*/ 922700 w 1333635"/>
                    <a:gd name="connsiteY3-18" fmla="*/ 0 h 1299210"/>
                    <a:gd name="connsiteX4-19" fmla="*/ 0 w 1333635"/>
                    <a:gd name="connsiteY4-20" fmla="*/ 1225 h 129921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33635" h="1299210">
                      <a:moveTo>
                        <a:pt x="0" y="1225"/>
                      </a:moveTo>
                      <a:lnTo>
                        <a:pt x="1333635" y="1299210"/>
                      </a:lnTo>
                      <a:lnTo>
                        <a:pt x="1333635" y="397873"/>
                      </a:lnTo>
                      <a:lnTo>
                        <a:pt x="922700" y="0"/>
                      </a:lnTo>
                      <a:lnTo>
                        <a:pt x="0" y="1225"/>
                      </a:lnTo>
                      <a:close/>
                    </a:path>
                  </a:pathLst>
                </a:custGeom>
                <a:solidFill>
                  <a:schemeClr val="accent2"/>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48141" name="矩形 109"/>
                <p:cNvSpPr>
                  <a:spLocks noChangeArrowheads="1"/>
                </p:cNvSpPr>
                <p:nvPr/>
              </p:nvSpPr>
              <p:spPr bwMode="auto">
                <a:xfrm rot="2216957">
                  <a:off x="7046803" y="2301235"/>
                  <a:ext cx="1047346" cy="3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1200" dirty="0">
                      <a:solidFill>
                        <a:schemeClr val="bg1">
                          <a:lumMod val="95000"/>
                        </a:schemeClr>
                      </a:solidFill>
                      <a:latin typeface="微软雅黑" panose="020B0503020204020204" pitchFamily="34" charset="-122"/>
                      <a:ea typeface="微软雅黑" panose="020B0503020204020204" pitchFamily="34" charset="-122"/>
                    </a:rPr>
                    <a:t>填写小标题</a:t>
                  </a:r>
                </a:p>
              </p:txBody>
            </p:sp>
          </p:grpSp>
        </p:grpSp>
        <p:sp>
          <p:nvSpPr>
            <p:cNvPr id="106" name="圆角矩形 105"/>
            <p:cNvSpPr/>
            <p:nvPr/>
          </p:nvSpPr>
          <p:spPr>
            <a:xfrm>
              <a:off x="1552575" y="1514475"/>
              <a:ext cx="1990725" cy="1200150"/>
            </a:xfrm>
            <a:prstGeom prst="roundRect">
              <a:avLst>
                <a:gd name="adj" fmla="val 8227"/>
              </a:avLst>
            </a:prstGeom>
            <a:blipFill>
              <a:blip r:embed="rId3" cstate="screen"/>
              <a:stretch>
                <a:fillRect/>
              </a:stretch>
            </a:blipFill>
            <a:ln w="12700">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gr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ppt_x"/>
                                          </p:val>
                                        </p:tav>
                                        <p:tav tm="100000">
                                          <p:val>
                                            <p:strVal val="#ppt_x"/>
                                          </p:val>
                                        </p:tav>
                                      </p:tavLst>
                                    </p:anim>
                                    <p:anim calcmode="lin" valueType="num">
                                      <p:cBhvr additive="base">
                                        <p:cTn id="8" dur="4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400" fill="hold"/>
                                        <p:tgtEl>
                                          <p:spTgt spid="6"/>
                                        </p:tgtEl>
                                        <p:attrNameLst>
                                          <p:attrName>ppt_x</p:attrName>
                                        </p:attrNameLst>
                                      </p:cBhvr>
                                      <p:tavLst>
                                        <p:tav tm="0">
                                          <p:val>
                                            <p:strVal val="#ppt_x"/>
                                          </p:val>
                                        </p:tav>
                                        <p:tav tm="100000">
                                          <p:val>
                                            <p:strVal val="#ppt_x"/>
                                          </p:val>
                                        </p:tav>
                                      </p:tavLst>
                                    </p:anim>
                                    <p:anim calcmode="lin" valueType="num">
                                      <p:cBhvr additive="base">
                                        <p:cTn id="12" dur="4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320907" y="1997447"/>
            <a:ext cx="4160925" cy="1892300"/>
            <a:chOff x="3345973" y="2694618"/>
            <a:chExt cx="5547900" cy="2522288"/>
          </a:xfrm>
        </p:grpSpPr>
        <p:sp>
          <p:nvSpPr>
            <p:cNvPr id="7" name="Shape 1918"/>
            <p:cNvSpPr/>
            <p:nvPr/>
          </p:nvSpPr>
          <p:spPr>
            <a:xfrm>
              <a:off x="3345973" y="3538210"/>
              <a:ext cx="1033993" cy="1034033"/>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rgbClr val="F1F1F1"/>
            </a:solid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2400" dirty="0">
                <a:latin typeface="微软雅黑" panose="020B0503020204020204" pitchFamily="34" charset="-122"/>
                <a:ea typeface="Helvetica Light"/>
                <a:cs typeface="Helvetica Light"/>
                <a:sym typeface="Helvetica Light"/>
              </a:endParaRPr>
            </a:p>
          </p:txBody>
        </p:sp>
        <p:sp>
          <p:nvSpPr>
            <p:cNvPr id="8" name="Shape 1919"/>
            <p:cNvSpPr/>
            <p:nvPr/>
          </p:nvSpPr>
          <p:spPr>
            <a:xfrm>
              <a:off x="4405914" y="3108409"/>
              <a:ext cx="1498259" cy="1498316"/>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rgbClr val="F1F1F1"/>
            </a:solid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2400" dirty="0">
                <a:latin typeface="微软雅黑" panose="020B0503020204020204" pitchFamily="34" charset="-122"/>
                <a:ea typeface="Helvetica Light"/>
                <a:cs typeface="Helvetica Light"/>
                <a:sym typeface="Helvetica Light"/>
              </a:endParaRPr>
            </a:p>
          </p:txBody>
        </p:sp>
        <p:sp>
          <p:nvSpPr>
            <p:cNvPr id="9" name="Shape 1920"/>
            <p:cNvSpPr/>
            <p:nvPr/>
          </p:nvSpPr>
          <p:spPr>
            <a:xfrm>
              <a:off x="5996192" y="3446848"/>
              <a:ext cx="1216710" cy="1216756"/>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rgbClr val="F1F1F1"/>
            </a:solid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2400" dirty="0">
                <a:latin typeface="微软雅黑" panose="020B0503020204020204" pitchFamily="34" charset="-122"/>
                <a:ea typeface="Helvetica Light"/>
                <a:cs typeface="Helvetica Light"/>
                <a:sym typeface="Helvetica Light"/>
              </a:endParaRPr>
            </a:p>
          </p:txBody>
        </p:sp>
        <p:sp>
          <p:nvSpPr>
            <p:cNvPr id="10" name="Shape 1921"/>
            <p:cNvSpPr/>
            <p:nvPr/>
          </p:nvSpPr>
          <p:spPr>
            <a:xfrm>
              <a:off x="5797470" y="2694618"/>
              <a:ext cx="747531" cy="747559"/>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rgbClr val="F1F1F1"/>
            </a:solid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2400" dirty="0">
                <a:latin typeface="微软雅黑" panose="020B0503020204020204" pitchFamily="34" charset="-122"/>
                <a:ea typeface="Helvetica Light"/>
                <a:cs typeface="Helvetica Light"/>
                <a:sym typeface="Helvetica Light"/>
              </a:endParaRPr>
            </a:p>
          </p:txBody>
        </p:sp>
        <p:sp>
          <p:nvSpPr>
            <p:cNvPr id="11" name="Shape 1922"/>
            <p:cNvSpPr/>
            <p:nvPr/>
          </p:nvSpPr>
          <p:spPr>
            <a:xfrm>
              <a:off x="6936848" y="4530710"/>
              <a:ext cx="686169" cy="686196"/>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rgbClr val="F1F1F1"/>
            </a:solid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2400" dirty="0">
                <a:latin typeface="微软雅黑" panose="020B0503020204020204" pitchFamily="34" charset="-122"/>
                <a:ea typeface="Helvetica Light"/>
                <a:cs typeface="Helvetica Light"/>
                <a:sym typeface="Helvetica Light"/>
              </a:endParaRPr>
            </a:p>
          </p:txBody>
        </p:sp>
        <p:sp>
          <p:nvSpPr>
            <p:cNvPr id="12" name="Shape 1923"/>
            <p:cNvSpPr/>
            <p:nvPr/>
          </p:nvSpPr>
          <p:spPr>
            <a:xfrm>
              <a:off x="7317794" y="3125623"/>
              <a:ext cx="1576079" cy="1576140"/>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rgbClr val="F1F1F1"/>
            </a:solid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2400" dirty="0">
                <a:latin typeface="微软雅黑" panose="020B0503020204020204" pitchFamily="34" charset="-122"/>
                <a:ea typeface="Helvetica Light"/>
                <a:cs typeface="Helvetica Light"/>
                <a:sym typeface="Helvetica Light"/>
              </a:endParaRPr>
            </a:p>
          </p:txBody>
        </p:sp>
      </p:grpSp>
      <p:sp>
        <p:nvSpPr>
          <p:cNvPr id="13" name="Shape 1931"/>
          <p:cNvSpPr/>
          <p:nvPr/>
        </p:nvSpPr>
        <p:spPr>
          <a:xfrm>
            <a:off x="1459240" y="2977373"/>
            <a:ext cx="1265319" cy="404362"/>
          </a:xfrm>
          <a:custGeom>
            <a:avLst/>
            <a:gdLst/>
            <a:ahLst/>
            <a:cxnLst>
              <a:cxn ang="0">
                <a:pos x="wd2" y="hd2"/>
              </a:cxn>
              <a:cxn ang="5400000">
                <a:pos x="wd2" y="hd2"/>
              </a:cxn>
              <a:cxn ang="10800000">
                <a:pos x="wd2" y="hd2"/>
              </a:cxn>
              <a:cxn ang="16200000">
                <a:pos x="wd2" y="hd2"/>
              </a:cxn>
            </a:cxnLst>
            <a:rect l="0" t="0" r="r" b="b"/>
            <a:pathLst>
              <a:path w="21600" h="18203" extrusionOk="0">
                <a:moveTo>
                  <a:pt x="0" y="18203"/>
                </a:moveTo>
                <a:cubicBezTo>
                  <a:pt x="6036" y="1983"/>
                  <a:pt x="13236" y="-3397"/>
                  <a:pt x="21600" y="2063"/>
                </a:cubicBezTo>
              </a:path>
            </a:pathLst>
          </a:custGeom>
          <a:ln w="25400">
            <a:solidFill>
              <a:schemeClr val="accent1"/>
            </a:solidFill>
            <a:miter lim="400000"/>
            <a:headEnd type="triangle"/>
            <a:tailEnd type="oval"/>
          </a:ln>
        </p:spPr>
        <p:txBody>
          <a:bodyPr lIns="68580" tIns="34290" rIns="68580" bIns="34290"/>
          <a:lstStyle/>
          <a:p>
            <a:pPr>
              <a:defRPr/>
            </a:pPr>
            <a:endParaRPr sz="1000" kern="0" dirty="0">
              <a:latin typeface="微软雅黑" panose="020B0503020204020204" pitchFamily="34" charset="-122"/>
              <a:ea typeface="微软雅黑" panose="020B0503020204020204" pitchFamily="34" charset="-122"/>
            </a:endParaRPr>
          </a:p>
        </p:txBody>
      </p:sp>
      <p:sp>
        <p:nvSpPr>
          <p:cNvPr id="14" name="Shape 1932"/>
          <p:cNvSpPr/>
          <p:nvPr/>
        </p:nvSpPr>
        <p:spPr>
          <a:xfrm>
            <a:off x="3580884" y="1708755"/>
            <a:ext cx="189228" cy="1181855"/>
          </a:xfrm>
          <a:custGeom>
            <a:avLst/>
            <a:gdLst/>
            <a:ahLst/>
            <a:cxnLst>
              <a:cxn ang="0">
                <a:pos x="wd2" y="hd2"/>
              </a:cxn>
              <a:cxn ang="5400000">
                <a:pos x="wd2" y="hd2"/>
              </a:cxn>
              <a:cxn ang="10800000">
                <a:pos x="wd2" y="hd2"/>
              </a:cxn>
              <a:cxn ang="16200000">
                <a:pos x="wd2" y="hd2"/>
              </a:cxn>
            </a:cxnLst>
            <a:rect l="0" t="0" r="r" b="b"/>
            <a:pathLst>
              <a:path w="16477" h="21600" extrusionOk="0">
                <a:moveTo>
                  <a:pt x="0" y="0"/>
                </a:moveTo>
                <a:cubicBezTo>
                  <a:pt x="19121" y="3557"/>
                  <a:pt x="21600" y="10757"/>
                  <a:pt x="7438" y="21600"/>
                </a:cubicBezTo>
              </a:path>
            </a:pathLst>
          </a:custGeom>
          <a:ln w="25400">
            <a:solidFill>
              <a:schemeClr val="accent2"/>
            </a:solidFill>
            <a:miter lim="400000"/>
            <a:headEnd type="triangle"/>
            <a:tailEnd type="oval"/>
          </a:ln>
        </p:spPr>
        <p:txBody>
          <a:bodyPr lIns="68580" tIns="34290" rIns="68580" bIns="34290"/>
          <a:lstStyle/>
          <a:p>
            <a:pPr>
              <a:defRPr/>
            </a:pPr>
            <a:endParaRPr sz="1000" kern="0" dirty="0">
              <a:latin typeface="微软雅黑" panose="020B0503020204020204" pitchFamily="34" charset="-122"/>
              <a:ea typeface="微软雅黑" panose="020B0503020204020204" pitchFamily="34" charset="-122"/>
            </a:endParaRPr>
          </a:p>
        </p:txBody>
      </p:sp>
      <p:sp>
        <p:nvSpPr>
          <p:cNvPr id="15" name="Shape 1933"/>
          <p:cNvSpPr/>
          <p:nvPr/>
        </p:nvSpPr>
        <p:spPr>
          <a:xfrm>
            <a:off x="5269856" y="3618368"/>
            <a:ext cx="322899" cy="35921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013" y="17716"/>
                  <a:pt x="1813" y="10516"/>
                  <a:pt x="0" y="0"/>
                </a:cubicBezTo>
              </a:path>
            </a:pathLst>
          </a:custGeom>
          <a:ln w="25400">
            <a:solidFill>
              <a:schemeClr val="accent2"/>
            </a:solidFill>
            <a:miter lim="400000"/>
            <a:headEnd type="triangle"/>
            <a:tailEnd type="oval"/>
          </a:ln>
        </p:spPr>
        <p:txBody>
          <a:bodyPr lIns="68580" tIns="34290" rIns="68580" bIns="34290"/>
          <a:lstStyle/>
          <a:p>
            <a:pPr>
              <a:defRPr/>
            </a:pPr>
            <a:endParaRPr sz="1000" kern="0" dirty="0">
              <a:latin typeface="微软雅黑" panose="020B0503020204020204" pitchFamily="34" charset="-122"/>
              <a:ea typeface="微软雅黑" panose="020B0503020204020204" pitchFamily="34" charset="-122"/>
            </a:endParaRPr>
          </a:p>
        </p:txBody>
      </p:sp>
      <p:sp>
        <p:nvSpPr>
          <p:cNvPr id="16" name="Shape 1934"/>
          <p:cNvSpPr/>
          <p:nvPr/>
        </p:nvSpPr>
        <p:spPr>
          <a:xfrm>
            <a:off x="4215040" y="2991008"/>
            <a:ext cx="549158" cy="71862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667" y="19821"/>
                  <a:pt x="16867" y="12621"/>
                  <a:pt x="21600" y="0"/>
                </a:cubicBezTo>
              </a:path>
            </a:pathLst>
          </a:custGeom>
          <a:ln w="25400">
            <a:solidFill>
              <a:schemeClr val="accent1"/>
            </a:solidFill>
            <a:miter lim="400000"/>
            <a:headEnd type="triangle"/>
            <a:tailEnd type="oval"/>
          </a:ln>
        </p:spPr>
        <p:txBody>
          <a:bodyPr lIns="68580" tIns="34290" rIns="68580" bIns="34290"/>
          <a:lstStyle/>
          <a:p>
            <a:pPr>
              <a:defRPr/>
            </a:pPr>
            <a:endParaRPr sz="1000" kern="0" dirty="0">
              <a:latin typeface="微软雅黑" panose="020B0503020204020204" pitchFamily="34" charset="-122"/>
              <a:ea typeface="微软雅黑" panose="020B0503020204020204" pitchFamily="34" charset="-122"/>
            </a:endParaRPr>
          </a:p>
        </p:txBody>
      </p:sp>
      <p:sp>
        <p:nvSpPr>
          <p:cNvPr id="17" name="Shape 1925"/>
          <p:cNvSpPr/>
          <p:nvPr/>
        </p:nvSpPr>
        <p:spPr>
          <a:xfrm>
            <a:off x="2320908" y="2630339"/>
            <a:ext cx="775495" cy="775764"/>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chemeClr val="accent1"/>
          </a:solidFill>
          <a:ln w="12700">
            <a:miter lim="400000"/>
          </a:ln>
        </p:spPr>
        <p:txBody>
          <a:bodyPr lIns="28575" tIns="28575" rIns="28575" bIns="28575" anchor="ctr"/>
          <a:lstStyle/>
          <a:p>
            <a:pPr>
              <a:defRPr sz="3200">
                <a:solidFill>
                  <a:srgbClr val="FFFFFF"/>
                </a:solidFill>
                <a:latin typeface="Helvetica Light"/>
                <a:ea typeface="Helvetica Light"/>
                <a:cs typeface="Helvetica Light"/>
                <a:sym typeface="Helvetica Light"/>
              </a:defRPr>
            </a:pPr>
            <a:endParaRPr sz="2400" kern="0" dirty="0">
              <a:latin typeface="微软雅黑" panose="020B0503020204020204" pitchFamily="34" charset="-122"/>
              <a:ea typeface="Helvetica Light"/>
              <a:cs typeface="Helvetica Light"/>
              <a:sym typeface="Helvetica Light"/>
            </a:endParaRPr>
          </a:p>
        </p:txBody>
      </p:sp>
      <p:sp>
        <p:nvSpPr>
          <p:cNvPr id="18" name="Shape 1926"/>
          <p:cNvSpPr/>
          <p:nvPr/>
        </p:nvSpPr>
        <p:spPr>
          <a:xfrm>
            <a:off x="3115863" y="2307888"/>
            <a:ext cx="1123694" cy="1124085"/>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chemeClr val="accent2"/>
          </a:solidFill>
          <a:ln w="12700">
            <a:miter lim="400000"/>
          </a:ln>
        </p:spPr>
        <p:txBody>
          <a:bodyPr lIns="28575" tIns="28575" rIns="28575" bIns="28575" anchor="ctr"/>
          <a:lstStyle/>
          <a:p>
            <a:pPr>
              <a:defRPr sz="3200">
                <a:solidFill>
                  <a:srgbClr val="FFFFFF"/>
                </a:solidFill>
                <a:latin typeface="Helvetica Light"/>
                <a:ea typeface="Helvetica Light"/>
                <a:cs typeface="Helvetica Light"/>
                <a:sym typeface="Helvetica Light"/>
              </a:defRPr>
            </a:pPr>
            <a:endParaRPr sz="2400" kern="0" dirty="0">
              <a:latin typeface="微软雅黑" panose="020B0503020204020204" pitchFamily="34" charset="-122"/>
              <a:ea typeface="Helvetica Light"/>
              <a:cs typeface="Helvetica Light"/>
              <a:sym typeface="Helvetica Light"/>
            </a:endParaRPr>
          </a:p>
        </p:txBody>
      </p:sp>
      <p:sp>
        <p:nvSpPr>
          <p:cNvPr id="19" name="Shape 1927"/>
          <p:cNvSpPr/>
          <p:nvPr/>
        </p:nvSpPr>
        <p:spPr>
          <a:xfrm>
            <a:off x="4308571" y="2561795"/>
            <a:ext cx="912533" cy="912849"/>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chemeClr val="accent1"/>
          </a:solidFill>
          <a:ln w="12700">
            <a:miter lim="400000"/>
          </a:ln>
        </p:spPr>
        <p:txBody>
          <a:bodyPr lIns="28575" tIns="28575" rIns="28575" bIns="28575" anchor="ctr"/>
          <a:lstStyle/>
          <a:p>
            <a:pPr>
              <a:defRPr sz="3200">
                <a:solidFill>
                  <a:srgbClr val="FFFFFF"/>
                </a:solidFill>
                <a:latin typeface="Helvetica Light"/>
                <a:ea typeface="Helvetica Light"/>
                <a:cs typeface="Helvetica Light"/>
                <a:sym typeface="Helvetica Light"/>
              </a:defRPr>
            </a:pPr>
            <a:endParaRPr sz="2400" kern="0" dirty="0">
              <a:latin typeface="微软雅黑" panose="020B0503020204020204" pitchFamily="34" charset="-122"/>
              <a:ea typeface="Helvetica Light"/>
              <a:cs typeface="Helvetica Light"/>
              <a:sym typeface="Helvetica Light"/>
            </a:endParaRPr>
          </a:p>
        </p:txBody>
      </p:sp>
      <p:sp>
        <p:nvSpPr>
          <p:cNvPr id="20" name="Shape 1928"/>
          <p:cNvSpPr/>
          <p:nvPr/>
        </p:nvSpPr>
        <p:spPr>
          <a:xfrm>
            <a:off x="4159530" y="1997449"/>
            <a:ext cx="560648" cy="560842"/>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chemeClr val="accent3"/>
          </a:solidFill>
          <a:ln w="12700">
            <a:miter lim="400000"/>
          </a:ln>
        </p:spPr>
        <p:txBody>
          <a:bodyPr lIns="28575" tIns="28575" rIns="28575" bIns="28575" anchor="ctr"/>
          <a:lstStyle/>
          <a:p>
            <a:pPr>
              <a:defRPr sz="3200">
                <a:solidFill>
                  <a:srgbClr val="FFFFFF"/>
                </a:solidFill>
                <a:latin typeface="Helvetica Light"/>
                <a:ea typeface="Helvetica Light"/>
                <a:cs typeface="Helvetica Light"/>
                <a:sym typeface="Helvetica Light"/>
              </a:defRPr>
            </a:pPr>
            <a:endParaRPr sz="2400" kern="0" dirty="0">
              <a:latin typeface="微软雅黑" panose="020B0503020204020204" pitchFamily="34" charset="-122"/>
              <a:ea typeface="Helvetica Light"/>
              <a:cs typeface="Helvetica Light"/>
              <a:sym typeface="Helvetica Light"/>
            </a:endParaRPr>
          </a:p>
        </p:txBody>
      </p:sp>
      <p:sp>
        <p:nvSpPr>
          <p:cNvPr id="21" name="Shape 1929"/>
          <p:cNvSpPr/>
          <p:nvPr/>
        </p:nvSpPr>
        <p:spPr>
          <a:xfrm>
            <a:off x="5014063" y="3374943"/>
            <a:ext cx="514627" cy="514805"/>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chemeClr val="accent2"/>
          </a:solidFill>
          <a:ln w="12700">
            <a:miter lim="400000"/>
          </a:ln>
        </p:spPr>
        <p:txBody>
          <a:bodyPr lIns="28575" tIns="28575" rIns="28575" bIns="28575" anchor="ctr"/>
          <a:lstStyle/>
          <a:p>
            <a:pPr>
              <a:defRPr sz="3200">
                <a:solidFill>
                  <a:srgbClr val="FFFFFF"/>
                </a:solidFill>
                <a:latin typeface="Helvetica Light"/>
                <a:ea typeface="Helvetica Light"/>
                <a:cs typeface="Helvetica Light"/>
                <a:sym typeface="Helvetica Light"/>
              </a:defRPr>
            </a:pPr>
            <a:endParaRPr sz="2400" kern="0" dirty="0">
              <a:latin typeface="微软雅黑" panose="020B0503020204020204" pitchFamily="34" charset="-122"/>
              <a:ea typeface="Helvetica Light"/>
              <a:cs typeface="Helvetica Light"/>
              <a:sym typeface="Helvetica Light"/>
            </a:endParaRPr>
          </a:p>
        </p:txBody>
      </p:sp>
      <p:sp>
        <p:nvSpPr>
          <p:cNvPr id="22" name="Shape 1930"/>
          <p:cNvSpPr/>
          <p:nvPr/>
        </p:nvSpPr>
        <p:spPr>
          <a:xfrm>
            <a:off x="5299773" y="2320802"/>
            <a:ext cx="1182059" cy="1182470"/>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chemeClr val="accent3"/>
          </a:solidFill>
          <a:ln w="12700">
            <a:miter lim="400000"/>
          </a:ln>
        </p:spPr>
        <p:txBody>
          <a:bodyPr lIns="28575" tIns="28575" rIns="28575" bIns="28575" anchor="ctr"/>
          <a:lstStyle/>
          <a:p>
            <a:pPr>
              <a:defRPr sz="3200">
                <a:solidFill>
                  <a:srgbClr val="FFFFFF"/>
                </a:solidFill>
                <a:latin typeface="Helvetica Light"/>
                <a:ea typeface="Helvetica Light"/>
                <a:cs typeface="Helvetica Light"/>
                <a:sym typeface="Helvetica Light"/>
              </a:defRPr>
            </a:pPr>
            <a:endParaRPr sz="2400" kern="0" dirty="0">
              <a:latin typeface="微软雅黑" panose="020B0503020204020204" pitchFamily="34" charset="-122"/>
              <a:ea typeface="Helvetica Light"/>
              <a:cs typeface="Helvetica Light"/>
              <a:sym typeface="Helvetica Light"/>
            </a:endParaRPr>
          </a:p>
        </p:txBody>
      </p:sp>
      <p:sp>
        <p:nvSpPr>
          <p:cNvPr id="23" name="Shape 1935"/>
          <p:cNvSpPr/>
          <p:nvPr/>
        </p:nvSpPr>
        <p:spPr>
          <a:xfrm>
            <a:off x="5881232" y="2852726"/>
            <a:ext cx="912023" cy="78631"/>
          </a:xfrm>
          <a:custGeom>
            <a:avLst/>
            <a:gdLst/>
            <a:ahLst/>
            <a:cxnLst>
              <a:cxn ang="0">
                <a:pos x="wd2" y="hd2"/>
              </a:cxn>
              <a:cxn ang="5400000">
                <a:pos x="wd2" y="hd2"/>
              </a:cxn>
              <a:cxn ang="10800000">
                <a:pos x="wd2" y="hd2"/>
              </a:cxn>
              <a:cxn ang="16200000">
                <a:pos x="wd2" y="hd2"/>
              </a:cxn>
            </a:cxnLst>
            <a:rect l="0" t="0" r="r" b="b"/>
            <a:pathLst>
              <a:path w="21600" h="16274" extrusionOk="0">
                <a:moveTo>
                  <a:pt x="21600" y="16274"/>
                </a:moveTo>
                <a:cubicBezTo>
                  <a:pt x="15105" y="-3958"/>
                  <a:pt x="7905" y="-5326"/>
                  <a:pt x="0" y="12169"/>
                </a:cubicBezTo>
              </a:path>
            </a:pathLst>
          </a:custGeom>
          <a:ln w="25400">
            <a:solidFill>
              <a:schemeClr val="accent3"/>
            </a:solidFill>
            <a:miter lim="400000"/>
            <a:headEnd type="triangle"/>
            <a:tailEnd type="oval"/>
          </a:ln>
        </p:spPr>
        <p:txBody>
          <a:bodyPr lIns="68580" tIns="34290" rIns="68580" bIns="34290"/>
          <a:lstStyle/>
          <a:p>
            <a:pPr>
              <a:defRPr/>
            </a:pPr>
            <a:endParaRPr sz="1000" kern="0" dirty="0">
              <a:latin typeface="微软雅黑" panose="020B0503020204020204" pitchFamily="34" charset="-122"/>
              <a:ea typeface="微软雅黑" panose="020B0503020204020204" pitchFamily="34" charset="-122"/>
            </a:endParaRPr>
          </a:p>
        </p:txBody>
      </p:sp>
      <p:sp>
        <p:nvSpPr>
          <p:cNvPr id="24" name="Shape 1936"/>
          <p:cNvSpPr/>
          <p:nvPr/>
        </p:nvSpPr>
        <p:spPr>
          <a:xfrm>
            <a:off x="4444915" y="1728979"/>
            <a:ext cx="382550" cy="55406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7563" y="2893"/>
                  <a:pt x="363" y="10093"/>
                  <a:pt x="0" y="21600"/>
                </a:cubicBezTo>
              </a:path>
            </a:pathLst>
          </a:custGeom>
          <a:ln w="25400">
            <a:solidFill>
              <a:schemeClr val="accent3"/>
            </a:solidFill>
            <a:miter lim="400000"/>
            <a:headEnd type="triangle"/>
            <a:tailEnd type="oval"/>
          </a:ln>
        </p:spPr>
        <p:txBody>
          <a:bodyPr lIns="68580" tIns="34290" rIns="68580" bIns="34290"/>
          <a:lstStyle/>
          <a:p>
            <a:pPr>
              <a:defRPr/>
            </a:pPr>
            <a:endParaRPr sz="1000" kern="0" dirty="0">
              <a:latin typeface="微软雅黑" panose="020B0503020204020204" pitchFamily="34" charset="-122"/>
              <a:ea typeface="微软雅黑" panose="020B0503020204020204" pitchFamily="34" charset="-122"/>
            </a:endParaRPr>
          </a:p>
        </p:txBody>
      </p:sp>
      <p:sp>
        <p:nvSpPr>
          <p:cNvPr id="25" name="TextBox 26"/>
          <p:cNvSpPr txBox="1"/>
          <p:nvPr/>
        </p:nvSpPr>
        <p:spPr>
          <a:xfrm>
            <a:off x="5014062" y="1792112"/>
            <a:ext cx="1810990" cy="532262"/>
          </a:xfrm>
          <a:prstGeom prst="rect">
            <a:avLst/>
          </a:prstGeom>
          <a:noFill/>
        </p:spPr>
        <p:txBody>
          <a:bodyPr wrap="square" lIns="0" tIns="0" rIns="0" bIns="0" rtlCol="0">
            <a:spAutoFit/>
          </a:bodyPr>
          <a:lstStyle/>
          <a:p>
            <a:pPr>
              <a:lnSpc>
                <a:spcPct val="150000"/>
              </a:lnSpc>
            </a:pPr>
            <a:r>
              <a:rPr lang="zh-CN" altLang="en-US" sz="800" spc="225"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a:t>
            </a:r>
          </a:p>
        </p:txBody>
      </p:sp>
      <p:sp>
        <p:nvSpPr>
          <p:cNvPr id="26" name="TextBox 27"/>
          <p:cNvSpPr txBox="1"/>
          <p:nvPr/>
        </p:nvSpPr>
        <p:spPr>
          <a:xfrm>
            <a:off x="5014064" y="1596337"/>
            <a:ext cx="1810989" cy="184666"/>
          </a:xfrm>
          <a:prstGeom prst="rect">
            <a:avLst/>
          </a:prstGeom>
          <a:noFill/>
        </p:spPr>
        <p:txBody>
          <a:bodyPr wrap="square" lIns="0" tIns="0" rIns="0" bIns="0" rtlCol="0">
            <a:spAutoFit/>
          </a:bodyPr>
          <a:lstStyle/>
          <a:p>
            <a:r>
              <a:rPr lang="zh-CN" altLang="en-US" sz="1200" kern="3000" spc="23"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200" kern="3000" spc="23"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TextBox 28"/>
          <p:cNvSpPr txBox="1"/>
          <p:nvPr/>
        </p:nvSpPr>
        <p:spPr>
          <a:xfrm>
            <a:off x="6710406" y="3248074"/>
            <a:ext cx="1810990" cy="532262"/>
          </a:xfrm>
          <a:prstGeom prst="rect">
            <a:avLst/>
          </a:prstGeom>
          <a:noFill/>
        </p:spPr>
        <p:txBody>
          <a:bodyPr wrap="square" lIns="0" tIns="0" rIns="0" bIns="0" rtlCol="0">
            <a:spAutoFit/>
          </a:bodyPr>
          <a:lstStyle/>
          <a:p>
            <a:pPr>
              <a:lnSpc>
                <a:spcPct val="150000"/>
              </a:lnSpc>
            </a:pPr>
            <a:r>
              <a:rPr lang="zh-CN" altLang="en-US" sz="800" spc="225"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a:t>
            </a:r>
          </a:p>
        </p:txBody>
      </p:sp>
      <p:sp>
        <p:nvSpPr>
          <p:cNvPr id="28" name="TextBox 29"/>
          <p:cNvSpPr txBox="1"/>
          <p:nvPr/>
        </p:nvSpPr>
        <p:spPr>
          <a:xfrm>
            <a:off x="6710408" y="3052298"/>
            <a:ext cx="1810989" cy="184666"/>
          </a:xfrm>
          <a:prstGeom prst="rect">
            <a:avLst/>
          </a:prstGeom>
          <a:noFill/>
        </p:spPr>
        <p:txBody>
          <a:bodyPr wrap="square" lIns="0" tIns="0" rIns="0" bIns="0" rtlCol="0">
            <a:spAutoFit/>
          </a:bodyPr>
          <a:lstStyle/>
          <a:p>
            <a:r>
              <a:rPr lang="zh-CN" altLang="en-US" sz="1200" kern="3000" spc="23"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200" kern="3000" spc="23"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TextBox 30"/>
          <p:cNvSpPr txBox="1"/>
          <p:nvPr/>
        </p:nvSpPr>
        <p:spPr>
          <a:xfrm>
            <a:off x="5747537" y="4071591"/>
            <a:ext cx="1810990" cy="532262"/>
          </a:xfrm>
          <a:prstGeom prst="rect">
            <a:avLst/>
          </a:prstGeom>
          <a:noFill/>
        </p:spPr>
        <p:txBody>
          <a:bodyPr wrap="square" lIns="0" tIns="0" rIns="0" bIns="0" rtlCol="0">
            <a:spAutoFit/>
          </a:bodyPr>
          <a:lstStyle/>
          <a:p>
            <a:pPr>
              <a:lnSpc>
                <a:spcPct val="150000"/>
              </a:lnSpc>
            </a:pPr>
            <a:r>
              <a:rPr lang="zh-CN" altLang="en-US" sz="800" spc="225"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a:t>
            </a:r>
          </a:p>
        </p:txBody>
      </p:sp>
      <p:sp>
        <p:nvSpPr>
          <p:cNvPr id="30" name="TextBox 31"/>
          <p:cNvSpPr txBox="1"/>
          <p:nvPr/>
        </p:nvSpPr>
        <p:spPr>
          <a:xfrm>
            <a:off x="5747537" y="3875816"/>
            <a:ext cx="1810989" cy="184666"/>
          </a:xfrm>
          <a:prstGeom prst="rect">
            <a:avLst/>
          </a:prstGeom>
          <a:noFill/>
        </p:spPr>
        <p:txBody>
          <a:bodyPr wrap="square" lIns="0" tIns="0" rIns="0" bIns="0" rtlCol="0">
            <a:spAutoFit/>
          </a:bodyPr>
          <a:lstStyle/>
          <a:p>
            <a:r>
              <a:rPr lang="zh-CN" altLang="en-US" sz="1200" kern="3000" spc="23"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200" kern="3000" spc="23"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TextBox 32"/>
          <p:cNvSpPr txBox="1"/>
          <p:nvPr/>
        </p:nvSpPr>
        <p:spPr>
          <a:xfrm>
            <a:off x="3294414" y="3868309"/>
            <a:ext cx="1810990" cy="532262"/>
          </a:xfrm>
          <a:prstGeom prst="rect">
            <a:avLst/>
          </a:prstGeom>
          <a:noFill/>
        </p:spPr>
        <p:txBody>
          <a:bodyPr wrap="square" lIns="0" tIns="0" rIns="0" bIns="0" rtlCol="0">
            <a:spAutoFit/>
          </a:bodyPr>
          <a:lstStyle/>
          <a:p>
            <a:pPr>
              <a:lnSpc>
                <a:spcPct val="150000"/>
              </a:lnSpc>
            </a:pPr>
            <a:r>
              <a:rPr lang="zh-CN" altLang="en-US" sz="800" spc="225"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a:t>
            </a:r>
          </a:p>
        </p:txBody>
      </p:sp>
      <p:sp>
        <p:nvSpPr>
          <p:cNvPr id="32" name="TextBox 33"/>
          <p:cNvSpPr txBox="1"/>
          <p:nvPr/>
        </p:nvSpPr>
        <p:spPr>
          <a:xfrm>
            <a:off x="3294416" y="3672533"/>
            <a:ext cx="1810989" cy="184666"/>
          </a:xfrm>
          <a:prstGeom prst="rect">
            <a:avLst/>
          </a:prstGeom>
          <a:noFill/>
        </p:spPr>
        <p:txBody>
          <a:bodyPr wrap="square" lIns="0" tIns="0" rIns="0" bIns="0" rtlCol="0">
            <a:spAutoFit/>
          </a:bodyPr>
          <a:lstStyle/>
          <a:p>
            <a:r>
              <a:rPr lang="zh-CN" altLang="en-US" sz="1200" kern="3000" spc="23"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200" kern="3000" spc="23"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TextBox 34"/>
          <p:cNvSpPr txBox="1"/>
          <p:nvPr/>
        </p:nvSpPr>
        <p:spPr>
          <a:xfrm>
            <a:off x="1451687" y="3664457"/>
            <a:ext cx="1581639" cy="532262"/>
          </a:xfrm>
          <a:prstGeom prst="rect">
            <a:avLst/>
          </a:prstGeom>
          <a:noFill/>
        </p:spPr>
        <p:txBody>
          <a:bodyPr wrap="square" lIns="0" tIns="0" rIns="0" bIns="0" rtlCol="0">
            <a:spAutoFit/>
          </a:bodyPr>
          <a:lstStyle/>
          <a:p>
            <a:pPr>
              <a:lnSpc>
                <a:spcPct val="150000"/>
              </a:lnSpc>
            </a:pPr>
            <a:r>
              <a:rPr lang="zh-CN" altLang="en-US" sz="800" spc="225"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a:t>
            </a:r>
          </a:p>
        </p:txBody>
      </p:sp>
      <p:sp>
        <p:nvSpPr>
          <p:cNvPr id="34" name="TextBox 35"/>
          <p:cNvSpPr txBox="1"/>
          <p:nvPr/>
        </p:nvSpPr>
        <p:spPr>
          <a:xfrm>
            <a:off x="1451687" y="3468681"/>
            <a:ext cx="1810989" cy="184666"/>
          </a:xfrm>
          <a:prstGeom prst="rect">
            <a:avLst/>
          </a:prstGeom>
          <a:noFill/>
        </p:spPr>
        <p:txBody>
          <a:bodyPr wrap="square" lIns="0" tIns="0" rIns="0" bIns="0" rtlCol="0">
            <a:spAutoFit/>
          </a:bodyPr>
          <a:lstStyle/>
          <a:p>
            <a:r>
              <a:rPr lang="zh-CN" altLang="en-US" sz="1200" kern="3000" spc="23"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200" kern="3000" spc="23"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TextBox 36"/>
          <p:cNvSpPr txBox="1"/>
          <p:nvPr/>
        </p:nvSpPr>
        <p:spPr>
          <a:xfrm>
            <a:off x="1685028" y="1799461"/>
            <a:ext cx="1810990" cy="532262"/>
          </a:xfrm>
          <a:prstGeom prst="rect">
            <a:avLst/>
          </a:prstGeom>
          <a:noFill/>
        </p:spPr>
        <p:txBody>
          <a:bodyPr wrap="square" lIns="0" tIns="0" rIns="0" bIns="0" rtlCol="0">
            <a:spAutoFit/>
          </a:bodyPr>
          <a:lstStyle/>
          <a:p>
            <a:pPr>
              <a:lnSpc>
                <a:spcPct val="150000"/>
              </a:lnSpc>
            </a:pPr>
            <a:r>
              <a:rPr lang="zh-CN" altLang="en-US" sz="800" spc="225"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a:t>
            </a:r>
          </a:p>
        </p:txBody>
      </p:sp>
      <p:sp>
        <p:nvSpPr>
          <p:cNvPr id="36" name="TextBox 37"/>
          <p:cNvSpPr txBox="1"/>
          <p:nvPr/>
        </p:nvSpPr>
        <p:spPr>
          <a:xfrm>
            <a:off x="1685027" y="1596337"/>
            <a:ext cx="1810989" cy="184666"/>
          </a:xfrm>
          <a:prstGeom prst="rect">
            <a:avLst/>
          </a:prstGeom>
          <a:noFill/>
        </p:spPr>
        <p:txBody>
          <a:bodyPr wrap="square" lIns="0" tIns="0" rIns="0" bIns="0" rtlCol="0">
            <a:spAutoFit/>
          </a:bodyPr>
          <a:lstStyle/>
          <a:p>
            <a:r>
              <a:rPr lang="zh-CN" altLang="en-US" sz="1200" kern="3000" spc="23"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200" kern="3000" spc="23"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200"/>
                                        <p:tgtEl>
                                          <p:spTgt spid="17"/>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200"/>
                                        <p:tgtEl>
                                          <p:spTgt spid="13"/>
                                        </p:tgtEl>
                                      </p:cBhvr>
                                    </p:animEffect>
                                  </p:childTnLst>
                                </p:cTn>
                              </p:par>
                            </p:childTnLst>
                          </p:cTn>
                        </p:par>
                        <p:par>
                          <p:cTn id="16" fill="hold">
                            <p:stCondLst>
                              <p:cond delay="1500"/>
                            </p:stCondLst>
                            <p:childTnLst>
                              <p:par>
                                <p:cTn id="17" presetID="1" presetClass="entr" presetSubtype="0" fill="hold" grpId="0" nodeType="afterEffect">
                                  <p:stCondLst>
                                    <p:cond delay="0"/>
                                  </p:stCondLst>
                                  <p:childTnLst>
                                    <p:set>
                                      <p:cBhvr>
                                        <p:cTn id="18" dur="1" fill="hold">
                                          <p:stCondLst>
                                            <p:cond delay="199"/>
                                          </p:stCondLst>
                                        </p:cTn>
                                        <p:tgtEl>
                                          <p:spTgt spid="34"/>
                                        </p:tgtEl>
                                        <p:attrNameLst>
                                          <p:attrName>style.visibility</p:attrName>
                                        </p:attrNameLst>
                                      </p:cBhvr>
                                      <p:to>
                                        <p:strVal val="visible"/>
                                      </p:to>
                                    </p:set>
                                  </p:childTnLst>
                                </p:cTn>
                              </p:par>
                              <p:par>
                                <p:cTn id="19" presetID="18" presetClass="entr" presetSubtype="6"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strips(downRight)">
                                      <p:cBhvr>
                                        <p:cTn id="21" dur="200"/>
                                        <p:tgtEl>
                                          <p:spTgt spid="33"/>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200"/>
                                        <p:tgtEl>
                                          <p:spTgt spid="18"/>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200"/>
                                        <p:tgtEl>
                                          <p:spTgt spid="14"/>
                                        </p:tgtEl>
                                      </p:cBhvr>
                                    </p:animEffect>
                                  </p:childTnLst>
                                </p:cTn>
                              </p:par>
                            </p:childTnLst>
                          </p:cTn>
                        </p:par>
                        <p:par>
                          <p:cTn id="30" fill="hold">
                            <p:stCondLst>
                              <p:cond delay="3000"/>
                            </p:stCondLst>
                            <p:childTnLst>
                              <p:par>
                                <p:cTn id="31" presetID="1" presetClass="entr" presetSubtype="0" fill="hold" grpId="0" nodeType="afterEffect">
                                  <p:stCondLst>
                                    <p:cond delay="0"/>
                                  </p:stCondLst>
                                  <p:childTnLst>
                                    <p:set>
                                      <p:cBhvr>
                                        <p:cTn id="32" dur="1" fill="hold">
                                          <p:stCondLst>
                                            <p:cond delay="199"/>
                                          </p:stCondLst>
                                        </p:cTn>
                                        <p:tgtEl>
                                          <p:spTgt spid="36"/>
                                        </p:tgtEl>
                                        <p:attrNameLst>
                                          <p:attrName>style.visibility</p:attrName>
                                        </p:attrNameLst>
                                      </p:cBhvr>
                                      <p:to>
                                        <p:strVal val="visible"/>
                                      </p:to>
                                    </p:set>
                                  </p:childTnLst>
                                </p:cTn>
                              </p:par>
                              <p:par>
                                <p:cTn id="33" presetID="18" presetClass="entr" presetSubtype="6"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strips(downRight)">
                                      <p:cBhvr>
                                        <p:cTn id="35" dur="200"/>
                                        <p:tgtEl>
                                          <p:spTgt spid="35"/>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200"/>
                                        <p:tgtEl>
                                          <p:spTgt spid="19"/>
                                        </p:tgtEl>
                                      </p:cBhvr>
                                    </p:animEffect>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up)">
                                      <p:cBhvr>
                                        <p:cTn id="43" dur="200"/>
                                        <p:tgtEl>
                                          <p:spTgt spid="16"/>
                                        </p:tgtEl>
                                      </p:cBhvr>
                                    </p:animEffect>
                                  </p:childTnLst>
                                </p:cTn>
                              </p:par>
                            </p:childTnLst>
                          </p:cTn>
                        </p:par>
                        <p:par>
                          <p:cTn id="44" fill="hold">
                            <p:stCondLst>
                              <p:cond delay="4500"/>
                            </p:stCondLst>
                            <p:childTnLst>
                              <p:par>
                                <p:cTn id="45" presetID="1" presetClass="entr" presetSubtype="0" fill="hold" grpId="0" nodeType="afterEffect">
                                  <p:stCondLst>
                                    <p:cond delay="0"/>
                                  </p:stCondLst>
                                  <p:childTnLst>
                                    <p:set>
                                      <p:cBhvr>
                                        <p:cTn id="46" dur="1" fill="hold">
                                          <p:stCondLst>
                                            <p:cond delay="199"/>
                                          </p:stCondLst>
                                        </p:cTn>
                                        <p:tgtEl>
                                          <p:spTgt spid="32"/>
                                        </p:tgtEl>
                                        <p:attrNameLst>
                                          <p:attrName>style.visibility</p:attrName>
                                        </p:attrNameLst>
                                      </p:cBhvr>
                                      <p:to>
                                        <p:strVal val="visible"/>
                                      </p:to>
                                    </p:set>
                                  </p:childTnLst>
                                </p:cTn>
                              </p:par>
                              <p:par>
                                <p:cTn id="47" presetID="18" presetClass="entr" presetSubtype="6"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strips(downRight)">
                                      <p:cBhvr>
                                        <p:cTn id="49" dur="200"/>
                                        <p:tgtEl>
                                          <p:spTgt spid="31"/>
                                        </p:tgtEl>
                                      </p:cBhvr>
                                    </p:animEffect>
                                  </p:childTnLst>
                                </p:cTn>
                              </p:par>
                            </p:childTnLst>
                          </p:cTn>
                        </p:par>
                        <p:par>
                          <p:cTn id="50" fill="hold">
                            <p:stCondLst>
                              <p:cond delay="5000"/>
                            </p:stCondLst>
                            <p:childTnLst>
                              <p:par>
                                <p:cTn id="51" presetID="10"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200"/>
                                        <p:tgtEl>
                                          <p:spTgt spid="20"/>
                                        </p:tgtEl>
                                      </p:cBhvr>
                                    </p:animEffect>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down)">
                                      <p:cBhvr>
                                        <p:cTn id="57" dur="200"/>
                                        <p:tgtEl>
                                          <p:spTgt spid="24"/>
                                        </p:tgtEl>
                                      </p:cBhvr>
                                    </p:animEffect>
                                  </p:childTnLst>
                                </p:cTn>
                              </p:par>
                            </p:childTnLst>
                          </p:cTn>
                        </p:par>
                        <p:par>
                          <p:cTn id="58" fill="hold">
                            <p:stCondLst>
                              <p:cond delay="6000"/>
                            </p:stCondLst>
                            <p:childTnLst>
                              <p:par>
                                <p:cTn id="59" presetID="1" presetClass="entr" presetSubtype="0" fill="hold" grpId="0" nodeType="afterEffect">
                                  <p:stCondLst>
                                    <p:cond delay="0"/>
                                  </p:stCondLst>
                                  <p:childTnLst>
                                    <p:set>
                                      <p:cBhvr>
                                        <p:cTn id="60" dur="1" fill="hold">
                                          <p:stCondLst>
                                            <p:cond delay="199"/>
                                          </p:stCondLst>
                                        </p:cTn>
                                        <p:tgtEl>
                                          <p:spTgt spid="26"/>
                                        </p:tgtEl>
                                        <p:attrNameLst>
                                          <p:attrName>style.visibility</p:attrName>
                                        </p:attrNameLst>
                                      </p:cBhvr>
                                      <p:to>
                                        <p:strVal val="visible"/>
                                      </p:to>
                                    </p:set>
                                  </p:childTnLst>
                                </p:cTn>
                              </p:par>
                              <p:par>
                                <p:cTn id="61" presetID="18" presetClass="entr" presetSubtype="6"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200"/>
                                        <p:tgtEl>
                                          <p:spTgt spid="25"/>
                                        </p:tgtEl>
                                      </p:cBhvr>
                                    </p:animEffect>
                                  </p:childTnLst>
                                </p:cTn>
                              </p:par>
                            </p:childTnLst>
                          </p:cTn>
                        </p:par>
                        <p:par>
                          <p:cTn id="64" fill="hold">
                            <p:stCondLst>
                              <p:cond delay="6500"/>
                            </p:stCondLst>
                            <p:childTnLst>
                              <p:par>
                                <p:cTn id="65" presetID="10" presetClass="entr" presetSubtype="0"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2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up)">
                                      <p:cBhvr>
                                        <p:cTn id="71" dur="200"/>
                                        <p:tgtEl>
                                          <p:spTgt spid="15"/>
                                        </p:tgtEl>
                                      </p:cBhvr>
                                    </p:animEffect>
                                  </p:childTnLst>
                                </p:cTn>
                              </p:par>
                            </p:childTnLst>
                          </p:cTn>
                        </p:par>
                        <p:par>
                          <p:cTn id="72" fill="hold">
                            <p:stCondLst>
                              <p:cond delay="7500"/>
                            </p:stCondLst>
                            <p:childTnLst>
                              <p:par>
                                <p:cTn id="73" presetID="1" presetClass="entr" presetSubtype="0" fill="hold" grpId="0" nodeType="afterEffect">
                                  <p:stCondLst>
                                    <p:cond delay="0"/>
                                  </p:stCondLst>
                                  <p:childTnLst>
                                    <p:set>
                                      <p:cBhvr>
                                        <p:cTn id="74" dur="1" fill="hold">
                                          <p:stCondLst>
                                            <p:cond delay="199"/>
                                          </p:stCondLst>
                                        </p:cTn>
                                        <p:tgtEl>
                                          <p:spTgt spid="30"/>
                                        </p:tgtEl>
                                        <p:attrNameLst>
                                          <p:attrName>style.visibility</p:attrName>
                                        </p:attrNameLst>
                                      </p:cBhvr>
                                      <p:to>
                                        <p:strVal val="visible"/>
                                      </p:to>
                                    </p:set>
                                  </p:childTnLst>
                                </p:cTn>
                              </p:par>
                              <p:par>
                                <p:cTn id="75" presetID="18" presetClass="entr" presetSubtype="6"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strips(downRight)">
                                      <p:cBhvr>
                                        <p:cTn id="77" dur="200"/>
                                        <p:tgtEl>
                                          <p:spTgt spid="29"/>
                                        </p:tgtEl>
                                      </p:cBhvr>
                                    </p:animEffect>
                                  </p:childTnLst>
                                </p:cTn>
                              </p:par>
                            </p:childTnLst>
                          </p:cTn>
                        </p:par>
                        <p:par>
                          <p:cTn id="78" fill="hold">
                            <p:stCondLst>
                              <p:cond delay="8000"/>
                            </p:stCondLst>
                            <p:childTnLst>
                              <p:par>
                                <p:cTn id="79" presetID="10" presetClass="entr" presetSubtype="0" fill="hold" grpId="0" nodeType="after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fade">
                                      <p:cBhvr>
                                        <p:cTn id="81" dur="200"/>
                                        <p:tgtEl>
                                          <p:spTgt spid="22"/>
                                        </p:tgtEl>
                                      </p:cBhvr>
                                    </p:animEffect>
                                  </p:childTnLst>
                                </p:cTn>
                              </p:par>
                            </p:childTnLst>
                          </p:cTn>
                        </p:par>
                        <p:par>
                          <p:cTn id="82" fill="hold">
                            <p:stCondLst>
                              <p:cond delay="8500"/>
                            </p:stCondLst>
                            <p:childTnLst>
                              <p:par>
                                <p:cTn id="83" presetID="22" presetClass="entr" presetSubtype="8" fill="hold" grpId="0" nodeType="after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wipe(left)">
                                      <p:cBhvr>
                                        <p:cTn id="85" dur="200"/>
                                        <p:tgtEl>
                                          <p:spTgt spid="23"/>
                                        </p:tgtEl>
                                      </p:cBhvr>
                                    </p:animEffect>
                                  </p:childTnLst>
                                </p:cTn>
                              </p:par>
                            </p:childTnLst>
                          </p:cTn>
                        </p:par>
                        <p:par>
                          <p:cTn id="86" fill="hold">
                            <p:stCondLst>
                              <p:cond delay="9000"/>
                            </p:stCondLst>
                            <p:childTnLst>
                              <p:par>
                                <p:cTn id="87" presetID="1" presetClass="entr" presetSubtype="0" fill="hold" grpId="0" nodeType="afterEffect">
                                  <p:stCondLst>
                                    <p:cond delay="0"/>
                                  </p:stCondLst>
                                  <p:childTnLst>
                                    <p:set>
                                      <p:cBhvr>
                                        <p:cTn id="88" dur="1" fill="hold">
                                          <p:stCondLst>
                                            <p:cond delay="199"/>
                                          </p:stCondLst>
                                        </p:cTn>
                                        <p:tgtEl>
                                          <p:spTgt spid="28"/>
                                        </p:tgtEl>
                                        <p:attrNameLst>
                                          <p:attrName>style.visibility</p:attrName>
                                        </p:attrNameLst>
                                      </p:cBhvr>
                                      <p:to>
                                        <p:strVal val="visible"/>
                                      </p:to>
                                    </p:set>
                                  </p:childTnLst>
                                </p:cTn>
                              </p:par>
                              <p:par>
                                <p:cTn id="89" presetID="18" presetClass="entr" presetSubtype="6" fill="hold" grpId="0" nodeType="with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strips(downRight)">
                                      <p:cBhvr>
                                        <p:cTn id="91" dur="2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椭圆 11"/>
          <p:cNvSpPr>
            <a:spLocks noChangeArrowheads="1"/>
          </p:cNvSpPr>
          <p:nvPr/>
        </p:nvSpPr>
        <p:spPr bwMode="auto">
          <a:xfrm>
            <a:off x="3384551" y="4114483"/>
            <a:ext cx="1992313" cy="438285"/>
          </a:xfrm>
          <a:prstGeom prst="ellipse">
            <a:avLst/>
          </a:prstGeom>
          <a:gradFill rotWithShape="1">
            <a:gsLst>
              <a:gs pos="0">
                <a:schemeClr val="tx1">
                  <a:alpha val="50998"/>
                </a:schemeClr>
              </a:gs>
              <a:gs pos="100000">
                <a:schemeClr val="bg1">
                  <a:alpha val="0"/>
                </a:schemeClr>
              </a:gs>
            </a:gsLst>
            <a:path path="shape">
              <a:fillToRect l="50000" t="50000" r="50000" b="50000"/>
            </a:path>
          </a:gradFill>
          <a:ln w="9525">
            <a:noFill/>
            <a:round/>
          </a:ln>
        </p:spPr>
        <p:txBody>
          <a:bodyPr anchor="ctr"/>
          <a:lstStyle/>
          <a:p>
            <a:pPr algn="ctr" eaLnBrk="1" hangingPunct="1">
              <a:buFont typeface="Arial" panose="020B0604020202020204" pitchFamily="34" charset="0"/>
              <a:buNone/>
            </a:pPr>
            <a:endParaRPr lang="zh-CN" altLang="en-US">
              <a:solidFill>
                <a:srgbClr val="FFFFFF"/>
              </a:solidFill>
            </a:endParaRPr>
          </a:p>
        </p:txBody>
      </p:sp>
      <p:pic>
        <p:nvPicPr>
          <p:cNvPr id="26638" name="图片 10"/>
          <p:cNvPicPr>
            <a:picLocks noChangeAspect="1" noChangeArrowheads="1"/>
          </p:cNvPicPr>
          <p:nvPr/>
        </p:nvPicPr>
        <p:blipFill>
          <a:blip r:embed="rId2" cstate="screen">
            <a:biLevel thresh="50000"/>
            <a:lum bright="-32000"/>
          </a:blip>
          <a:srcRect/>
          <a:stretch>
            <a:fillRect/>
          </a:stretch>
        </p:blipFill>
        <p:spPr bwMode="auto">
          <a:xfrm>
            <a:off x="4210050" y="2402630"/>
            <a:ext cx="700088" cy="841635"/>
          </a:xfrm>
          <a:prstGeom prst="rect">
            <a:avLst/>
          </a:prstGeom>
          <a:noFill/>
          <a:ln w="9525">
            <a:noFill/>
            <a:miter lim="800000"/>
            <a:headEnd/>
            <a:tailEnd/>
          </a:ln>
        </p:spPr>
      </p:pic>
      <p:grpSp>
        <p:nvGrpSpPr>
          <p:cNvPr id="2" name="组合 12"/>
          <p:cNvGrpSpPr/>
          <p:nvPr/>
        </p:nvGrpSpPr>
        <p:grpSpPr bwMode="auto">
          <a:xfrm>
            <a:off x="3222626" y="1311681"/>
            <a:ext cx="1624013" cy="1148117"/>
            <a:chOff x="0" y="0"/>
            <a:chExt cx="1624019" cy="1147515"/>
          </a:xfrm>
        </p:grpSpPr>
        <p:grpSp>
          <p:nvGrpSpPr>
            <p:cNvPr id="3" name="组合 7"/>
            <p:cNvGrpSpPr/>
            <p:nvPr/>
          </p:nvGrpSpPr>
          <p:grpSpPr bwMode="auto">
            <a:xfrm>
              <a:off x="0" y="0"/>
              <a:ext cx="1624019" cy="1147515"/>
              <a:chOff x="0" y="0"/>
              <a:chExt cx="2070437" cy="1462949"/>
            </a:xfrm>
          </p:grpSpPr>
          <p:sp>
            <p:nvSpPr>
              <p:cNvPr id="26641" name="等腰三角形 6"/>
              <p:cNvSpPr/>
              <p:nvPr/>
            </p:nvSpPr>
            <p:spPr bwMode="auto">
              <a:xfrm>
                <a:off x="10120" y="900432"/>
                <a:ext cx="597046"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1" hangingPunct="1">
                  <a:buFont typeface="Arial" panose="020B0604020202020204" pitchFamily="34" charset="0"/>
                  <a:buNone/>
                  <a:defRPr/>
                </a:pPr>
                <a:endParaRPr lang="zh-CN" altLang="en-US"/>
              </a:p>
            </p:txBody>
          </p:sp>
          <p:sp>
            <p:nvSpPr>
              <p:cNvPr id="26642" name="右箭头 5"/>
              <p:cNvSpPr/>
              <p:nvPr/>
            </p:nvSpPr>
            <p:spPr bwMode="auto">
              <a:xfrm>
                <a:off x="0" y="0"/>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1" hangingPunct="1">
                  <a:buFont typeface="Arial" panose="020B0604020202020204" pitchFamily="34" charset="0"/>
                  <a:buNone/>
                  <a:defRPr/>
                </a:pPr>
                <a:endParaRPr lang="zh-CN" altLang="en-US"/>
              </a:p>
            </p:txBody>
          </p:sp>
        </p:grpSp>
        <p:sp>
          <p:nvSpPr>
            <p:cNvPr id="20510" name="Freeform 6"/>
            <p:cNvSpPr>
              <a:spLocks noEditPoints="1"/>
            </p:cNvSpPr>
            <p:nvPr/>
          </p:nvSpPr>
          <p:spPr bwMode="auto">
            <a:xfrm>
              <a:off x="1055100" y="277244"/>
              <a:ext cx="282917" cy="367363"/>
            </a:xfrm>
            <a:custGeom>
              <a:avLst/>
              <a:gdLst>
                <a:gd name="T0" fmla="*/ 2147483646 w 251"/>
                <a:gd name="T1" fmla="*/ 2147483646 h 326"/>
                <a:gd name="T2" fmla="*/ 2147483646 w 251"/>
                <a:gd name="T3" fmla="*/ 2147483646 h 326"/>
                <a:gd name="T4" fmla="*/ 2147483646 w 251"/>
                <a:gd name="T5" fmla="*/ 2147483646 h 326"/>
                <a:gd name="T6" fmla="*/ 2147483646 w 251"/>
                <a:gd name="T7" fmla="*/ 2147483646 h 326"/>
                <a:gd name="T8" fmla="*/ 2147483646 w 251"/>
                <a:gd name="T9" fmla="*/ 2147483646 h 326"/>
                <a:gd name="T10" fmla="*/ 2147483646 w 251"/>
                <a:gd name="T11" fmla="*/ 2147483646 h 326"/>
                <a:gd name="T12" fmla="*/ 2147483646 w 251"/>
                <a:gd name="T13" fmla="*/ 2147483646 h 326"/>
                <a:gd name="T14" fmla="*/ 2147483646 w 251"/>
                <a:gd name="T15" fmla="*/ 2147483646 h 326"/>
                <a:gd name="T16" fmla="*/ 2147483646 w 251"/>
                <a:gd name="T17" fmla="*/ 2147483646 h 326"/>
                <a:gd name="T18" fmla="*/ 2147483646 w 251"/>
                <a:gd name="T19" fmla="*/ 2147483646 h 326"/>
                <a:gd name="T20" fmla="*/ 2147483646 w 251"/>
                <a:gd name="T21" fmla="*/ 2147483646 h 326"/>
                <a:gd name="T22" fmla="*/ 2147483646 w 251"/>
                <a:gd name="T23" fmla="*/ 2147483646 h 326"/>
                <a:gd name="T24" fmla="*/ 2147483646 w 251"/>
                <a:gd name="T25" fmla="*/ 2147483646 h 326"/>
                <a:gd name="T26" fmla="*/ 2147483646 w 251"/>
                <a:gd name="T27" fmla="*/ 2147483646 h 326"/>
                <a:gd name="T28" fmla="*/ 2147483646 w 251"/>
                <a:gd name="T29" fmla="*/ 2147483646 h 326"/>
                <a:gd name="T30" fmla="*/ 2147483646 w 251"/>
                <a:gd name="T31" fmla="*/ 2147483646 h 326"/>
                <a:gd name="T32" fmla="*/ 2147483646 w 251"/>
                <a:gd name="T33" fmla="*/ 2147483646 h 326"/>
                <a:gd name="T34" fmla="*/ 2147483646 w 251"/>
                <a:gd name="T35" fmla="*/ 2147483646 h 326"/>
                <a:gd name="T36" fmla="*/ 2147483646 w 251"/>
                <a:gd name="T37" fmla="*/ 2147483646 h 326"/>
                <a:gd name="T38" fmla="*/ 2147483646 w 251"/>
                <a:gd name="T39" fmla="*/ 2147483646 h 326"/>
                <a:gd name="T40" fmla="*/ 2147483646 w 251"/>
                <a:gd name="T41" fmla="*/ 2147483646 h 326"/>
                <a:gd name="T42" fmla="*/ 2147483646 w 251"/>
                <a:gd name="T43" fmla="*/ 2147483646 h 326"/>
                <a:gd name="T44" fmla="*/ 2147483646 w 251"/>
                <a:gd name="T45" fmla="*/ 2147483646 h 326"/>
                <a:gd name="T46" fmla="*/ 2147483646 w 251"/>
                <a:gd name="T47" fmla="*/ 2147483646 h 326"/>
                <a:gd name="T48" fmla="*/ 2147483646 w 251"/>
                <a:gd name="T49" fmla="*/ 2147483646 h 326"/>
                <a:gd name="T50" fmla="*/ 2147483646 w 251"/>
                <a:gd name="T51" fmla="*/ 2147483646 h 326"/>
                <a:gd name="T52" fmla="*/ 2147483646 w 251"/>
                <a:gd name="T53" fmla="*/ 2147483646 h 326"/>
                <a:gd name="T54" fmla="*/ 2147483646 w 251"/>
                <a:gd name="T55" fmla="*/ 2147483646 h 326"/>
                <a:gd name="T56" fmla="*/ 2147483646 w 251"/>
                <a:gd name="T57" fmla="*/ 2147483646 h 326"/>
                <a:gd name="T58" fmla="*/ 2147483646 w 251"/>
                <a:gd name="T59" fmla="*/ 2147483646 h 326"/>
                <a:gd name="T60" fmla="*/ 2147483646 w 251"/>
                <a:gd name="T61" fmla="*/ 2147483646 h 326"/>
                <a:gd name="T62" fmla="*/ 2147483646 w 251"/>
                <a:gd name="T63" fmla="*/ 2147483646 h 326"/>
                <a:gd name="T64" fmla="*/ 2147483646 w 251"/>
                <a:gd name="T65" fmla="*/ 2147483646 h 326"/>
                <a:gd name="T66" fmla="*/ 2147483646 w 251"/>
                <a:gd name="T67" fmla="*/ 2147483646 h 326"/>
                <a:gd name="T68" fmla="*/ 2147483646 w 251"/>
                <a:gd name="T69" fmla="*/ 2147483646 h 326"/>
                <a:gd name="T70" fmla="*/ 2147483646 w 251"/>
                <a:gd name="T71" fmla="*/ 2147483646 h 326"/>
                <a:gd name="T72" fmla="*/ 2147483646 w 251"/>
                <a:gd name="T73" fmla="*/ 2147483646 h 3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 h="326">
                  <a:moveTo>
                    <a:pt x="45" y="298"/>
                  </a:moveTo>
                  <a:cubicBezTo>
                    <a:pt x="33" y="298"/>
                    <a:pt x="33" y="298"/>
                    <a:pt x="33" y="298"/>
                  </a:cubicBezTo>
                  <a:cubicBezTo>
                    <a:pt x="4" y="298"/>
                    <a:pt x="0" y="279"/>
                    <a:pt x="7" y="253"/>
                  </a:cubicBezTo>
                  <a:cubicBezTo>
                    <a:pt x="26" y="180"/>
                    <a:pt x="26" y="180"/>
                    <a:pt x="26" y="180"/>
                  </a:cubicBezTo>
                  <a:cubicBezTo>
                    <a:pt x="29" y="168"/>
                    <a:pt x="35" y="158"/>
                    <a:pt x="42" y="151"/>
                  </a:cubicBezTo>
                  <a:cubicBezTo>
                    <a:pt x="44" y="150"/>
                    <a:pt x="44" y="150"/>
                    <a:pt x="44" y="150"/>
                  </a:cubicBezTo>
                  <a:cubicBezTo>
                    <a:pt x="45" y="149"/>
                    <a:pt x="45" y="149"/>
                    <a:pt x="45" y="149"/>
                  </a:cubicBezTo>
                  <a:cubicBezTo>
                    <a:pt x="77" y="141"/>
                    <a:pt x="77" y="141"/>
                    <a:pt x="77" y="141"/>
                  </a:cubicBezTo>
                  <a:cubicBezTo>
                    <a:pt x="74" y="171"/>
                    <a:pt x="74" y="171"/>
                    <a:pt x="74" y="171"/>
                  </a:cubicBezTo>
                  <a:cubicBezTo>
                    <a:pt x="83" y="170"/>
                    <a:pt x="83" y="170"/>
                    <a:pt x="83" y="170"/>
                  </a:cubicBezTo>
                  <a:cubicBezTo>
                    <a:pt x="76" y="177"/>
                    <a:pt x="76" y="177"/>
                    <a:pt x="76" y="177"/>
                  </a:cubicBezTo>
                  <a:cubicBezTo>
                    <a:pt x="76" y="178"/>
                    <a:pt x="76" y="178"/>
                    <a:pt x="76" y="178"/>
                  </a:cubicBezTo>
                  <a:cubicBezTo>
                    <a:pt x="77" y="178"/>
                    <a:pt x="81" y="186"/>
                    <a:pt x="87" y="197"/>
                  </a:cubicBezTo>
                  <a:cubicBezTo>
                    <a:pt x="54" y="197"/>
                    <a:pt x="54" y="197"/>
                    <a:pt x="54" y="197"/>
                  </a:cubicBezTo>
                  <a:cubicBezTo>
                    <a:pt x="45" y="206"/>
                    <a:pt x="45" y="206"/>
                    <a:pt x="45" y="206"/>
                  </a:cubicBezTo>
                  <a:cubicBezTo>
                    <a:pt x="45" y="298"/>
                    <a:pt x="45" y="298"/>
                    <a:pt x="45" y="298"/>
                  </a:cubicBezTo>
                  <a:close/>
                  <a:moveTo>
                    <a:pt x="58" y="210"/>
                  </a:moveTo>
                  <a:cubicBezTo>
                    <a:pt x="58" y="297"/>
                    <a:pt x="58" y="297"/>
                    <a:pt x="58" y="297"/>
                  </a:cubicBezTo>
                  <a:cubicBezTo>
                    <a:pt x="198" y="297"/>
                    <a:pt x="198" y="297"/>
                    <a:pt x="198" y="297"/>
                  </a:cubicBezTo>
                  <a:cubicBezTo>
                    <a:pt x="198" y="210"/>
                    <a:pt x="198" y="210"/>
                    <a:pt x="198" y="210"/>
                  </a:cubicBezTo>
                  <a:cubicBezTo>
                    <a:pt x="58" y="210"/>
                    <a:pt x="58" y="210"/>
                    <a:pt x="58" y="210"/>
                  </a:cubicBezTo>
                  <a:close/>
                  <a:moveTo>
                    <a:pt x="82" y="92"/>
                  </a:moveTo>
                  <a:cubicBezTo>
                    <a:pt x="80" y="74"/>
                    <a:pt x="79" y="66"/>
                    <a:pt x="85" y="48"/>
                  </a:cubicBezTo>
                  <a:cubicBezTo>
                    <a:pt x="96" y="56"/>
                    <a:pt x="123" y="52"/>
                    <a:pt x="134" y="47"/>
                  </a:cubicBezTo>
                  <a:cubicBezTo>
                    <a:pt x="140" y="56"/>
                    <a:pt x="151" y="58"/>
                    <a:pt x="161" y="55"/>
                  </a:cubicBezTo>
                  <a:cubicBezTo>
                    <a:pt x="164" y="70"/>
                    <a:pt x="164" y="72"/>
                    <a:pt x="164" y="92"/>
                  </a:cubicBezTo>
                  <a:cubicBezTo>
                    <a:pt x="164" y="92"/>
                    <a:pt x="175" y="82"/>
                    <a:pt x="177" y="74"/>
                  </a:cubicBezTo>
                  <a:cubicBezTo>
                    <a:pt x="179" y="65"/>
                    <a:pt x="175" y="32"/>
                    <a:pt x="171" y="25"/>
                  </a:cubicBezTo>
                  <a:cubicBezTo>
                    <a:pt x="167" y="14"/>
                    <a:pt x="154" y="6"/>
                    <a:pt x="132" y="9"/>
                  </a:cubicBezTo>
                  <a:cubicBezTo>
                    <a:pt x="111" y="0"/>
                    <a:pt x="86" y="9"/>
                    <a:pt x="75" y="21"/>
                  </a:cubicBezTo>
                  <a:cubicBezTo>
                    <a:pt x="71" y="27"/>
                    <a:pt x="65" y="74"/>
                    <a:pt x="70" y="81"/>
                  </a:cubicBezTo>
                  <a:cubicBezTo>
                    <a:pt x="76" y="88"/>
                    <a:pt x="82" y="92"/>
                    <a:pt x="82" y="92"/>
                  </a:cubicBezTo>
                  <a:close/>
                  <a:moveTo>
                    <a:pt x="40" y="311"/>
                  </a:moveTo>
                  <a:cubicBezTo>
                    <a:pt x="215" y="311"/>
                    <a:pt x="215" y="311"/>
                    <a:pt x="215" y="311"/>
                  </a:cubicBezTo>
                  <a:cubicBezTo>
                    <a:pt x="205" y="326"/>
                    <a:pt x="205" y="326"/>
                    <a:pt x="205" y="326"/>
                  </a:cubicBezTo>
                  <a:cubicBezTo>
                    <a:pt x="49" y="326"/>
                    <a:pt x="49" y="326"/>
                    <a:pt x="49" y="326"/>
                  </a:cubicBezTo>
                  <a:cubicBezTo>
                    <a:pt x="40" y="311"/>
                    <a:pt x="40" y="311"/>
                    <a:pt x="40" y="311"/>
                  </a:cubicBezTo>
                  <a:close/>
                  <a:moveTo>
                    <a:pt x="225" y="180"/>
                  </a:moveTo>
                  <a:cubicBezTo>
                    <a:pt x="244" y="253"/>
                    <a:pt x="244" y="253"/>
                    <a:pt x="244" y="253"/>
                  </a:cubicBezTo>
                  <a:cubicBezTo>
                    <a:pt x="251" y="279"/>
                    <a:pt x="248" y="298"/>
                    <a:pt x="218" y="298"/>
                  </a:cubicBezTo>
                  <a:cubicBezTo>
                    <a:pt x="211" y="298"/>
                    <a:pt x="211" y="298"/>
                    <a:pt x="211" y="298"/>
                  </a:cubicBezTo>
                  <a:cubicBezTo>
                    <a:pt x="211" y="206"/>
                    <a:pt x="211" y="206"/>
                    <a:pt x="211" y="206"/>
                  </a:cubicBezTo>
                  <a:cubicBezTo>
                    <a:pt x="201" y="197"/>
                    <a:pt x="201" y="197"/>
                    <a:pt x="201" y="197"/>
                  </a:cubicBezTo>
                  <a:cubicBezTo>
                    <a:pt x="167" y="197"/>
                    <a:pt x="167" y="197"/>
                    <a:pt x="167" y="197"/>
                  </a:cubicBezTo>
                  <a:cubicBezTo>
                    <a:pt x="172" y="186"/>
                    <a:pt x="177" y="178"/>
                    <a:pt x="177" y="178"/>
                  </a:cubicBezTo>
                  <a:cubicBezTo>
                    <a:pt x="177" y="177"/>
                    <a:pt x="177" y="177"/>
                    <a:pt x="177" y="177"/>
                  </a:cubicBezTo>
                  <a:cubicBezTo>
                    <a:pt x="170" y="170"/>
                    <a:pt x="170" y="170"/>
                    <a:pt x="170" y="170"/>
                  </a:cubicBezTo>
                  <a:cubicBezTo>
                    <a:pt x="179" y="171"/>
                    <a:pt x="179" y="171"/>
                    <a:pt x="179" y="171"/>
                  </a:cubicBezTo>
                  <a:cubicBezTo>
                    <a:pt x="177" y="142"/>
                    <a:pt x="177" y="142"/>
                    <a:pt x="177" y="142"/>
                  </a:cubicBezTo>
                  <a:cubicBezTo>
                    <a:pt x="208" y="149"/>
                    <a:pt x="208" y="149"/>
                    <a:pt x="208" y="149"/>
                  </a:cubicBezTo>
                  <a:cubicBezTo>
                    <a:pt x="210" y="150"/>
                    <a:pt x="210" y="150"/>
                    <a:pt x="210" y="150"/>
                  </a:cubicBezTo>
                  <a:cubicBezTo>
                    <a:pt x="211" y="152"/>
                    <a:pt x="211" y="152"/>
                    <a:pt x="211" y="152"/>
                  </a:cubicBezTo>
                  <a:cubicBezTo>
                    <a:pt x="218" y="160"/>
                    <a:pt x="222" y="170"/>
                    <a:pt x="224" y="180"/>
                  </a:cubicBezTo>
                  <a:cubicBezTo>
                    <a:pt x="225" y="180"/>
                    <a:pt x="225" y="180"/>
                    <a:pt x="225" y="180"/>
                  </a:cubicBezTo>
                  <a:close/>
                  <a:moveTo>
                    <a:pt x="162" y="197"/>
                  </a:moveTo>
                  <a:cubicBezTo>
                    <a:pt x="167" y="188"/>
                    <a:pt x="171" y="181"/>
                    <a:pt x="172" y="178"/>
                  </a:cubicBezTo>
                  <a:cubicBezTo>
                    <a:pt x="163" y="168"/>
                    <a:pt x="163" y="168"/>
                    <a:pt x="163" y="168"/>
                  </a:cubicBezTo>
                  <a:cubicBezTo>
                    <a:pt x="164" y="165"/>
                    <a:pt x="164" y="165"/>
                    <a:pt x="164" y="165"/>
                  </a:cubicBezTo>
                  <a:cubicBezTo>
                    <a:pt x="175" y="166"/>
                    <a:pt x="175" y="166"/>
                    <a:pt x="175" y="166"/>
                  </a:cubicBezTo>
                  <a:cubicBezTo>
                    <a:pt x="174" y="141"/>
                    <a:pt x="174" y="141"/>
                    <a:pt x="174" y="141"/>
                  </a:cubicBezTo>
                  <a:cubicBezTo>
                    <a:pt x="164" y="138"/>
                    <a:pt x="164" y="138"/>
                    <a:pt x="164" y="138"/>
                  </a:cubicBezTo>
                  <a:cubicBezTo>
                    <a:pt x="155" y="145"/>
                    <a:pt x="155" y="145"/>
                    <a:pt x="155" y="145"/>
                  </a:cubicBezTo>
                  <a:cubicBezTo>
                    <a:pt x="133" y="197"/>
                    <a:pt x="133" y="197"/>
                    <a:pt x="133" y="197"/>
                  </a:cubicBezTo>
                  <a:cubicBezTo>
                    <a:pt x="162" y="197"/>
                    <a:pt x="162" y="197"/>
                    <a:pt x="162" y="197"/>
                  </a:cubicBezTo>
                  <a:close/>
                  <a:moveTo>
                    <a:pt x="79" y="141"/>
                  </a:moveTo>
                  <a:cubicBezTo>
                    <a:pt x="78" y="166"/>
                    <a:pt x="78" y="166"/>
                    <a:pt x="78" y="166"/>
                  </a:cubicBezTo>
                  <a:cubicBezTo>
                    <a:pt x="89" y="165"/>
                    <a:pt x="89" y="165"/>
                    <a:pt x="89" y="165"/>
                  </a:cubicBezTo>
                  <a:cubicBezTo>
                    <a:pt x="90" y="168"/>
                    <a:pt x="90" y="168"/>
                    <a:pt x="90" y="168"/>
                  </a:cubicBezTo>
                  <a:cubicBezTo>
                    <a:pt x="81" y="178"/>
                    <a:pt x="81" y="178"/>
                    <a:pt x="81" y="178"/>
                  </a:cubicBezTo>
                  <a:cubicBezTo>
                    <a:pt x="82" y="181"/>
                    <a:pt x="86" y="188"/>
                    <a:pt x="91" y="197"/>
                  </a:cubicBezTo>
                  <a:cubicBezTo>
                    <a:pt x="121" y="197"/>
                    <a:pt x="121" y="197"/>
                    <a:pt x="121" y="197"/>
                  </a:cubicBezTo>
                  <a:cubicBezTo>
                    <a:pt x="96" y="145"/>
                    <a:pt x="96" y="145"/>
                    <a:pt x="96" y="145"/>
                  </a:cubicBezTo>
                  <a:cubicBezTo>
                    <a:pt x="88" y="138"/>
                    <a:pt x="88" y="138"/>
                    <a:pt x="88" y="138"/>
                  </a:cubicBezTo>
                  <a:lnTo>
                    <a:pt x="79" y="141"/>
                  </a:lnTo>
                  <a:close/>
                </a:path>
              </a:pathLst>
            </a:custGeom>
            <a:solidFill>
              <a:schemeClr val="bg1"/>
            </a:solidFill>
            <a:ln w="9525">
              <a:noFill/>
              <a:round/>
            </a:ln>
          </p:spPr>
          <p:txBody>
            <a:bodyPr/>
            <a:lstStyle/>
            <a:p>
              <a:endParaRPr lang="zh-CN" altLang="en-US"/>
            </a:p>
          </p:txBody>
        </p:sp>
      </p:grpSp>
      <p:grpSp>
        <p:nvGrpSpPr>
          <p:cNvPr id="4" name="组合 13"/>
          <p:cNvGrpSpPr/>
          <p:nvPr/>
        </p:nvGrpSpPr>
        <p:grpSpPr bwMode="auto">
          <a:xfrm>
            <a:off x="4862513" y="1492711"/>
            <a:ext cx="1147762" cy="1624514"/>
            <a:chOff x="0" y="0"/>
            <a:chExt cx="1147515" cy="1624019"/>
          </a:xfrm>
        </p:grpSpPr>
        <p:grpSp>
          <p:nvGrpSpPr>
            <p:cNvPr id="5" name="组合 16"/>
            <p:cNvGrpSpPr/>
            <p:nvPr/>
          </p:nvGrpSpPr>
          <p:grpSpPr bwMode="auto">
            <a:xfrm rot="5400000">
              <a:off x="-238252" y="238252"/>
              <a:ext cx="1624019" cy="1147515"/>
              <a:chOff x="0" y="0"/>
              <a:chExt cx="2070437" cy="1462949"/>
            </a:xfrm>
          </p:grpSpPr>
          <p:sp>
            <p:nvSpPr>
              <p:cNvPr id="26646" name="等腰三角形 6"/>
              <p:cNvSpPr/>
              <p:nvPr/>
            </p:nvSpPr>
            <p:spPr bwMode="auto">
              <a:xfrm>
                <a:off x="10119" y="894362"/>
                <a:ext cx="597046"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1" hangingPunct="1">
                  <a:buFont typeface="Arial" panose="020B0604020202020204" pitchFamily="34" charset="0"/>
                  <a:buNone/>
                  <a:defRPr/>
                </a:pPr>
                <a:endParaRPr lang="zh-CN" altLang="en-US"/>
              </a:p>
            </p:txBody>
          </p:sp>
          <p:sp>
            <p:nvSpPr>
              <p:cNvPr id="26647" name="右箭头 5"/>
              <p:cNvSpPr/>
              <p:nvPr/>
            </p:nvSpPr>
            <p:spPr bwMode="auto">
              <a:xfrm>
                <a:off x="-1" y="1"/>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1" hangingPunct="1">
                  <a:buFont typeface="Arial" panose="020B0604020202020204" pitchFamily="34" charset="0"/>
                  <a:buNone/>
                  <a:defRPr/>
                </a:pPr>
                <a:endParaRPr lang="zh-CN" altLang="en-US"/>
              </a:p>
            </p:txBody>
          </p:sp>
        </p:grpSp>
        <p:sp>
          <p:nvSpPr>
            <p:cNvPr id="20506" name="Freeform 11"/>
            <p:cNvSpPr>
              <a:spLocks noEditPoints="1"/>
            </p:cNvSpPr>
            <p:nvPr/>
          </p:nvSpPr>
          <p:spPr bwMode="auto">
            <a:xfrm>
              <a:off x="511104" y="1045227"/>
              <a:ext cx="350967" cy="288563"/>
            </a:xfrm>
            <a:custGeom>
              <a:avLst/>
              <a:gdLst>
                <a:gd name="T0" fmla="*/ 2147483646 w 355"/>
                <a:gd name="T1" fmla="*/ 2147483646 h 292"/>
                <a:gd name="T2" fmla="*/ 2147483646 w 355"/>
                <a:gd name="T3" fmla="*/ 2147483646 h 292"/>
                <a:gd name="T4" fmla="*/ 0 w 355"/>
                <a:gd name="T5" fmla="*/ 2147483646 h 292"/>
                <a:gd name="T6" fmla="*/ 2147483646 w 355"/>
                <a:gd name="T7" fmla="*/ 2147483646 h 292"/>
                <a:gd name="T8" fmla="*/ 2147483646 w 355"/>
                <a:gd name="T9" fmla="*/ 2147483646 h 292"/>
                <a:gd name="T10" fmla="*/ 2147483646 w 355"/>
                <a:gd name="T11" fmla="*/ 2147483646 h 292"/>
                <a:gd name="T12" fmla="*/ 2147483646 w 355"/>
                <a:gd name="T13" fmla="*/ 2147483646 h 292"/>
                <a:gd name="T14" fmla="*/ 2147483646 w 355"/>
                <a:gd name="T15" fmla="*/ 2147483646 h 292"/>
                <a:gd name="T16" fmla="*/ 2147483646 w 355"/>
                <a:gd name="T17" fmla="*/ 2147483646 h 292"/>
                <a:gd name="T18" fmla="*/ 2147483646 w 355"/>
                <a:gd name="T19" fmla="*/ 2147483646 h 292"/>
                <a:gd name="T20" fmla="*/ 2147483646 w 355"/>
                <a:gd name="T21" fmla="*/ 2147483646 h 292"/>
                <a:gd name="T22" fmla="*/ 2147483646 w 355"/>
                <a:gd name="T23" fmla="*/ 2147483646 h 292"/>
                <a:gd name="T24" fmla="*/ 2147483646 w 355"/>
                <a:gd name="T25" fmla="*/ 2147483646 h 292"/>
                <a:gd name="T26" fmla="*/ 2147483646 w 355"/>
                <a:gd name="T27" fmla="*/ 2147483646 h 292"/>
                <a:gd name="T28" fmla="*/ 2147483646 w 355"/>
                <a:gd name="T29" fmla="*/ 2147483646 h 292"/>
                <a:gd name="T30" fmla="*/ 2147483646 w 355"/>
                <a:gd name="T31" fmla="*/ 2147483646 h 292"/>
                <a:gd name="T32" fmla="*/ 2147483646 w 355"/>
                <a:gd name="T33" fmla="*/ 2147483646 h 292"/>
                <a:gd name="T34" fmla="*/ 2147483646 w 355"/>
                <a:gd name="T35" fmla="*/ 2147483646 h 292"/>
                <a:gd name="T36" fmla="*/ 2147483646 w 355"/>
                <a:gd name="T37" fmla="*/ 2147483646 h 292"/>
                <a:gd name="T38" fmla="*/ 2147483646 w 355"/>
                <a:gd name="T39" fmla="*/ 2147483646 h 292"/>
                <a:gd name="T40" fmla="*/ 2147483646 w 355"/>
                <a:gd name="T41" fmla="*/ 2147483646 h 292"/>
                <a:gd name="T42" fmla="*/ 2147483646 w 355"/>
                <a:gd name="T43" fmla="*/ 2147483646 h 292"/>
                <a:gd name="T44" fmla="*/ 2147483646 w 355"/>
                <a:gd name="T45" fmla="*/ 2147483646 h 292"/>
                <a:gd name="T46" fmla="*/ 2147483646 w 355"/>
                <a:gd name="T47" fmla="*/ 2147483646 h 292"/>
                <a:gd name="T48" fmla="*/ 2147483646 w 355"/>
                <a:gd name="T49" fmla="*/ 2147483646 h 292"/>
                <a:gd name="T50" fmla="*/ 2147483646 w 355"/>
                <a:gd name="T51" fmla="*/ 2147483646 h 292"/>
                <a:gd name="T52" fmla="*/ 2147483646 w 355"/>
                <a:gd name="T53" fmla="*/ 2147483646 h 292"/>
                <a:gd name="T54" fmla="*/ 2147483646 w 355"/>
                <a:gd name="T55" fmla="*/ 2147483646 h 292"/>
                <a:gd name="T56" fmla="*/ 2147483646 w 355"/>
                <a:gd name="T57" fmla="*/ 2147483646 h 292"/>
                <a:gd name="T58" fmla="*/ 2147483646 w 355"/>
                <a:gd name="T59" fmla="*/ 2147483646 h 292"/>
                <a:gd name="T60" fmla="*/ 2147483646 w 355"/>
                <a:gd name="T61" fmla="*/ 2147483646 h 292"/>
                <a:gd name="T62" fmla="*/ 2147483646 w 355"/>
                <a:gd name="T63" fmla="*/ 2147483646 h 292"/>
                <a:gd name="T64" fmla="*/ 2147483646 w 355"/>
                <a:gd name="T65" fmla="*/ 2147483646 h 292"/>
                <a:gd name="T66" fmla="*/ 2147483646 w 355"/>
                <a:gd name="T67" fmla="*/ 2147483646 h 292"/>
                <a:gd name="T68" fmla="*/ 2147483646 w 355"/>
                <a:gd name="T69" fmla="*/ 2147483646 h 292"/>
                <a:gd name="T70" fmla="*/ 2147483646 w 355"/>
                <a:gd name="T71" fmla="*/ 2147483646 h 292"/>
                <a:gd name="T72" fmla="*/ 2147483646 w 355"/>
                <a:gd name="T73" fmla="*/ 2147483646 h 292"/>
                <a:gd name="T74" fmla="*/ 2147483646 w 355"/>
                <a:gd name="T75" fmla="*/ 2147483646 h 292"/>
                <a:gd name="T76" fmla="*/ 2147483646 w 355"/>
                <a:gd name="T77" fmla="*/ 2147483646 h 292"/>
                <a:gd name="T78" fmla="*/ 2147483646 w 355"/>
                <a:gd name="T79" fmla="*/ 2147483646 h 292"/>
                <a:gd name="T80" fmla="*/ 2147483646 w 355"/>
                <a:gd name="T81" fmla="*/ 2147483646 h 292"/>
                <a:gd name="T82" fmla="*/ 2147483646 w 355"/>
                <a:gd name="T83" fmla="*/ 2147483646 h 292"/>
                <a:gd name="T84" fmla="*/ 2147483646 w 355"/>
                <a:gd name="T85" fmla="*/ 2147483646 h 292"/>
                <a:gd name="T86" fmla="*/ 2147483646 w 355"/>
                <a:gd name="T87" fmla="*/ 2147483646 h 292"/>
                <a:gd name="T88" fmla="*/ 2147483646 w 355"/>
                <a:gd name="T89" fmla="*/ 2147483646 h 292"/>
                <a:gd name="T90" fmla="*/ 2147483646 w 355"/>
                <a:gd name="T91" fmla="*/ 2147483646 h 292"/>
                <a:gd name="T92" fmla="*/ 2147483646 w 355"/>
                <a:gd name="T93" fmla="*/ 2147483646 h 292"/>
                <a:gd name="T94" fmla="*/ 2147483646 w 355"/>
                <a:gd name="T95" fmla="*/ 2147483646 h 292"/>
                <a:gd name="T96" fmla="*/ 2147483646 w 355"/>
                <a:gd name="T97" fmla="*/ 2147483646 h 292"/>
                <a:gd name="T98" fmla="*/ 2147483646 w 355"/>
                <a:gd name="T99" fmla="*/ 2147483646 h 292"/>
                <a:gd name="T100" fmla="*/ 2147483646 w 355"/>
                <a:gd name="T101" fmla="*/ 2147483646 h 292"/>
                <a:gd name="T102" fmla="*/ 2147483646 w 355"/>
                <a:gd name="T103" fmla="*/ 2147483646 h 292"/>
                <a:gd name="T104" fmla="*/ 2147483646 w 355"/>
                <a:gd name="T105" fmla="*/ 2147483646 h 292"/>
                <a:gd name="T106" fmla="*/ 2147483646 w 355"/>
                <a:gd name="T107" fmla="*/ 2147483646 h 292"/>
                <a:gd name="T108" fmla="*/ 2147483646 w 355"/>
                <a:gd name="T109" fmla="*/ 2147483646 h 292"/>
                <a:gd name="T110" fmla="*/ 2147483646 w 355"/>
                <a:gd name="T111" fmla="*/ 2147483646 h 292"/>
                <a:gd name="T112" fmla="*/ 2147483646 w 355"/>
                <a:gd name="T113" fmla="*/ 2147483646 h 292"/>
                <a:gd name="T114" fmla="*/ 2147483646 w 355"/>
                <a:gd name="T115" fmla="*/ 2147483646 h 292"/>
                <a:gd name="T116" fmla="*/ 2147483646 w 355"/>
                <a:gd name="T117" fmla="*/ 2147483646 h 292"/>
                <a:gd name="T118" fmla="*/ 2147483646 w 355"/>
                <a:gd name="T119" fmla="*/ 2147483646 h 2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55" h="292">
                  <a:moveTo>
                    <a:pt x="165" y="123"/>
                  </a:moveTo>
                  <a:cubicBezTo>
                    <a:pt x="159" y="133"/>
                    <a:pt x="159" y="133"/>
                    <a:pt x="159" y="133"/>
                  </a:cubicBezTo>
                  <a:cubicBezTo>
                    <a:pt x="105" y="116"/>
                    <a:pt x="105" y="116"/>
                    <a:pt x="105" y="116"/>
                  </a:cubicBezTo>
                  <a:cubicBezTo>
                    <a:pt x="99" y="172"/>
                    <a:pt x="99" y="172"/>
                    <a:pt x="99" y="172"/>
                  </a:cubicBezTo>
                  <a:cubicBezTo>
                    <a:pt x="101" y="212"/>
                    <a:pt x="97" y="252"/>
                    <a:pt x="99" y="292"/>
                  </a:cubicBezTo>
                  <a:cubicBezTo>
                    <a:pt x="88" y="292"/>
                    <a:pt x="84" y="292"/>
                    <a:pt x="73" y="292"/>
                  </a:cubicBezTo>
                  <a:cubicBezTo>
                    <a:pt x="71" y="258"/>
                    <a:pt x="67" y="224"/>
                    <a:pt x="65" y="191"/>
                  </a:cubicBezTo>
                  <a:cubicBezTo>
                    <a:pt x="60" y="191"/>
                    <a:pt x="63" y="191"/>
                    <a:pt x="58" y="191"/>
                  </a:cubicBezTo>
                  <a:cubicBezTo>
                    <a:pt x="56" y="224"/>
                    <a:pt x="49" y="258"/>
                    <a:pt x="48" y="292"/>
                  </a:cubicBezTo>
                  <a:cubicBezTo>
                    <a:pt x="37" y="292"/>
                    <a:pt x="32" y="292"/>
                    <a:pt x="21" y="292"/>
                  </a:cubicBezTo>
                  <a:cubicBezTo>
                    <a:pt x="24" y="252"/>
                    <a:pt x="20" y="212"/>
                    <a:pt x="22" y="172"/>
                  </a:cubicBezTo>
                  <a:cubicBezTo>
                    <a:pt x="15" y="167"/>
                    <a:pt x="7" y="161"/>
                    <a:pt x="0" y="155"/>
                  </a:cubicBezTo>
                  <a:cubicBezTo>
                    <a:pt x="3" y="127"/>
                    <a:pt x="7" y="99"/>
                    <a:pt x="17" y="73"/>
                  </a:cubicBezTo>
                  <a:cubicBezTo>
                    <a:pt x="23" y="73"/>
                    <a:pt x="29" y="73"/>
                    <a:pt x="35" y="73"/>
                  </a:cubicBezTo>
                  <a:cubicBezTo>
                    <a:pt x="52" y="101"/>
                    <a:pt x="52" y="101"/>
                    <a:pt x="52" y="101"/>
                  </a:cubicBezTo>
                  <a:cubicBezTo>
                    <a:pt x="56" y="76"/>
                    <a:pt x="56" y="76"/>
                    <a:pt x="56" y="76"/>
                  </a:cubicBezTo>
                  <a:cubicBezTo>
                    <a:pt x="55" y="76"/>
                    <a:pt x="55" y="76"/>
                    <a:pt x="55" y="76"/>
                  </a:cubicBezTo>
                  <a:cubicBezTo>
                    <a:pt x="55" y="69"/>
                    <a:pt x="55" y="69"/>
                    <a:pt x="55" y="69"/>
                  </a:cubicBezTo>
                  <a:cubicBezTo>
                    <a:pt x="65" y="69"/>
                    <a:pt x="65" y="69"/>
                    <a:pt x="65" y="69"/>
                  </a:cubicBezTo>
                  <a:cubicBezTo>
                    <a:pt x="65" y="76"/>
                    <a:pt x="65" y="76"/>
                    <a:pt x="65" y="76"/>
                  </a:cubicBezTo>
                  <a:cubicBezTo>
                    <a:pt x="64" y="76"/>
                    <a:pt x="64" y="76"/>
                    <a:pt x="64" y="76"/>
                  </a:cubicBezTo>
                  <a:cubicBezTo>
                    <a:pt x="70" y="101"/>
                    <a:pt x="70" y="101"/>
                    <a:pt x="70" y="101"/>
                  </a:cubicBezTo>
                  <a:cubicBezTo>
                    <a:pt x="85" y="73"/>
                    <a:pt x="85" y="73"/>
                    <a:pt x="85" y="73"/>
                  </a:cubicBezTo>
                  <a:cubicBezTo>
                    <a:pt x="90" y="73"/>
                    <a:pt x="95" y="73"/>
                    <a:pt x="100" y="73"/>
                  </a:cubicBezTo>
                  <a:cubicBezTo>
                    <a:pt x="126" y="90"/>
                    <a:pt x="135" y="92"/>
                    <a:pt x="165" y="123"/>
                  </a:cubicBezTo>
                  <a:close/>
                  <a:moveTo>
                    <a:pt x="120" y="46"/>
                  </a:moveTo>
                  <a:cubicBezTo>
                    <a:pt x="120" y="80"/>
                    <a:pt x="120" y="80"/>
                    <a:pt x="120" y="80"/>
                  </a:cubicBezTo>
                  <a:cubicBezTo>
                    <a:pt x="134" y="80"/>
                    <a:pt x="134" y="80"/>
                    <a:pt x="134" y="80"/>
                  </a:cubicBezTo>
                  <a:cubicBezTo>
                    <a:pt x="134" y="87"/>
                    <a:pt x="134" y="87"/>
                    <a:pt x="134" y="87"/>
                  </a:cubicBezTo>
                  <a:cubicBezTo>
                    <a:pt x="151" y="100"/>
                    <a:pt x="151" y="100"/>
                    <a:pt x="151" y="100"/>
                  </a:cubicBezTo>
                  <a:cubicBezTo>
                    <a:pt x="151" y="80"/>
                    <a:pt x="151" y="80"/>
                    <a:pt x="151" y="80"/>
                  </a:cubicBezTo>
                  <a:cubicBezTo>
                    <a:pt x="321" y="80"/>
                    <a:pt x="321" y="80"/>
                    <a:pt x="321" y="80"/>
                  </a:cubicBezTo>
                  <a:cubicBezTo>
                    <a:pt x="321" y="196"/>
                    <a:pt x="321" y="196"/>
                    <a:pt x="321" y="196"/>
                  </a:cubicBezTo>
                  <a:cubicBezTo>
                    <a:pt x="151" y="196"/>
                    <a:pt x="151" y="196"/>
                    <a:pt x="151" y="196"/>
                  </a:cubicBezTo>
                  <a:cubicBezTo>
                    <a:pt x="151" y="137"/>
                    <a:pt x="151" y="137"/>
                    <a:pt x="151" y="137"/>
                  </a:cubicBezTo>
                  <a:cubicBezTo>
                    <a:pt x="134" y="132"/>
                    <a:pt x="134" y="132"/>
                    <a:pt x="134" y="132"/>
                  </a:cubicBezTo>
                  <a:cubicBezTo>
                    <a:pt x="134" y="205"/>
                    <a:pt x="134" y="205"/>
                    <a:pt x="134" y="205"/>
                  </a:cubicBezTo>
                  <a:cubicBezTo>
                    <a:pt x="134" y="214"/>
                    <a:pt x="134" y="214"/>
                    <a:pt x="134" y="214"/>
                  </a:cubicBezTo>
                  <a:cubicBezTo>
                    <a:pt x="142" y="214"/>
                    <a:pt x="142" y="214"/>
                    <a:pt x="142" y="214"/>
                  </a:cubicBezTo>
                  <a:cubicBezTo>
                    <a:pt x="330" y="214"/>
                    <a:pt x="330" y="214"/>
                    <a:pt x="330" y="214"/>
                  </a:cubicBezTo>
                  <a:cubicBezTo>
                    <a:pt x="338" y="214"/>
                    <a:pt x="338" y="214"/>
                    <a:pt x="338" y="214"/>
                  </a:cubicBezTo>
                  <a:cubicBezTo>
                    <a:pt x="338" y="205"/>
                    <a:pt x="338" y="205"/>
                    <a:pt x="338" y="205"/>
                  </a:cubicBezTo>
                  <a:cubicBezTo>
                    <a:pt x="338" y="80"/>
                    <a:pt x="338" y="80"/>
                    <a:pt x="338" y="80"/>
                  </a:cubicBezTo>
                  <a:cubicBezTo>
                    <a:pt x="355" y="80"/>
                    <a:pt x="355" y="80"/>
                    <a:pt x="355" y="80"/>
                  </a:cubicBezTo>
                  <a:cubicBezTo>
                    <a:pt x="355" y="46"/>
                    <a:pt x="355" y="46"/>
                    <a:pt x="355" y="46"/>
                  </a:cubicBezTo>
                  <a:cubicBezTo>
                    <a:pt x="120" y="46"/>
                    <a:pt x="120" y="46"/>
                    <a:pt x="120" y="46"/>
                  </a:cubicBezTo>
                  <a:close/>
                  <a:moveTo>
                    <a:pt x="234" y="180"/>
                  </a:moveTo>
                  <a:cubicBezTo>
                    <a:pt x="234" y="162"/>
                    <a:pt x="234" y="162"/>
                    <a:pt x="234" y="162"/>
                  </a:cubicBezTo>
                  <a:cubicBezTo>
                    <a:pt x="236" y="161"/>
                    <a:pt x="236" y="161"/>
                    <a:pt x="236" y="161"/>
                  </a:cubicBezTo>
                  <a:cubicBezTo>
                    <a:pt x="238" y="137"/>
                    <a:pt x="238" y="137"/>
                    <a:pt x="238" y="137"/>
                  </a:cubicBezTo>
                  <a:cubicBezTo>
                    <a:pt x="240" y="136"/>
                    <a:pt x="240" y="136"/>
                    <a:pt x="240" y="136"/>
                  </a:cubicBezTo>
                  <a:cubicBezTo>
                    <a:pt x="240" y="180"/>
                    <a:pt x="240" y="180"/>
                    <a:pt x="240" y="180"/>
                  </a:cubicBezTo>
                  <a:cubicBezTo>
                    <a:pt x="234" y="180"/>
                    <a:pt x="234" y="180"/>
                    <a:pt x="234" y="180"/>
                  </a:cubicBezTo>
                  <a:close/>
                  <a:moveTo>
                    <a:pt x="263" y="94"/>
                  </a:moveTo>
                  <a:cubicBezTo>
                    <a:pt x="244" y="94"/>
                    <a:pt x="244" y="94"/>
                    <a:pt x="244" y="94"/>
                  </a:cubicBezTo>
                  <a:cubicBezTo>
                    <a:pt x="226" y="95"/>
                    <a:pt x="226" y="95"/>
                    <a:pt x="226" y="95"/>
                  </a:cubicBezTo>
                  <a:cubicBezTo>
                    <a:pt x="232" y="105"/>
                    <a:pt x="232" y="105"/>
                    <a:pt x="232" y="105"/>
                  </a:cubicBezTo>
                  <a:cubicBezTo>
                    <a:pt x="225" y="110"/>
                    <a:pt x="225" y="110"/>
                    <a:pt x="225" y="110"/>
                  </a:cubicBezTo>
                  <a:cubicBezTo>
                    <a:pt x="223" y="111"/>
                    <a:pt x="223" y="111"/>
                    <a:pt x="223" y="111"/>
                  </a:cubicBezTo>
                  <a:cubicBezTo>
                    <a:pt x="223" y="114"/>
                    <a:pt x="223" y="114"/>
                    <a:pt x="223" y="114"/>
                  </a:cubicBezTo>
                  <a:cubicBezTo>
                    <a:pt x="221" y="143"/>
                    <a:pt x="221" y="143"/>
                    <a:pt x="221" y="143"/>
                  </a:cubicBezTo>
                  <a:cubicBezTo>
                    <a:pt x="205" y="128"/>
                    <a:pt x="205" y="128"/>
                    <a:pt x="205" y="128"/>
                  </a:cubicBezTo>
                  <a:cubicBezTo>
                    <a:pt x="199" y="122"/>
                    <a:pt x="199" y="122"/>
                    <a:pt x="199" y="122"/>
                  </a:cubicBezTo>
                  <a:cubicBezTo>
                    <a:pt x="195" y="130"/>
                    <a:pt x="195" y="130"/>
                    <a:pt x="195" y="130"/>
                  </a:cubicBezTo>
                  <a:cubicBezTo>
                    <a:pt x="186" y="149"/>
                    <a:pt x="186" y="149"/>
                    <a:pt x="186" y="149"/>
                  </a:cubicBezTo>
                  <a:cubicBezTo>
                    <a:pt x="183" y="145"/>
                    <a:pt x="183" y="145"/>
                    <a:pt x="183" y="145"/>
                  </a:cubicBezTo>
                  <a:cubicBezTo>
                    <a:pt x="180" y="141"/>
                    <a:pt x="180" y="141"/>
                    <a:pt x="180" y="141"/>
                  </a:cubicBezTo>
                  <a:cubicBezTo>
                    <a:pt x="176" y="142"/>
                    <a:pt x="176" y="142"/>
                    <a:pt x="176" y="142"/>
                  </a:cubicBezTo>
                  <a:cubicBezTo>
                    <a:pt x="157" y="148"/>
                    <a:pt x="157" y="148"/>
                    <a:pt x="157" y="148"/>
                  </a:cubicBezTo>
                  <a:cubicBezTo>
                    <a:pt x="160" y="159"/>
                    <a:pt x="160" y="159"/>
                    <a:pt x="160" y="159"/>
                  </a:cubicBezTo>
                  <a:cubicBezTo>
                    <a:pt x="175" y="155"/>
                    <a:pt x="175" y="155"/>
                    <a:pt x="175" y="155"/>
                  </a:cubicBezTo>
                  <a:cubicBezTo>
                    <a:pt x="182" y="165"/>
                    <a:pt x="182" y="165"/>
                    <a:pt x="182" y="165"/>
                  </a:cubicBezTo>
                  <a:cubicBezTo>
                    <a:pt x="192" y="164"/>
                    <a:pt x="192" y="164"/>
                    <a:pt x="192" y="164"/>
                  </a:cubicBezTo>
                  <a:cubicBezTo>
                    <a:pt x="203" y="142"/>
                    <a:pt x="203" y="142"/>
                    <a:pt x="203" y="142"/>
                  </a:cubicBezTo>
                  <a:cubicBezTo>
                    <a:pt x="222" y="160"/>
                    <a:pt x="222" y="160"/>
                    <a:pt x="222" y="160"/>
                  </a:cubicBezTo>
                  <a:cubicBezTo>
                    <a:pt x="232" y="156"/>
                    <a:pt x="232" y="156"/>
                    <a:pt x="232" y="156"/>
                  </a:cubicBezTo>
                  <a:cubicBezTo>
                    <a:pt x="234" y="118"/>
                    <a:pt x="234" y="118"/>
                    <a:pt x="234" y="118"/>
                  </a:cubicBezTo>
                  <a:cubicBezTo>
                    <a:pt x="239" y="115"/>
                    <a:pt x="239" y="115"/>
                    <a:pt x="239" y="115"/>
                  </a:cubicBezTo>
                  <a:cubicBezTo>
                    <a:pt x="246" y="126"/>
                    <a:pt x="246" y="126"/>
                    <a:pt x="246" y="126"/>
                  </a:cubicBezTo>
                  <a:cubicBezTo>
                    <a:pt x="254" y="110"/>
                    <a:pt x="254" y="110"/>
                    <a:pt x="254" y="110"/>
                  </a:cubicBezTo>
                  <a:cubicBezTo>
                    <a:pt x="263" y="94"/>
                    <a:pt x="263" y="94"/>
                    <a:pt x="263" y="94"/>
                  </a:cubicBezTo>
                  <a:close/>
                  <a:moveTo>
                    <a:pt x="178" y="180"/>
                  </a:moveTo>
                  <a:cubicBezTo>
                    <a:pt x="178" y="171"/>
                    <a:pt x="178" y="171"/>
                    <a:pt x="178" y="171"/>
                  </a:cubicBezTo>
                  <a:cubicBezTo>
                    <a:pt x="179" y="172"/>
                    <a:pt x="179" y="172"/>
                    <a:pt x="179" y="172"/>
                  </a:cubicBezTo>
                  <a:cubicBezTo>
                    <a:pt x="184" y="172"/>
                    <a:pt x="184" y="172"/>
                    <a:pt x="184" y="172"/>
                  </a:cubicBezTo>
                  <a:cubicBezTo>
                    <a:pt x="184" y="180"/>
                    <a:pt x="184" y="180"/>
                    <a:pt x="184" y="180"/>
                  </a:cubicBezTo>
                  <a:cubicBezTo>
                    <a:pt x="182" y="180"/>
                    <a:pt x="180" y="180"/>
                    <a:pt x="178" y="180"/>
                  </a:cubicBezTo>
                  <a:close/>
                  <a:moveTo>
                    <a:pt x="167" y="180"/>
                  </a:moveTo>
                  <a:cubicBezTo>
                    <a:pt x="167" y="165"/>
                    <a:pt x="167" y="165"/>
                    <a:pt x="167" y="165"/>
                  </a:cubicBezTo>
                  <a:cubicBezTo>
                    <a:pt x="173" y="163"/>
                    <a:pt x="173" y="163"/>
                    <a:pt x="173" y="163"/>
                  </a:cubicBezTo>
                  <a:cubicBezTo>
                    <a:pt x="173" y="163"/>
                    <a:pt x="173" y="163"/>
                    <a:pt x="173" y="163"/>
                  </a:cubicBezTo>
                  <a:cubicBezTo>
                    <a:pt x="173" y="180"/>
                    <a:pt x="173" y="180"/>
                    <a:pt x="173" y="180"/>
                  </a:cubicBezTo>
                  <a:cubicBezTo>
                    <a:pt x="167" y="180"/>
                    <a:pt x="167" y="180"/>
                    <a:pt x="167" y="180"/>
                  </a:cubicBezTo>
                  <a:close/>
                  <a:moveTo>
                    <a:pt x="189" y="180"/>
                  </a:moveTo>
                  <a:cubicBezTo>
                    <a:pt x="189" y="172"/>
                    <a:pt x="189" y="172"/>
                    <a:pt x="189" y="172"/>
                  </a:cubicBezTo>
                  <a:cubicBezTo>
                    <a:pt x="195" y="171"/>
                    <a:pt x="195" y="171"/>
                    <a:pt x="195" y="171"/>
                  </a:cubicBezTo>
                  <a:cubicBezTo>
                    <a:pt x="196" y="171"/>
                    <a:pt x="196" y="171"/>
                    <a:pt x="196" y="171"/>
                  </a:cubicBezTo>
                  <a:cubicBezTo>
                    <a:pt x="196" y="180"/>
                    <a:pt x="196" y="180"/>
                    <a:pt x="196" y="180"/>
                  </a:cubicBezTo>
                  <a:cubicBezTo>
                    <a:pt x="193" y="180"/>
                    <a:pt x="191" y="180"/>
                    <a:pt x="189" y="180"/>
                  </a:cubicBezTo>
                  <a:close/>
                  <a:moveTo>
                    <a:pt x="200" y="180"/>
                  </a:moveTo>
                  <a:cubicBezTo>
                    <a:pt x="200" y="160"/>
                    <a:pt x="200" y="160"/>
                    <a:pt x="200" y="160"/>
                  </a:cubicBezTo>
                  <a:cubicBezTo>
                    <a:pt x="204" y="152"/>
                    <a:pt x="204" y="152"/>
                    <a:pt x="204" y="152"/>
                  </a:cubicBezTo>
                  <a:cubicBezTo>
                    <a:pt x="207" y="155"/>
                    <a:pt x="207" y="155"/>
                    <a:pt x="207" y="155"/>
                  </a:cubicBezTo>
                  <a:cubicBezTo>
                    <a:pt x="207" y="180"/>
                    <a:pt x="207" y="180"/>
                    <a:pt x="207" y="180"/>
                  </a:cubicBezTo>
                  <a:cubicBezTo>
                    <a:pt x="205" y="180"/>
                    <a:pt x="203" y="180"/>
                    <a:pt x="200" y="180"/>
                  </a:cubicBezTo>
                  <a:close/>
                  <a:moveTo>
                    <a:pt x="212" y="180"/>
                  </a:moveTo>
                  <a:cubicBezTo>
                    <a:pt x="212" y="159"/>
                    <a:pt x="212" y="159"/>
                    <a:pt x="212" y="159"/>
                  </a:cubicBezTo>
                  <a:cubicBezTo>
                    <a:pt x="218" y="165"/>
                    <a:pt x="218" y="165"/>
                    <a:pt x="218" y="165"/>
                  </a:cubicBezTo>
                  <a:cubicBezTo>
                    <a:pt x="218" y="180"/>
                    <a:pt x="218" y="180"/>
                    <a:pt x="218" y="180"/>
                  </a:cubicBezTo>
                  <a:cubicBezTo>
                    <a:pt x="216" y="180"/>
                    <a:pt x="214" y="180"/>
                    <a:pt x="212" y="180"/>
                  </a:cubicBezTo>
                  <a:close/>
                  <a:moveTo>
                    <a:pt x="223" y="180"/>
                  </a:moveTo>
                  <a:cubicBezTo>
                    <a:pt x="223" y="167"/>
                    <a:pt x="223" y="167"/>
                    <a:pt x="223" y="167"/>
                  </a:cubicBezTo>
                  <a:cubicBezTo>
                    <a:pt x="229" y="164"/>
                    <a:pt x="229" y="164"/>
                    <a:pt x="229" y="164"/>
                  </a:cubicBezTo>
                  <a:cubicBezTo>
                    <a:pt x="229" y="180"/>
                    <a:pt x="229" y="180"/>
                    <a:pt x="229" y="180"/>
                  </a:cubicBezTo>
                  <a:cubicBezTo>
                    <a:pt x="227" y="180"/>
                    <a:pt x="225" y="180"/>
                    <a:pt x="223" y="180"/>
                  </a:cubicBezTo>
                  <a:close/>
                  <a:moveTo>
                    <a:pt x="285" y="123"/>
                  </a:moveTo>
                  <a:cubicBezTo>
                    <a:pt x="293" y="123"/>
                    <a:pt x="301" y="126"/>
                    <a:pt x="306" y="131"/>
                  </a:cubicBezTo>
                  <a:cubicBezTo>
                    <a:pt x="311" y="137"/>
                    <a:pt x="314" y="144"/>
                    <a:pt x="314" y="152"/>
                  </a:cubicBezTo>
                  <a:cubicBezTo>
                    <a:pt x="314" y="156"/>
                    <a:pt x="314" y="159"/>
                    <a:pt x="313" y="162"/>
                  </a:cubicBezTo>
                  <a:cubicBezTo>
                    <a:pt x="313" y="162"/>
                    <a:pt x="313" y="162"/>
                    <a:pt x="313" y="162"/>
                  </a:cubicBezTo>
                  <a:cubicBezTo>
                    <a:pt x="313" y="162"/>
                    <a:pt x="313" y="162"/>
                    <a:pt x="313" y="162"/>
                  </a:cubicBezTo>
                  <a:cubicBezTo>
                    <a:pt x="313" y="162"/>
                    <a:pt x="313" y="162"/>
                    <a:pt x="313" y="162"/>
                  </a:cubicBezTo>
                  <a:cubicBezTo>
                    <a:pt x="311" y="166"/>
                    <a:pt x="309" y="170"/>
                    <a:pt x="306" y="173"/>
                  </a:cubicBezTo>
                  <a:cubicBezTo>
                    <a:pt x="301" y="178"/>
                    <a:pt x="293" y="181"/>
                    <a:pt x="285" y="181"/>
                  </a:cubicBezTo>
                  <a:cubicBezTo>
                    <a:pt x="277" y="181"/>
                    <a:pt x="270" y="178"/>
                    <a:pt x="265" y="173"/>
                  </a:cubicBezTo>
                  <a:cubicBezTo>
                    <a:pt x="259" y="167"/>
                    <a:pt x="256" y="160"/>
                    <a:pt x="256" y="152"/>
                  </a:cubicBezTo>
                  <a:cubicBezTo>
                    <a:pt x="256" y="151"/>
                    <a:pt x="256" y="151"/>
                    <a:pt x="256" y="150"/>
                  </a:cubicBezTo>
                  <a:cubicBezTo>
                    <a:pt x="256" y="149"/>
                    <a:pt x="256" y="149"/>
                    <a:pt x="256" y="148"/>
                  </a:cubicBezTo>
                  <a:cubicBezTo>
                    <a:pt x="257" y="145"/>
                    <a:pt x="257" y="145"/>
                    <a:pt x="257" y="145"/>
                  </a:cubicBezTo>
                  <a:cubicBezTo>
                    <a:pt x="259" y="146"/>
                    <a:pt x="259" y="146"/>
                    <a:pt x="259" y="146"/>
                  </a:cubicBezTo>
                  <a:cubicBezTo>
                    <a:pt x="268" y="147"/>
                    <a:pt x="277" y="148"/>
                    <a:pt x="282" y="149"/>
                  </a:cubicBezTo>
                  <a:cubicBezTo>
                    <a:pt x="280" y="126"/>
                    <a:pt x="280" y="126"/>
                    <a:pt x="280" y="126"/>
                  </a:cubicBezTo>
                  <a:cubicBezTo>
                    <a:pt x="280" y="123"/>
                    <a:pt x="280" y="123"/>
                    <a:pt x="280" y="123"/>
                  </a:cubicBezTo>
                  <a:cubicBezTo>
                    <a:pt x="283" y="123"/>
                    <a:pt x="283" y="123"/>
                    <a:pt x="283" y="123"/>
                  </a:cubicBezTo>
                  <a:cubicBezTo>
                    <a:pt x="283" y="123"/>
                    <a:pt x="283" y="123"/>
                    <a:pt x="284" y="123"/>
                  </a:cubicBezTo>
                  <a:cubicBezTo>
                    <a:pt x="284" y="123"/>
                    <a:pt x="284" y="123"/>
                    <a:pt x="284" y="123"/>
                  </a:cubicBezTo>
                  <a:cubicBezTo>
                    <a:pt x="284" y="123"/>
                    <a:pt x="285" y="123"/>
                    <a:pt x="285" y="123"/>
                  </a:cubicBezTo>
                  <a:close/>
                  <a:moveTo>
                    <a:pt x="281" y="175"/>
                  </a:moveTo>
                  <a:cubicBezTo>
                    <a:pt x="279" y="175"/>
                    <a:pt x="278" y="175"/>
                    <a:pt x="277" y="174"/>
                  </a:cubicBezTo>
                  <a:cubicBezTo>
                    <a:pt x="306" y="162"/>
                    <a:pt x="306" y="162"/>
                    <a:pt x="306" y="162"/>
                  </a:cubicBezTo>
                  <a:cubicBezTo>
                    <a:pt x="306" y="164"/>
                    <a:pt x="305" y="165"/>
                    <a:pt x="305" y="165"/>
                  </a:cubicBezTo>
                  <a:cubicBezTo>
                    <a:pt x="281" y="175"/>
                    <a:pt x="281" y="175"/>
                    <a:pt x="281" y="175"/>
                  </a:cubicBezTo>
                  <a:close/>
                  <a:moveTo>
                    <a:pt x="302" y="169"/>
                  </a:moveTo>
                  <a:cubicBezTo>
                    <a:pt x="297" y="173"/>
                    <a:pt x="292" y="176"/>
                    <a:pt x="285" y="176"/>
                  </a:cubicBezTo>
                  <a:cubicBezTo>
                    <a:pt x="302" y="169"/>
                    <a:pt x="302" y="169"/>
                    <a:pt x="302" y="169"/>
                  </a:cubicBezTo>
                  <a:close/>
                  <a:moveTo>
                    <a:pt x="286" y="135"/>
                  </a:moveTo>
                  <a:cubicBezTo>
                    <a:pt x="286" y="133"/>
                    <a:pt x="286" y="133"/>
                    <a:pt x="286" y="133"/>
                  </a:cubicBezTo>
                  <a:cubicBezTo>
                    <a:pt x="294" y="130"/>
                    <a:pt x="294" y="130"/>
                    <a:pt x="294" y="130"/>
                  </a:cubicBezTo>
                  <a:cubicBezTo>
                    <a:pt x="295" y="130"/>
                    <a:pt x="296" y="131"/>
                    <a:pt x="297" y="131"/>
                  </a:cubicBezTo>
                  <a:cubicBezTo>
                    <a:pt x="286" y="135"/>
                    <a:pt x="286" y="135"/>
                    <a:pt x="286" y="135"/>
                  </a:cubicBezTo>
                  <a:close/>
                  <a:moveTo>
                    <a:pt x="299" y="133"/>
                  </a:moveTo>
                  <a:cubicBezTo>
                    <a:pt x="300" y="133"/>
                    <a:pt x="300" y="134"/>
                    <a:pt x="301" y="134"/>
                  </a:cubicBezTo>
                  <a:cubicBezTo>
                    <a:pt x="287" y="140"/>
                    <a:pt x="287" y="140"/>
                    <a:pt x="287" y="140"/>
                  </a:cubicBezTo>
                  <a:cubicBezTo>
                    <a:pt x="287" y="138"/>
                    <a:pt x="287" y="138"/>
                    <a:pt x="287" y="138"/>
                  </a:cubicBezTo>
                  <a:cubicBezTo>
                    <a:pt x="299" y="133"/>
                    <a:pt x="299" y="133"/>
                    <a:pt x="299" y="133"/>
                  </a:cubicBezTo>
                  <a:close/>
                  <a:moveTo>
                    <a:pt x="274" y="173"/>
                  </a:moveTo>
                  <a:cubicBezTo>
                    <a:pt x="274" y="173"/>
                    <a:pt x="273" y="172"/>
                    <a:pt x="272" y="172"/>
                  </a:cubicBezTo>
                  <a:cubicBezTo>
                    <a:pt x="308" y="157"/>
                    <a:pt x="308" y="157"/>
                    <a:pt x="308" y="157"/>
                  </a:cubicBezTo>
                  <a:cubicBezTo>
                    <a:pt x="308" y="158"/>
                    <a:pt x="308" y="159"/>
                    <a:pt x="308" y="160"/>
                  </a:cubicBezTo>
                  <a:cubicBezTo>
                    <a:pt x="274" y="173"/>
                    <a:pt x="274" y="173"/>
                    <a:pt x="274" y="173"/>
                  </a:cubicBezTo>
                  <a:close/>
                  <a:moveTo>
                    <a:pt x="270" y="170"/>
                  </a:moveTo>
                  <a:cubicBezTo>
                    <a:pt x="269" y="170"/>
                    <a:pt x="269" y="169"/>
                    <a:pt x="268" y="169"/>
                  </a:cubicBezTo>
                  <a:cubicBezTo>
                    <a:pt x="268" y="169"/>
                    <a:pt x="268" y="169"/>
                    <a:pt x="268" y="169"/>
                  </a:cubicBezTo>
                  <a:cubicBezTo>
                    <a:pt x="309" y="152"/>
                    <a:pt x="309" y="152"/>
                    <a:pt x="309" y="152"/>
                  </a:cubicBezTo>
                  <a:cubicBezTo>
                    <a:pt x="309" y="153"/>
                    <a:pt x="309" y="154"/>
                    <a:pt x="309" y="154"/>
                  </a:cubicBezTo>
                  <a:cubicBezTo>
                    <a:pt x="270" y="170"/>
                    <a:pt x="270" y="170"/>
                    <a:pt x="270" y="170"/>
                  </a:cubicBezTo>
                  <a:close/>
                  <a:moveTo>
                    <a:pt x="267" y="167"/>
                  </a:moveTo>
                  <a:cubicBezTo>
                    <a:pt x="266" y="166"/>
                    <a:pt x="266" y="166"/>
                    <a:pt x="265" y="165"/>
                  </a:cubicBezTo>
                  <a:cubicBezTo>
                    <a:pt x="308" y="148"/>
                    <a:pt x="308" y="148"/>
                    <a:pt x="308" y="148"/>
                  </a:cubicBezTo>
                  <a:cubicBezTo>
                    <a:pt x="309" y="148"/>
                    <a:pt x="309" y="149"/>
                    <a:pt x="309" y="150"/>
                  </a:cubicBezTo>
                  <a:cubicBezTo>
                    <a:pt x="267" y="167"/>
                    <a:pt x="267" y="167"/>
                    <a:pt x="267" y="167"/>
                  </a:cubicBezTo>
                  <a:close/>
                  <a:moveTo>
                    <a:pt x="264" y="163"/>
                  </a:moveTo>
                  <a:cubicBezTo>
                    <a:pt x="264" y="162"/>
                    <a:pt x="264" y="162"/>
                    <a:pt x="263" y="161"/>
                  </a:cubicBezTo>
                  <a:cubicBezTo>
                    <a:pt x="281" y="154"/>
                    <a:pt x="281" y="154"/>
                    <a:pt x="281" y="154"/>
                  </a:cubicBezTo>
                  <a:cubicBezTo>
                    <a:pt x="283" y="155"/>
                    <a:pt x="285" y="155"/>
                    <a:pt x="285" y="155"/>
                  </a:cubicBezTo>
                  <a:cubicBezTo>
                    <a:pt x="264" y="163"/>
                    <a:pt x="264" y="163"/>
                    <a:pt x="264" y="163"/>
                  </a:cubicBezTo>
                  <a:close/>
                  <a:moveTo>
                    <a:pt x="285" y="155"/>
                  </a:moveTo>
                  <a:cubicBezTo>
                    <a:pt x="288" y="152"/>
                    <a:pt x="288" y="152"/>
                    <a:pt x="288" y="152"/>
                  </a:cubicBezTo>
                  <a:cubicBezTo>
                    <a:pt x="288" y="151"/>
                    <a:pt x="288" y="151"/>
                    <a:pt x="288" y="151"/>
                  </a:cubicBezTo>
                  <a:cubicBezTo>
                    <a:pt x="307" y="143"/>
                    <a:pt x="307" y="143"/>
                    <a:pt x="307" y="143"/>
                  </a:cubicBezTo>
                  <a:cubicBezTo>
                    <a:pt x="308" y="144"/>
                    <a:pt x="308" y="145"/>
                    <a:pt x="308" y="145"/>
                  </a:cubicBezTo>
                  <a:cubicBezTo>
                    <a:pt x="285" y="155"/>
                    <a:pt x="285" y="155"/>
                    <a:pt x="285" y="155"/>
                  </a:cubicBezTo>
                  <a:close/>
                  <a:moveTo>
                    <a:pt x="263" y="159"/>
                  </a:moveTo>
                  <a:cubicBezTo>
                    <a:pt x="262" y="158"/>
                    <a:pt x="262" y="158"/>
                    <a:pt x="262" y="157"/>
                  </a:cubicBezTo>
                  <a:cubicBezTo>
                    <a:pt x="272" y="153"/>
                    <a:pt x="272" y="153"/>
                    <a:pt x="272" y="153"/>
                  </a:cubicBezTo>
                  <a:cubicBezTo>
                    <a:pt x="273" y="153"/>
                    <a:pt x="275" y="153"/>
                    <a:pt x="276" y="154"/>
                  </a:cubicBezTo>
                  <a:cubicBezTo>
                    <a:pt x="263" y="159"/>
                    <a:pt x="263" y="159"/>
                    <a:pt x="263" y="159"/>
                  </a:cubicBezTo>
                  <a:close/>
                  <a:moveTo>
                    <a:pt x="288" y="149"/>
                  </a:moveTo>
                  <a:cubicBezTo>
                    <a:pt x="288" y="147"/>
                    <a:pt x="288" y="147"/>
                    <a:pt x="288" y="147"/>
                  </a:cubicBezTo>
                  <a:cubicBezTo>
                    <a:pt x="305" y="140"/>
                    <a:pt x="305" y="140"/>
                    <a:pt x="305" y="140"/>
                  </a:cubicBezTo>
                  <a:cubicBezTo>
                    <a:pt x="306" y="140"/>
                    <a:pt x="306" y="141"/>
                    <a:pt x="306" y="141"/>
                  </a:cubicBezTo>
                  <a:cubicBezTo>
                    <a:pt x="288" y="149"/>
                    <a:pt x="288" y="149"/>
                    <a:pt x="288" y="149"/>
                  </a:cubicBezTo>
                  <a:close/>
                  <a:moveTo>
                    <a:pt x="262" y="155"/>
                  </a:moveTo>
                  <a:cubicBezTo>
                    <a:pt x="262" y="154"/>
                    <a:pt x="262" y="153"/>
                    <a:pt x="262" y="153"/>
                  </a:cubicBezTo>
                  <a:cubicBezTo>
                    <a:pt x="263" y="152"/>
                    <a:pt x="263" y="152"/>
                    <a:pt x="263" y="152"/>
                  </a:cubicBezTo>
                  <a:cubicBezTo>
                    <a:pt x="265" y="152"/>
                    <a:pt x="266" y="152"/>
                    <a:pt x="267" y="152"/>
                  </a:cubicBezTo>
                  <a:cubicBezTo>
                    <a:pt x="262" y="155"/>
                    <a:pt x="262" y="155"/>
                    <a:pt x="262" y="155"/>
                  </a:cubicBezTo>
                  <a:close/>
                  <a:moveTo>
                    <a:pt x="287" y="144"/>
                  </a:moveTo>
                  <a:cubicBezTo>
                    <a:pt x="287" y="142"/>
                    <a:pt x="287" y="142"/>
                    <a:pt x="287" y="142"/>
                  </a:cubicBezTo>
                  <a:cubicBezTo>
                    <a:pt x="303" y="136"/>
                    <a:pt x="303" y="136"/>
                    <a:pt x="303" y="136"/>
                  </a:cubicBezTo>
                  <a:cubicBezTo>
                    <a:pt x="303" y="136"/>
                    <a:pt x="304" y="137"/>
                    <a:pt x="304" y="138"/>
                  </a:cubicBezTo>
                  <a:cubicBezTo>
                    <a:pt x="287" y="144"/>
                    <a:pt x="287" y="144"/>
                    <a:pt x="287" y="144"/>
                  </a:cubicBezTo>
                  <a:close/>
                  <a:moveTo>
                    <a:pt x="286" y="131"/>
                  </a:moveTo>
                  <a:cubicBezTo>
                    <a:pt x="286" y="128"/>
                    <a:pt x="286" y="128"/>
                    <a:pt x="286" y="128"/>
                  </a:cubicBezTo>
                  <a:cubicBezTo>
                    <a:pt x="287" y="128"/>
                    <a:pt x="289" y="129"/>
                    <a:pt x="291" y="129"/>
                  </a:cubicBezTo>
                  <a:cubicBezTo>
                    <a:pt x="286" y="131"/>
                    <a:pt x="286" y="131"/>
                    <a:pt x="286" y="131"/>
                  </a:cubicBezTo>
                  <a:close/>
                  <a:moveTo>
                    <a:pt x="251" y="137"/>
                  </a:moveTo>
                  <a:cubicBezTo>
                    <a:pt x="252" y="132"/>
                    <a:pt x="255" y="127"/>
                    <a:pt x="258" y="123"/>
                  </a:cubicBezTo>
                  <a:cubicBezTo>
                    <a:pt x="262" y="119"/>
                    <a:pt x="267" y="117"/>
                    <a:pt x="273" y="116"/>
                  </a:cubicBezTo>
                  <a:cubicBezTo>
                    <a:pt x="276" y="116"/>
                    <a:pt x="276" y="116"/>
                    <a:pt x="276" y="116"/>
                  </a:cubicBezTo>
                  <a:cubicBezTo>
                    <a:pt x="276" y="119"/>
                    <a:pt x="276" y="119"/>
                    <a:pt x="276" y="119"/>
                  </a:cubicBezTo>
                  <a:cubicBezTo>
                    <a:pt x="278" y="140"/>
                    <a:pt x="278" y="140"/>
                    <a:pt x="278" y="140"/>
                  </a:cubicBezTo>
                  <a:cubicBezTo>
                    <a:pt x="275" y="143"/>
                    <a:pt x="275" y="143"/>
                    <a:pt x="275" y="143"/>
                  </a:cubicBezTo>
                  <a:cubicBezTo>
                    <a:pt x="275" y="143"/>
                    <a:pt x="263" y="142"/>
                    <a:pt x="254" y="140"/>
                  </a:cubicBezTo>
                  <a:cubicBezTo>
                    <a:pt x="251" y="140"/>
                    <a:pt x="251" y="140"/>
                    <a:pt x="251" y="140"/>
                  </a:cubicBezTo>
                  <a:cubicBezTo>
                    <a:pt x="251" y="137"/>
                    <a:pt x="251" y="137"/>
                    <a:pt x="251" y="137"/>
                  </a:cubicBezTo>
                  <a:close/>
                  <a:moveTo>
                    <a:pt x="262" y="127"/>
                  </a:moveTo>
                  <a:cubicBezTo>
                    <a:pt x="265" y="125"/>
                    <a:pt x="268" y="123"/>
                    <a:pt x="271" y="122"/>
                  </a:cubicBezTo>
                  <a:cubicBezTo>
                    <a:pt x="272" y="137"/>
                    <a:pt x="272" y="137"/>
                    <a:pt x="272" y="137"/>
                  </a:cubicBezTo>
                  <a:cubicBezTo>
                    <a:pt x="269" y="137"/>
                    <a:pt x="263" y="136"/>
                    <a:pt x="257" y="135"/>
                  </a:cubicBezTo>
                  <a:cubicBezTo>
                    <a:pt x="258" y="132"/>
                    <a:pt x="260" y="129"/>
                    <a:pt x="262" y="127"/>
                  </a:cubicBezTo>
                  <a:close/>
                  <a:moveTo>
                    <a:pt x="252" y="253"/>
                  </a:moveTo>
                  <a:cubicBezTo>
                    <a:pt x="265" y="253"/>
                    <a:pt x="265" y="253"/>
                    <a:pt x="265" y="253"/>
                  </a:cubicBezTo>
                  <a:cubicBezTo>
                    <a:pt x="282" y="285"/>
                    <a:pt x="282" y="285"/>
                    <a:pt x="282" y="285"/>
                  </a:cubicBezTo>
                  <a:cubicBezTo>
                    <a:pt x="270" y="285"/>
                    <a:pt x="270" y="285"/>
                    <a:pt x="270" y="285"/>
                  </a:cubicBezTo>
                  <a:cubicBezTo>
                    <a:pt x="252" y="253"/>
                    <a:pt x="252" y="253"/>
                    <a:pt x="252" y="253"/>
                  </a:cubicBezTo>
                  <a:close/>
                  <a:moveTo>
                    <a:pt x="222" y="253"/>
                  </a:moveTo>
                  <a:cubicBezTo>
                    <a:pt x="210" y="253"/>
                    <a:pt x="210" y="253"/>
                    <a:pt x="210" y="253"/>
                  </a:cubicBezTo>
                  <a:cubicBezTo>
                    <a:pt x="193" y="285"/>
                    <a:pt x="193" y="285"/>
                    <a:pt x="193" y="285"/>
                  </a:cubicBezTo>
                  <a:cubicBezTo>
                    <a:pt x="205" y="285"/>
                    <a:pt x="205" y="285"/>
                    <a:pt x="205" y="285"/>
                  </a:cubicBezTo>
                  <a:cubicBezTo>
                    <a:pt x="222" y="253"/>
                    <a:pt x="222" y="253"/>
                    <a:pt x="222" y="253"/>
                  </a:cubicBezTo>
                  <a:close/>
                  <a:moveTo>
                    <a:pt x="227" y="226"/>
                  </a:moveTo>
                  <a:cubicBezTo>
                    <a:pt x="247" y="226"/>
                    <a:pt x="247" y="226"/>
                    <a:pt x="247" y="226"/>
                  </a:cubicBezTo>
                  <a:cubicBezTo>
                    <a:pt x="247" y="286"/>
                    <a:pt x="247" y="286"/>
                    <a:pt x="247" y="286"/>
                  </a:cubicBezTo>
                  <a:cubicBezTo>
                    <a:pt x="227" y="286"/>
                    <a:pt x="227" y="286"/>
                    <a:pt x="227" y="286"/>
                  </a:cubicBezTo>
                  <a:cubicBezTo>
                    <a:pt x="227" y="226"/>
                    <a:pt x="227" y="226"/>
                    <a:pt x="227" y="226"/>
                  </a:cubicBezTo>
                  <a:close/>
                  <a:moveTo>
                    <a:pt x="41" y="45"/>
                  </a:moveTo>
                  <a:cubicBezTo>
                    <a:pt x="40" y="36"/>
                    <a:pt x="40" y="31"/>
                    <a:pt x="42" y="22"/>
                  </a:cubicBezTo>
                  <a:cubicBezTo>
                    <a:pt x="52" y="35"/>
                    <a:pt x="66" y="26"/>
                    <a:pt x="77" y="23"/>
                  </a:cubicBezTo>
                  <a:cubicBezTo>
                    <a:pt x="78" y="30"/>
                    <a:pt x="79" y="35"/>
                    <a:pt x="78" y="45"/>
                  </a:cubicBezTo>
                  <a:cubicBezTo>
                    <a:pt x="87" y="38"/>
                    <a:pt x="87" y="19"/>
                    <a:pt x="82" y="12"/>
                  </a:cubicBezTo>
                  <a:cubicBezTo>
                    <a:pt x="74" y="0"/>
                    <a:pt x="46" y="0"/>
                    <a:pt x="38" y="10"/>
                  </a:cubicBezTo>
                  <a:cubicBezTo>
                    <a:pt x="35" y="14"/>
                    <a:pt x="30" y="39"/>
                    <a:pt x="41" y="45"/>
                  </a:cubicBezTo>
                  <a:close/>
                </a:path>
              </a:pathLst>
            </a:custGeom>
            <a:solidFill>
              <a:schemeClr val="bg1"/>
            </a:solidFill>
            <a:ln w="9525">
              <a:noFill/>
              <a:round/>
            </a:ln>
          </p:spPr>
          <p:txBody>
            <a:bodyPr/>
            <a:lstStyle/>
            <a:p>
              <a:endParaRPr lang="zh-CN" altLang="en-US"/>
            </a:p>
          </p:txBody>
        </p:sp>
      </p:grpSp>
      <p:grpSp>
        <p:nvGrpSpPr>
          <p:cNvPr id="6" name="组合 14"/>
          <p:cNvGrpSpPr/>
          <p:nvPr/>
        </p:nvGrpSpPr>
        <p:grpSpPr bwMode="auto">
          <a:xfrm>
            <a:off x="4216401" y="3080702"/>
            <a:ext cx="1624013" cy="1148117"/>
            <a:chOff x="0" y="0"/>
            <a:chExt cx="1624019" cy="1147515"/>
          </a:xfrm>
        </p:grpSpPr>
        <p:grpSp>
          <p:nvGrpSpPr>
            <p:cNvPr id="7" name="组合 19"/>
            <p:cNvGrpSpPr/>
            <p:nvPr/>
          </p:nvGrpSpPr>
          <p:grpSpPr bwMode="auto">
            <a:xfrm rot="10800000">
              <a:off x="0" y="0"/>
              <a:ext cx="1624019" cy="1147515"/>
              <a:chOff x="0" y="0"/>
              <a:chExt cx="2070437" cy="1462949"/>
            </a:xfrm>
          </p:grpSpPr>
          <p:sp>
            <p:nvSpPr>
              <p:cNvPr id="26651" name="等腰三角形 6"/>
              <p:cNvSpPr/>
              <p:nvPr/>
            </p:nvSpPr>
            <p:spPr bwMode="auto">
              <a:xfrm>
                <a:off x="16191" y="894361"/>
                <a:ext cx="597047"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1" hangingPunct="1">
                  <a:buFont typeface="Arial" panose="020B0604020202020204" pitchFamily="34" charset="0"/>
                  <a:buNone/>
                  <a:defRPr/>
                </a:pPr>
                <a:endParaRPr lang="zh-CN" altLang="en-US"/>
              </a:p>
            </p:txBody>
          </p:sp>
          <p:sp>
            <p:nvSpPr>
              <p:cNvPr id="26652" name="右箭头 5"/>
              <p:cNvSpPr/>
              <p:nvPr/>
            </p:nvSpPr>
            <p:spPr bwMode="auto">
              <a:xfrm>
                <a:off x="6072" y="0"/>
                <a:ext cx="2070436"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1" hangingPunct="1">
                  <a:buFont typeface="Arial" panose="020B0604020202020204" pitchFamily="34" charset="0"/>
                  <a:buNone/>
                  <a:defRPr/>
                </a:pPr>
                <a:endParaRPr lang="zh-CN" altLang="en-US"/>
              </a:p>
            </p:txBody>
          </p:sp>
        </p:grpSp>
        <p:sp>
          <p:nvSpPr>
            <p:cNvPr id="20502" name="Freeform 16"/>
            <p:cNvSpPr>
              <a:spLocks noEditPoints="1"/>
            </p:cNvSpPr>
            <p:nvPr/>
          </p:nvSpPr>
          <p:spPr bwMode="auto">
            <a:xfrm>
              <a:off x="256299" y="532166"/>
              <a:ext cx="372990" cy="308845"/>
            </a:xfrm>
            <a:custGeom>
              <a:avLst/>
              <a:gdLst>
                <a:gd name="T0" fmla="*/ 2147483646 w 332"/>
                <a:gd name="T1" fmla="*/ 2147483646 h 275"/>
                <a:gd name="T2" fmla="*/ 2147483646 w 332"/>
                <a:gd name="T3" fmla="*/ 2147483646 h 275"/>
                <a:gd name="T4" fmla="*/ 2147483646 w 332"/>
                <a:gd name="T5" fmla="*/ 2147483646 h 275"/>
                <a:gd name="T6" fmla="*/ 2147483646 w 332"/>
                <a:gd name="T7" fmla="*/ 2147483646 h 275"/>
                <a:gd name="T8" fmla="*/ 2147483646 w 332"/>
                <a:gd name="T9" fmla="*/ 2147483646 h 275"/>
                <a:gd name="T10" fmla="*/ 2147483646 w 332"/>
                <a:gd name="T11" fmla="*/ 2147483646 h 275"/>
                <a:gd name="T12" fmla="*/ 2147483646 w 332"/>
                <a:gd name="T13" fmla="*/ 2147483646 h 275"/>
                <a:gd name="T14" fmla="*/ 2147483646 w 332"/>
                <a:gd name="T15" fmla="*/ 2147483646 h 275"/>
                <a:gd name="T16" fmla="*/ 2147483646 w 332"/>
                <a:gd name="T17" fmla="*/ 2147483646 h 275"/>
                <a:gd name="T18" fmla="*/ 2147483646 w 332"/>
                <a:gd name="T19" fmla="*/ 2147483646 h 275"/>
                <a:gd name="T20" fmla="*/ 0 w 332"/>
                <a:gd name="T21" fmla="*/ 2147483646 h 275"/>
                <a:gd name="T22" fmla="*/ 2147483646 w 332"/>
                <a:gd name="T23" fmla="*/ 2147483646 h 275"/>
                <a:gd name="T24" fmla="*/ 2147483646 w 332"/>
                <a:gd name="T25" fmla="*/ 2147483646 h 275"/>
                <a:gd name="T26" fmla="*/ 2147483646 w 332"/>
                <a:gd name="T27" fmla="*/ 2147483646 h 275"/>
                <a:gd name="T28" fmla="*/ 2147483646 w 332"/>
                <a:gd name="T29" fmla="*/ 2147483646 h 275"/>
                <a:gd name="T30" fmla="*/ 2147483646 w 332"/>
                <a:gd name="T31" fmla="*/ 2147483646 h 275"/>
                <a:gd name="T32" fmla="*/ 2147483646 w 332"/>
                <a:gd name="T33" fmla="*/ 2147483646 h 275"/>
                <a:gd name="T34" fmla="*/ 2147483646 w 332"/>
                <a:gd name="T35" fmla="*/ 2147483646 h 275"/>
                <a:gd name="T36" fmla="*/ 2147483646 w 332"/>
                <a:gd name="T37" fmla="*/ 2147483646 h 275"/>
                <a:gd name="T38" fmla="*/ 2147483646 w 332"/>
                <a:gd name="T39" fmla="*/ 2147483646 h 275"/>
                <a:gd name="T40" fmla="*/ 2147483646 w 332"/>
                <a:gd name="T41" fmla="*/ 2147483646 h 275"/>
                <a:gd name="T42" fmla="*/ 2147483646 w 332"/>
                <a:gd name="T43" fmla="*/ 2147483646 h 275"/>
                <a:gd name="T44" fmla="*/ 2147483646 w 332"/>
                <a:gd name="T45" fmla="*/ 2147483646 h 275"/>
                <a:gd name="T46" fmla="*/ 2147483646 w 332"/>
                <a:gd name="T47" fmla="*/ 2147483646 h 275"/>
                <a:gd name="T48" fmla="*/ 2147483646 w 332"/>
                <a:gd name="T49" fmla="*/ 2147483646 h 275"/>
                <a:gd name="T50" fmla="*/ 2147483646 w 332"/>
                <a:gd name="T51" fmla="*/ 2147483646 h 275"/>
                <a:gd name="T52" fmla="*/ 2147483646 w 332"/>
                <a:gd name="T53" fmla="*/ 2147483646 h 275"/>
                <a:gd name="T54" fmla="*/ 2147483646 w 332"/>
                <a:gd name="T55" fmla="*/ 2147483646 h 275"/>
                <a:gd name="T56" fmla="*/ 2147483646 w 332"/>
                <a:gd name="T57" fmla="*/ 2147483646 h 275"/>
                <a:gd name="T58" fmla="*/ 2147483646 w 332"/>
                <a:gd name="T59" fmla="*/ 2147483646 h 275"/>
                <a:gd name="T60" fmla="*/ 2147483646 w 332"/>
                <a:gd name="T61" fmla="*/ 2147483646 h 275"/>
                <a:gd name="T62" fmla="*/ 2147483646 w 332"/>
                <a:gd name="T63" fmla="*/ 2147483646 h 275"/>
                <a:gd name="T64" fmla="*/ 2147483646 w 332"/>
                <a:gd name="T65" fmla="*/ 2147483646 h 275"/>
                <a:gd name="T66" fmla="*/ 2147483646 w 332"/>
                <a:gd name="T67" fmla="*/ 2147483646 h 275"/>
                <a:gd name="T68" fmla="*/ 2147483646 w 332"/>
                <a:gd name="T69" fmla="*/ 2147483646 h 275"/>
                <a:gd name="T70" fmla="*/ 2147483646 w 332"/>
                <a:gd name="T71" fmla="*/ 2147483646 h 275"/>
                <a:gd name="T72" fmla="*/ 2147483646 w 332"/>
                <a:gd name="T73" fmla="*/ 2147483646 h 275"/>
                <a:gd name="T74" fmla="*/ 2147483646 w 332"/>
                <a:gd name="T75" fmla="*/ 2147483646 h 275"/>
                <a:gd name="T76" fmla="*/ 2147483646 w 332"/>
                <a:gd name="T77" fmla="*/ 2147483646 h 275"/>
                <a:gd name="T78" fmla="*/ 2147483646 w 332"/>
                <a:gd name="T79" fmla="*/ 2147483646 h 275"/>
                <a:gd name="T80" fmla="*/ 2147483646 w 332"/>
                <a:gd name="T81" fmla="*/ 2147483646 h 275"/>
                <a:gd name="T82" fmla="*/ 2147483646 w 332"/>
                <a:gd name="T83" fmla="*/ 2147483646 h 275"/>
                <a:gd name="T84" fmla="*/ 2147483646 w 332"/>
                <a:gd name="T85" fmla="*/ 2147483646 h 275"/>
                <a:gd name="T86" fmla="*/ 2147483646 w 332"/>
                <a:gd name="T87" fmla="*/ 2147483646 h 275"/>
                <a:gd name="T88" fmla="*/ 2147483646 w 332"/>
                <a:gd name="T89" fmla="*/ 2147483646 h 275"/>
                <a:gd name="T90" fmla="*/ 2147483646 w 332"/>
                <a:gd name="T91" fmla="*/ 2147483646 h 275"/>
                <a:gd name="T92" fmla="*/ 2147483646 w 332"/>
                <a:gd name="T93" fmla="*/ 2147483646 h 275"/>
                <a:gd name="T94" fmla="*/ 2147483646 w 332"/>
                <a:gd name="T95" fmla="*/ 2147483646 h 275"/>
                <a:gd name="T96" fmla="*/ 2147483646 w 332"/>
                <a:gd name="T97" fmla="*/ 2147483646 h 275"/>
                <a:gd name="T98" fmla="*/ 2147483646 w 332"/>
                <a:gd name="T99" fmla="*/ 2147483646 h 275"/>
                <a:gd name="T100" fmla="*/ 2147483646 w 332"/>
                <a:gd name="T101" fmla="*/ 2147483646 h 275"/>
                <a:gd name="T102" fmla="*/ 2147483646 w 332"/>
                <a:gd name="T103" fmla="*/ 2147483646 h 275"/>
                <a:gd name="T104" fmla="*/ 2147483646 w 332"/>
                <a:gd name="T105" fmla="*/ 2147483646 h 275"/>
                <a:gd name="T106" fmla="*/ 2147483646 w 332"/>
                <a:gd name="T107" fmla="*/ 2147483646 h 275"/>
                <a:gd name="T108" fmla="*/ 2147483646 w 332"/>
                <a:gd name="T109" fmla="*/ 2147483646 h 275"/>
                <a:gd name="T110" fmla="*/ 2147483646 w 332"/>
                <a:gd name="T111" fmla="*/ 2147483646 h 275"/>
                <a:gd name="T112" fmla="*/ 2147483646 w 332"/>
                <a:gd name="T113" fmla="*/ 2147483646 h 2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32" h="275">
                  <a:moveTo>
                    <a:pt x="244" y="46"/>
                  </a:moveTo>
                  <a:cubicBezTo>
                    <a:pt x="243" y="38"/>
                    <a:pt x="243" y="32"/>
                    <a:pt x="245" y="23"/>
                  </a:cubicBezTo>
                  <a:cubicBezTo>
                    <a:pt x="255" y="37"/>
                    <a:pt x="270" y="27"/>
                    <a:pt x="281" y="24"/>
                  </a:cubicBezTo>
                  <a:cubicBezTo>
                    <a:pt x="283" y="31"/>
                    <a:pt x="283" y="37"/>
                    <a:pt x="283" y="47"/>
                  </a:cubicBezTo>
                  <a:cubicBezTo>
                    <a:pt x="291" y="39"/>
                    <a:pt x="291" y="19"/>
                    <a:pt x="286" y="12"/>
                  </a:cubicBezTo>
                  <a:cubicBezTo>
                    <a:pt x="278" y="1"/>
                    <a:pt x="249" y="0"/>
                    <a:pt x="241" y="10"/>
                  </a:cubicBezTo>
                  <a:cubicBezTo>
                    <a:pt x="237" y="14"/>
                    <a:pt x="233" y="41"/>
                    <a:pt x="244" y="46"/>
                  </a:cubicBezTo>
                  <a:close/>
                  <a:moveTo>
                    <a:pt x="113" y="203"/>
                  </a:moveTo>
                  <a:cubicBezTo>
                    <a:pt x="113" y="211"/>
                    <a:pt x="113" y="211"/>
                    <a:pt x="113" y="211"/>
                  </a:cubicBezTo>
                  <a:cubicBezTo>
                    <a:pt x="70" y="223"/>
                    <a:pt x="70" y="223"/>
                    <a:pt x="70" y="223"/>
                  </a:cubicBezTo>
                  <a:cubicBezTo>
                    <a:pt x="70" y="252"/>
                    <a:pt x="70" y="252"/>
                    <a:pt x="70" y="252"/>
                  </a:cubicBezTo>
                  <a:cubicBezTo>
                    <a:pt x="90" y="267"/>
                    <a:pt x="90" y="267"/>
                    <a:pt x="90" y="267"/>
                  </a:cubicBezTo>
                  <a:cubicBezTo>
                    <a:pt x="90" y="275"/>
                    <a:pt x="90" y="275"/>
                    <a:pt x="90" y="275"/>
                  </a:cubicBezTo>
                  <a:cubicBezTo>
                    <a:pt x="35" y="275"/>
                    <a:pt x="35" y="275"/>
                    <a:pt x="35" y="275"/>
                  </a:cubicBezTo>
                  <a:cubicBezTo>
                    <a:pt x="35" y="266"/>
                    <a:pt x="35" y="266"/>
                    <a:pt x="35" y="266"/>
                  </a:cubicBezTo>
                  <a:cubicBezTo>
                    <a:pt x="54" y="252"/>
                    <a:pt x="54" y="252"/>
                    <a:pt x="54" y="252"/>
                  </a:cubicBezTo>
                  <a:cubicBezTo>
                    <a:pt x="54" y="223"/>
                    <a:pt x="54" y="223"/>
                    <a:pt x="54" y="223"/>
                  </a:cubicBezTo>
                  <a:cubicBezTo>
                    <a:pt x="15" y="223"/>
                    <a:pt x="15" y="223"/>
                    <a:pt x="15" y="223"/>
                  </a:cubicBezTo>
                  <a:cubicBezTo>
                    <a:pt x="12" y="202"/>
                    <a:pt x="12" y="202"/>
                    <a:pt x="12" y="202"/>
                  </a:cubicBezTo>
                  <a:cubicBezTo>
                    <a:pt x="21" y="199"/>
                    <a:pt x="21" y="199"/>
                    <a:pt x="21" y="199"/>
                  </a:cubicBezTo>
                  <a:cubicBezTo>
                    <a:pt x="9" y="182"/>
                    <a:pt x="9" y="182"/>
                    <a:pt x="9" y="182"/>
                  </a:cubicBezTo>
                  <a:cubicBezTo>
                    <a:pt x="0" y="116"/>
                    <a:pt x="0" y="116"/>
                    <a:pt x="0" y="116"/>
                  </a:cubicBezTo>
                  <a:cubicBezTo>
                    <a:pt x="33" y="116"/>
                    <a:pt x="33" y="116"/>
                    <a:pt x="33" y="116"/>
                  </a:cubicBezTo>
                  <a:cubicBezTo>
                    <a:pt x="43" y="182"/>
                    <a:pt x="43" y="182"/>
                    <a:pt x="43" y="182"/>
                  </a:cubicBezTo>
                  <a:cubicBezTo>
                    <a:pt x="34" y="198"/>
                    <a:pt x="34" y="198"/>
                    <a:pt x="34" y="198"/>
                  </a:cubicBezTo>
                  <a:cubicBezTo>
                    <a:pt x="45" y="198"/>
                    <a:pt x="45" y="198"/>
                    <a:pt x="45" y="198"/>
                  </a:cubicBezTo>
                  <a:cubicBezTo>
                    <a:pt x="50" y="198"/>
                    <a:pt x="50" y="198"/>
                    <a:pt x="50" y="198"/>
                  </a:cubicBezTo>
                  <a:cubicBezTo>
                    <a:pt x="48" y="124"/>
                    <a:pt x="33" y="112"/>
                    <a:pt x="50" y="81"/>
                  </a:cubicBezTo>
                  <a:cubicBezTo>
                    <a:pt x="54" y="82"/>
                    <a:pt x="54" y="82"/>
                    <a:pt x="54" y="82"/>
                  </a:cubicBezTo>
                  <a:cubicBezTo>
                    <a:pt x="54" y="77"/>
                    <a:pt x="53" y="73"/>
                    <a:pt x="52" y="69"/>
                  </a:cubicBezTo>
                  <a:cubicBezTo>
                    <a:pt x="29" y="56"/>
                    <a:pt x="37" y="26"/>
                    <a:pt x="57" y="20"/>
                  </a:cubicBezTo>
                  <a:cubicBezTo>
                    <a:pt x="68" y="16"/>
                    <a:pt x="81" y="17"/>
                    <a:pt x="90" y="26"/>
                  </a:cubicBezTo>
                  <a:cubicBezTo>
                    <a:pt x="97" y="33"/>
                    <a:pt x="93" y="35"/>
                    <a:pt x="93" y="35"/>
                  </a:cubicBezTo>
                  <a:cubicBezTo>
                    <a:pt x="92" y="36"/>
                    <a:pt x="92" y="36"/>
                    <a:pt x="92" y="36"/>
                  </a:cubicBezTo>
                  <a:cubicBezTo>
                    <a:pt x="93" y="39"/>
                    <a:pt x="94" y="45"/>
                    <a:pt x="94" y="46"/>
                  </a:cubicBezTo>
                  <a:cubicBezTo>
                    <a:pt x="94" y="47"/>
                    <a:pt x="92" y="48"/>
                    <a:pt x="92" y="48"/>
                  </a:cubicBezTo>
                  <a:cubicBezTo>
                    <a:pt x="96" y="59"/>
                    <a:pt x="96" y="59"/>
                    <a:pt x="96" y="59"/>
                  </a:cubicBezTo>
                  <a:cubicBezTo>
                    <a:pt x="93" y="61"/>
                    <a:pt x="93" y="61"/>
                    <a:pt x="93" y="61"/>
                  </a:cubicBezTo>
                  <a:cubicBezTo>
                    <a:pt x="94" y="64"/>
                    <a:pt x="94" y="67"/>
                    <a:pt x="94" y="71"/>
                  </a:cubicBezTo>
                  <a:cubicBezTo>
                    <a:pt x="93" y="71"/>
                    <a:pt x="91" y="73"/>
                    <a:pt x="90" y="73"/>
                  </a:cubicBezTo>
                  <a:cubicBezTo>
                    <a:pt x="80" y="74"/>
                    <a:pt x="80" y="74"/>
                    <a:pt x="80" y="74"/>
                  </a:cubicBezTo>
                  <a:cubicBezTo>
                    <a:pt x="80" y="88"/>
                    <a:pt x="80" y="88"/>
                    <a:pt x="80" y="88"/>
                  </a:cubicBezTo>
                  <a:cubicBezTo>
                    <a:pt x="149" y="105"/>
                    <a:pt x="149" y="105"/>
                    <a:pt x="149" y="105"/>
                  </a:cubicBezTo>
                  <a:cubicBezTo>
                    <a:pt x="159" y="106"/>
                    <a:pt x="154" y="107"/>
                    <a:pt x="165" y="108"/>
                  </a:cubicBezTo>
                  <a:cubicBezTo>
                    <a:pt x="172" y="109"/>
                    <a:pt x="179" y="116"/>
                    <a:pt x="180" y="120"/>
                  </a:cubicBezTo>
                  <a:cubicBezTo>
                    <a:pt x="181" y="120"/>
                    <a:pt x="181" y="120"/>
                    <a:pt x="181" y="120"/>
                  </a:cubicBezTo>
                  <a:cubicBezTo>
                    <a:pt x="203" y="120"/>
                    <a:pt x="203" y="120"/>
                    <a:pt x="203" y="120"/>
                  </a:cubicBezTo>
                  <a:cubicBezTo>
                    <a:pt x="202" y="100"/>
                    <a:pt x="204" y="86"/>
                    <a:pt x="208" y="79"/>
                  </a:cubicBezTo>
                  <a:cubicBezTo>
                    <a:pt x="218" y="75"/>
                    <a:pt x="226" y="73"/>
                    <a:pt x="236" y="69"/>
                  </a:cubicBezTo>
                  <a:cubicBezTo>
                    <a:pt x="234" y="88"/>
                    <a:pt x="234" y="88"/>
                    <a:pt x="234" y="88"/>
                  </a:cubicBezTo>
                  <a:cubicBezTo>
                    <a:pt x="239" y="88"/>
                    <a:pt x="239" y="88"/>
                    <a:pt x="239" y="88"/>
                  </a:cubicBezTo>
                  <a:cubicBezTo>
                    <a:pt x="235" y="92"/>
                    <a:pt x="235" y="92"/>
                    <a:pt x="235" y="92"/>
                  </a:cubicBezTo>
                  <a:cubicBezTo>
                    <a:pt x="235" y="92"/>
                    <a:pt x="235" y="92"/>
                    <a:pt x="235" y="92"/>
                  </a:cubicBezTo>
                  <a:cubicBezTo>
                    <a:pt x="235" y="92"/>
                    <a:pt x="243" y="107"/>
                    <a:pt x="249" y="117"/>
                  </a:cubicBezTo>
                  <a:cubicBezTo>
                    <a:pt x="250" y="118"/>
                    <a:pt x="252" y="118"/>
                    <a:pt x="252" y="119"/>
                  </a:cubicBezTo>
                  <a:cubicBezTo>
                    <a:pt x="248" y="111"/>
                    <a:pt x="240" y="96"/>
                    <a:pt x="238" y="92"/>
                  </a:cubicBezTo>
                  <a:cubicBezTo>
                    <a:pt x="243" y="87"/>
                    <a:pt x="243" y="87"/>
                    <a:pt x="243" y="87"/>
                  </a:cubicBezTo>
                  <a:cubicBezTo>
                    <a:pt x="242" y="85"/>
                    <a:pt x="242" y="85"/>
                    <a:pt x="242" y="85"/>
                  </a:cubicBezTo>
                  <a:cubicBezTo>
                    <a:pt x="236" y="86"/>
                    <a:pt x="236" y="86"/>
                    <a:pt x="236" y="86"/>
                  </a:cubicBezTo>
                  <a:cubicBezTo>
                    <a:pt x="237" y="69"/>
                    <a:pt x="237" y="69"/>
                    <a:pt x="237" y="69"/>
                  </a:cubicBezTo>
                  <a:cubicBezTo>
                    <a:pt x="239" y="67"/>
                    <a:pt x="246" y="64"/>
                    <a:pt x="248" y="62"/>
                  </a:cubicBezTo>
                  <a:cubicBezTo>
                    <a:pt x="249" y="62"/>
                    <a:pt x="249" y="62"/>
                    <a:pt x="249" y="62"/>
                  </a:cubicBezTo>
                  <a:cubicBezTo>
                    <a:pt x="249" y="79"/>
                    <a:pt x="249" y="79"/>
                    <a:pt x="249" y="79"/>
                  </a:cubicBezTo>
                  <a:cubicBezTo>
                    <a:pt x="256" y="97"/>
                    <a:pt x="256" y="97"/>
                    <a:pt x="256" y="97"/>
                  </a:cubicBezTo>
                  <a:cubicBezTo>
                    <a:pt x="260" y="78"/>
                    <a:pt x="260" y="78"/>
                    <a:pt x="260" y="78"/>
                  </a:cubicBezTo>
                  <a:cubicBezTo>
                    <a:pt x="258" y="75"/>
                    <a:pt x="258" y="75"/>
                    <a:pt x="258" y="75"/>
                  </a:cubicBezTo>
                  <a:cubicBezTo>
                    <a:pt x="260" y="70"/>
                    <a:pt x="260" y="70"/>
                    <a:pt x="260" y="70"/>
                  </a:cubicBezTo>
                  <a:cubicBezTo>
                    <a:pt x="267" y="70"/>
                    <a:pt x="267" y="70"/>
                    <a:pt x="267" y="70"/>
                  </a:cubicBezTo>
                  <a:cubicBezTo>
                    <a:pt x="270" y="75"/>
                    <a:pt x="270" y="75"/>
                    <a:pt x="270" y="75"/>
                  </a:cubicBezTo>
                  <a:cubicBezTo>
                    <a:pt x="267" y="78"/>
                    <a:pt x="267" y="78"/>
                    <a:pt x="267" y="78"/>
                  </a:cubicBezTo>
                  <a:cubicBezTo>
                    <a:pt x="272" y="97"/>
                    <a:pt x="272" y="97"/>
                    <a:pt x="272" y="97"/>
                  </a:cubicBezTo>
                  <a:cubicBezTo>
                    <a:pt x="278" y="79"/>
                    <a:pt x="278" y="79"/>
                    <a:pt x="278" y="79"/>
                  </a:cubicBezTo>
                  <a:cubicBezTo>
                    <a:pt x="279" y="63"/>
                    <a:pt x="279" y="63"/>
                    <a:pt x="279" y="63"/>
                  </a:cubicBezTo>
                  <a:cubicBezTo>
                    <a:pt x="282" y="65"/>
                    <a:pt x="287" y="67"/>
                    <a:pt x="289" y="69"/>
                  </a:cubicBezTo>
                  <a:cubicBezTo>
                    <a:pt x="289" y="86"/>
                    <a:pt x="289" y="86"/>
                    <a:pt x="289" y="86"/>
                  </a:cubicBezTo>
                  <a:cubicBezTo>
                    <a:pt x="284" y="85"/>
                    <a:pt x="284" y="85"/>
                    <a:pt x="284" y="85"/>
                  </a:cubicBezTo>
                  <a:cubicBezTo>
                    <a:pt x="283" y="87"/>
                    <a:pt x="283" y="87"/>
                    <a:pt x="283" y="87"/>
                  </a:cubicBezTo>
                  <a:cubicBezTo>
                    <a:pt x="288" y="92"/>
                    <a:pt x="288" y="92"/>
                    <a:pt x="288" y="92"/>
                  </a:cubicBezTo>
                  <a:cubicBezTo>
                    <a:pt x="286" y="95"/>
                    <a:pt x="280" y="107"/>
                    <a:pt x="276" y="115"/>
                  </a:cubicBezTo>
                  <a:cubicBezTo>
                    <a:pt x="276" y="115"/>
                    <a:pt x="276" y="115"/>
                    <a:pt x="276" y="115"/>
                  </a:cubicBezTo>
                  <a:cubicBezTo>
                    <a:pt x="276" y="115"/>
                    <a:pt x="276" y="115"/>
                    <a:pt x="276" y="115"/>
                  </a:cubicBezTo>
                  <a:cubicBezTo>
                    <a:pt x="275" y="116"/>
                    <a:pt x="274" y="118"/>
                    <a:pt x="273" y="119"/>
                  </a:cubicBezTo>
                  <a:cubicBezTo>
                    <a:pt x="274" y="118"/>
                    <a:pt x="275" y="118"/>
                    <a:pt x="276" y="117"/>
                  </a:cubicBezTo>
                  <a:cubicBezTo>
                    <a:pt x="282" y="107"/>
                    <a:pt x="290" y="92"/>
                    <a:pt x="290" y="92"/>
                  </a:cubicBezTo>
                  <a:cubicBezTo>
                    <a:pt x="291" y="92"/>
                    <a:pt x="291" y="92"/>
                    <a:pt x="291" y="92"/>
                  </a:cubicBezTo>
                  <a:cubicBezTo>
                    <a:pt x="287" y="88"/>
                    <a:pt x="287" y="88"/>
                    <a:pt x="287" y="88"/>
                  </a:cubicBezTo>
                  <a:cubicBezTo>
                    <a:pt x="292" y="88"/>
                    <a:pt x="292" y="88"/>
                    <a:pt x="292" y="88"/>
                  </a:cubicBezTo>
                  <a:cubicBezTo>
                    <a:pt x="290" y="69"/>
                    <a:pt x="290" y="69"/>
                    <a:pt x="290" y="69"/>
                  </a:cubicBezTo>
                  <a:cubicBezTo>
                    <a:pt x="316" y="79"/>
                    <a:pt x="316" y="79"/>
                    <a:pt x="316" y="79"/>
                  </a:cubicBezTo>
                  <a:cubicBezTo>
                    <a:pt x="322" y="89"/>
                    <a:pt x="322" y="104"/>
                    <a:pt x="322" y="120"/>
                  </a:cubicBezTo>
                  <a:cubicBezTo>
                    <a:pt x="332" y="120"/>
                    <a:pt x="332" y="120"/>
                    <a:pt x="332" y="120"/>
                  </a:cubicBezTo>
                  <a:cubicBezTo>
                    <a:pt x="332" y="139"/>
                    <a:pt x="332" y="139"/>
                    <a:pt x="332" y="139"/>
                  </a:cubicBezTo>
                  <a:cubicBezTo>
                    <a:pt x="332" y="147"/>
                    <a:pt x="332" y="147"/>
                    <a:pt x="332" y="147"/>
                  </a:cubicBezTo>
                  <a:cubicBezTo>
                    <a:pt x="332" y="274"/>
                    <a:pt x="332" y="274"/>
                    <a:pt x="332" y="274"/>
                  </a:cubicBezTo>
                  <a:cubicBezTo>
                    <a:pt x="190" y="274"/>
                    <a:pt x="190" y="274"/>
                    <a:pt x="190" y="274"/>
                  </a:cubicBezTo>
                  <a:cubicBezTo>
                    <a:pt x="190" y="147"/>
                    <a:pt x="190" y="147"/>
                    <a:pt x="190" y="147"/>
                  </a:cubicBezTo>
                  <a:cubicBezTo>
                    <a:pt x="147" y="147"/>
                    <a:pt x="147" y="147"/>
                    <a:pt x="147" y="147"/>
                  </a:cubicBezTo>
                  <a:cubicBezTo>
                    <a:pt x="147" y="124"/>
                    <a:pt x="147" y="124"/>
                    <a:pt x="147" y="124"/>
                  </a:cubicBezTo>
                  <a:cubicBezTo>
                    <a:pt x="133" y="124"/>
                    <a:pt x="120" y="124"/>
                    <a:pt x="106" y="123"/>
                  </a:cubicBezTo>
                  <a:cubicBezTo>
                    <a:pt x="105" y="138"/>
                    <a:pt x="103" y="152"/>
                    <a:pt x="102" y="166"/>
                  </a:cubicBezTo>
                  <a:cubicBezTo>
                    <a:pt x="128" y="168"/>
                    <a:pt x="152" y="175"/>
                    <a:pt x="172" y="189"/>
                  </a:cubicBezTo>
                  <a:cubicBezTo>
                    <a:pt x="158" y="217"/>
                    <a:pt x="144" y="246"/>
                    <a:pt x="131" y="275"/>
                  </a:cubicBezTo>
                  <a:cubicBezTo>
                    <a:pt x="123" y="275"/>
                    <a:pt x="116" y="275"/>
                    <a:pt x="108" y="275"/>
                  </a:cubicBezTo>
                  <a:cubicBezTo>
                    <a:pt x="117" y="250"/>
                    <a:pt x="110" y="228"/>
                    <a:pt x="130" y="204"/>
                  </a:cubicBezTo>
                  <a:cubicBezTo>
                    <a:pt x="125" y="204"/>
                    <a:pt x="119" y="203"/>
                    <a:pt x="113" y="203"/>
                  </a:cubicBezTo>
                  <a:close/>
                  <a:moveTo>
                    <a:pt x="226" y="120"/>
                  </a:moveTo>
                  <a:cubicBezTo>
                    <a:pt x="231" y="120"/>
                    <a:pt x="231" y="120"/>
                    <a:pt x="231" y="120"/>
                  </a:cubicBezTo>
                  <a:cubicBezTo>
                    <a:pt x="227" y="107"/>
                    <a:pt x="227" y="107"/>
                    <a:pt x="227" y="107"/>
                  </a:cubicBezTo>
                  <a:cubicBezTo>
                    <a:pt x="226" y="107"/>
                    <a:pt x="226" y="107"/>
                    <a:pt x="226" y="107"/>
                  </a:cubicBezTo>
                  <a:cubicBezTo>
                    <a:pt x="226" y="120"/>
                    <a:pt x="226" y="120"/>
                    <a:pt x="226" y="120"/>
                  </a:cubicBezTo>
                  <a:close/>
                  <a:moveTo>
                    <a:pt x="296" y="120"/>
                  </a:moveTo>
                  <a:cubicBezTo>
                    <a:pt x="301" y="120"/>
                    <a:pt x="301" y="120"/>
                    <a:pt x="301" y="120"/>
                  </a:cubicBezTo>
                  <a:cubicBezTo>
                    <a:pt x="302" y="107"/>
                    <a:pt x="302" y="107"/>
                    <a:pt x="302" y="107"/>
                  </a:cubicBezTo>
                  <a:cubicBezTo>
                    <a:pt x="300" y="107"/>
                    <a:pt x="300" y="107"/>
                    <a:pt x="300" y="107"/>
                  </a:cubicBezTo>
                  <a:lnTo>
                    <a:pt x="296" y="120"/>
                  </a:lnTo>
                  <a:close/>
                </a:path>
              </a:pathLst>
            </a:custGeom>
            <a:solidFill>
              <a:schemeClr val="bg1"/>
            </a:solidFill>
            <a:ln w="9525">
              <a:noFill/>
              <a:round/>
            </a:ln>
          </p:spPr>
          <p:txBody>
            <a:bodyPr/>
            <a:lstStyle/>
            <a:p>
              <a:endParaRPr lang="zh-CN" altLang="en-US"/>
            </a:p>
          </p:txBody>
        </p:sp>
      </p:grpSp>
      <p:grpSp>
        <p:nvGrpSpPr>
          <p:cNvPr id="8" name="组合 15"/>
          <p:cNvGrpSpPr/>
          <p:nvPr/>
        </p:nvGrpSpPr>
        <p:grpSpPr bwMode="auto">
          <a:xfrm>
            <a:off x="3062288" y="2402630"/>
            <a:ext cx="1147762" cy="1624513"/>
            <a:chOff x="0" y="0"/>
            <a:chExt cx="1147515" cy="1624019"/>
          </a:xfrm>
        </p:grpSpPr>
        <p:grpSp>
          <p:nvGrpSpPr>
            <p:cNvPr id="9" name="组合 22"/>
            <p:cNvGrpSpPr/>
            <p:nvPr/>
          </p:nvGrpSpPr>
          <p:grpSpPr bwMode="auto">
            <a:xfrm rot="-5400000">
              <a:off x="-238252" y="238252"/>
              <a:ext cx="1624019" cy="1147515"/>
              <a:chOff x="0" y="0"/>
              <a:chExt cx="2070437" cy="1462949"/>
            </a:xfrm>
          </p:grpSpPr>
          <p:sp>
            <p:nvSpPr>
              <p:cNvPr id="26656" name="等腰三角形 6"/>
              <p:cNvSpPr/>
              <p:nvPr/>
            </p:nvSpPr>
            <p:spPr bwMode="auto">
              <a:xfrm>
                <a:off x="10119" y="900432"/>
                <a:ext cx="597048"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1" hangingPunct="1">
                  <a:buFont typeface="Arial" panose="020B0604020202020204" pitchFamily="34" charset="0"/>
                  <a:buNone/>
                  <a:defRPr/>
                </a:pPr>
                <a:endParaRPr lang="zh-CN" altLang="en-US"/>
              </a:p>
            </p:txBody>
          </p:sp>
          <p:sp>
            <p:nvSpPr>
              <p:cNvPr id="26657" name="右箭头 5"/>
              <p:cNvSpPr/>
              <p:nvPr/>
            </p:nvSpPr>
            <p:spPr bwMode="auto">
              <a:xfrm>
                <a:off x="1" y="1"/>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1" hangingPunct="1">
                  <a:buFont typeface="Arial" panose="020B0604020202020204" pitchFamily="34" charset="0"/>
                  <a:buNone/>
                  <a:defRPr/>
                </a:pPr>
                <a:endParaRPr lang="zh-CN" altLang="en-US"/>
              </a:p>
            </p:txBody>
          </p:sp>
        </p:grpSp>
        <p:sp>
          <p:nvSpPr>
            <p:cNvPr id="20498" name="Freeform 21"/>
            <p:cNvSpPr>
              <a:spLocks noEditPoints="1"/>
            </p:cNvSpPr>
            <p:nvPr/>
          </p:nvSpPr>
          <p:spPr bwMode="auto">
            <a:xfrm>
              <a:off x="296372" y="279498"/>
              <a:ext cx="391200" cy="256623"/>
            </a:xfrm>
            <a:custGeom>
              <a:avLst/>
              <a:gdLst>
                <a:gd name="T0" fmla="*/ 2147483646 w 357"/>
                <a:gd name="T1" fmla="*/ 2147483646 h 234"/>
                <a:gd name="T2" fmla="*/ 2147483646 w 357"/>
                <a:gd name="T3" fmla="*/ 2147483646 h 234"/>
                <a:gd name="T4" fmla="*/ 2147483646 w 357"/>
                <a:gd name="T5" fmla="*/ 2147483646 h 234"/>
                <a:gd name="T6" fmla="*/ 0 w 357"/>
                <a:gd name="T7" fmla="*/ 2147483646 h 234"/>
                <a:gd name="T8" fmla="*/ 2147483646 w 357"/>
                <a:gd name="T9" fmla="*/ 2147483646 h 234"/>
                <a:gd name="T10" fmla="*/ 2147483646 w 357"/>
                <a:gd name="T11" fmla="*/ 2147483646 h 234"/>
                <a:gd name="T12" fmla="*/ 2147483646 w 357"/>
                <a:gd name="T13" fmla="*/ 2147483646 h 234"/>
                <a:gd name="T14" fmla="*/ 2147483646 w 357"/>
                <a:gd name="T15" fmla="*/ 2147483646 h 234"/>
                <a:gd name="T16" fmla="*/ 2147483646 w 357"/>
                <a:gd name="T17" fmla="*/ 2147483646 h 234"/>
                <a:gd name="T18" fmla="*/ 2147483646 w 357"/>
                <a:gd name="T19" fmla="*/ 2147483646 h 234"/>
                <a:gd name="T20" fmla="*/ 2147483646 w 357"/>
                <a:gd name="T21" fmla="*/ 2147483646 h 234"/>
                <a:gd name="T22" fmla="*/ 2147483646 w 357"/>
                <a:gd name="T23" fmla="*/ 0 h 234"/>
                <a:gd name="T24" fmla="*/ 2147483646 w 357"/>
                <a:gd name="T25" fmla="*/ 2147483646 h 234"/>
                <a:gd name="T26" fmla="*/ 2147483646 w 357"/>
                <a:gd name="T27" fmla="*/ 2147483646 h 234"/>
                <a:gd name="T28" fmla="*/ 2147483646 w 357"/>
                <a:gd name="T29" fmla="*/ 2147483646 h 234"/>
                <a:gd name="T30" fmla="*/ 2147483646 w 357"/>
                <a:gd name="T31" fmla="*/ 2147483646 h 234"/>
                <a:gd name="T32" fmla="*/ 2147483646 w 357"/>
                <a:gd name="T33" fmla="*/ 2147483646 h 234"/>
                <a:gd name="T34" fmla="*/ 2147483646 w 357"/>
                <a:gd name="T35" fmla="*/ 2147483646 h 234"/>
                <a:gd name="T36" fmla="*/ 2147483646 w 357"/>
                <a:gd name="T37" fmla="*/ 2147483646 h 234"/>
                <a:gd name="T38" fmla="*/ 2147483646 w 357"/>
                <a:gd name="T39" fmla="*/ 2147483646 h 234"/>
                <a:gd name="T40" fmla="*/ 2147483646 w 357"/>
                <a:gd name="T41" fmla="*/ 2147483646 h 234"/>
                <a:gd name="T42" fmla="*/ 2147483646 w 357"/>
                <a:gd name="T43" fmla="*/ 2147483646 h 234"/>
                <a:gd name="T44" fmla="*/ 2147483646 w 357"/>
                <a:gd name="T45" fmla="*/ 2147483646 h 234"/>
                <a:gd name="T46" fmla="*/ 2147483646 w 357"/>
                <a:gd name="T47" fmla="*/ 2147483646 h 234"/>
                <a:gd name="T48" fmla="*/ 2147483646 w 357"/>
                <a:gd name="T49" fmla="*/ 2147483646 h 234"/>
                <a:gd name="T50" fmla="*/ 2147483646 w 357"/>
                <a:gd name="T51" fmla="*/ 2147483646 h 234"/>
                <a:gd name="T52" fmla="*/ 2147483646 w 357"/>
                <a:gd name="T53" fmla="*/ 2147483646 h 234"/>
                <a:gd name="T54" fmla="*/ 2147483646 w 357"/>
                <a:gd name="T55" fmla="*/ 2147483646 h 234"/>
                <a:gd name="T56" fmla="*/ 2147483646 w 357"/>
                <a:gd name="T57" fmla="*/ 0 h 234"/>
                <a:gd name="T58" fmla="*/ 2147483646 w 357"/>
                <a:gd name="T59" fmla="*/ 2147483646 h 234"/>
                <a:gd name="T60" fmla="*/ 2147483646 w 357"/>
                <a:gd name="T61" fmla="*/ 2147483646 h 234"/>
                <a:gd name="T62" fmla="*/ 2147483646 w 357"/>
                <a:gd name="T63" fmla="*/ 2147483646 h 234"/>
                <a:gd name="T64" fmla="*/ 2147483646 w 357"/>
                <a:gd name="T65" fmla="*/ 2147483646 h 234"/>
                <a:gd name="T66" fmla="*/ 2147483646 w 357"/>
                <a:gd name="T67" fmla="*/ 2147483646 h 2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57" h="234">
                  <a:moveTo>
                    <a:pt x="259" y="196"/>
                  </a:moveTo>
                  <a:cubicBezTo>
                    <a:pt x="228" y="170"/>
                    <a:pt x="228" y="170"/>
                    <a:pt x="228" y="170"/>
                  </a:cubicBezTo>
                  <a:cubicBezTo>
                    <a:pt x="239" y="158"/>
                    <a:pt x="239" y="158"/>
                    <a:pt x="239" y="158"/>
                  </a:cubicBezTo>
                  <a:cubicBezTo>
                    <a:pt x="273" y="180"/>
                    <a:pt x="273" y="180"/>
                    <a:pt x="273" y="180"/>
                  </a:cubicBezTo>
                  <a:cubicBezTo>
                    <a:pt x="269" y="185"/>
                    <a:pt x="264" y="191"/>
                    <a:pt x="259" y="196"/>
                  </a:cubicBezTo>
                  <a:close/>
                  <a:moveTo>
                    <a:pt x="80" y="18"/>
                  </a:moveTo>
                  <a:cubicBezTo>
                    <a:pt x="34" y="5"/>
                    <a:pt x="34" y="5"/>
                    <a:pt x="34" y="5"/>
                  </a:cubicBezTo>
                  <a:cubicBezTo>
                    <a:pt x="0" y="124"/>
                    <a:pt x="0" y="124"/>
                    <a:pt x="0" y="124"/>
                  </a:cubicBezTo>
                  <a:cubicBezTo>
                    <a:pt x="47" y="137"/>
                    <a:pt x="47" y="137"/>
                    <a:pt x="47" y="137"/>
                  </a:cubicBezTo>
                  <a:cubicBezTo>
                    <a:pt x="52" y="118"/>
                    <a:pt x="52" y="118"/>
                    <a:pt x="52" y="118"/>
                  </a:cubicBezTo>
                  <a:cubicBezTo>
                    <a:pt x="78" y="139"/>
                    <a:pt x="78" y="139"/>
                    <a:pt x="78" y="139"/>
                  </a:cubicBezTo>
                  <a:cubicBezTo>
                    <a:pt x="141" y="86"/>
                    <a:pt x="141" y="86"/>
                    <a:pt x="141" y="86"/>
                  </a:cubicBezTo>
                  <a:cubicBezTo>
                    <a:pt x="167" y="77"/>
                    <a:pt x="167" y="77"/>
                    <a:pt x="167" y="77"/>
                  </a:cubicBezTo>
                  <a:cubicBezTo>
                    <a:pt x="208" y="101"/>
                    <a:pt x="208" y="101"/>
                    <a:pt x="208" y="101"/>
                  </a:cubicBezTo>
                  <a:cubicBezTo>
                    <a:pt x="221" y="90"/>
                    <a:pt x="221" y="90"/>
                    <a:pt x="221" y="90"/>
                  </a:cubicBezTo>
                  <a:cubicBezTo>
                    <a:pt x="195" y="44"/>
                    <a:pt x="195" y="44"/>
                    <a:pt x="195" y="44"/>
                  </a:cubicBezTo>
                  <a:cubicBezTo>
                    <a:pt x="135" y="41"/>
                    <a:pt x="135" y="41"/>
                    <a:pt x="135" y="41"/>
                  </a:cubicBezTo>
                  <a:cubicBezTo>
                    <a:pt x="90" y="48"/>
                    <a:pt x="90" y="48"/>
                    <a:pt x="90" y="48"/>
                  </a:cubicBezTo>
                  <a:cubicBezTo>
                    <a:pt x="85" y="46"/>
                    <a:pt x="85" y="46"/>
                    <a:pt x="85" y="46"/>
                  </a:cubicBezTo>
                  <a:cubicBezTo>
                    <a:pt x="69" y="76"/>
                    <a:pt x="69" y="76"/>
                    <a:pt x="69" y="76"/>
                  </a:cubicBezTo>
                  <a:cubicBezTo>
                    <a:pt x="64" y="74"/>
                    <a:pt x="64" y="74"/>
                    <a:pt x="64" y="74"/>
                  </a:cubicBezTo>
                  <a:cubicBezTo>
                    <a:pt x="75" y="38"/>
                    <a:pt x="75" y="38"/>
                    <a:pt x="75" y="38"/>
                  </a:cubicBezTo>
                  <a:cubicBezTo>
                    <a:pt x="80" y="18"/>
                    <a:pt x="80" y="18"/>
                    <a:pt x="80" y="18"/>
                  </a:cubicBezTo>
                  <a:close/>
                  <a:moveTo>
                    <a:pt x="280" y="0"/>
                  </a:moveTo>
                  <a:cubicBezTo>
                    <a:pt x="243" y="30"/>
                    <a:pt x="243" y="30"/>
                    <a:pt x="243" y="30"/>
                  </a:cubicBezTo>
                  <a:cubicBezTo>
                    <a:pt x="249" y="38"/>
                    <a:pt x="249" y="38"/>
                    <a:pt x="249" y="38"/>
                  </a:cubicBezTo>
                  <a:cubicBezTo>
                    <a:pt x="249" y="38"/>
                    <a:pt x="249" y="38"/>
                    <a:pt x="249" y="38"/>
                  </a:cubicBezTo>
                  <a:cubicBezTo>
                    <a:pt x="279" y="75"/>
                    <a:pt x="279" y="75"/>
                    <a:pt x="279" y="75"/>
                  </a:cubicBezTo>
                  <a:cubicBezTo>
                    <a:pt x="274" y="79"/>
                    <a:pt x="274" y="79"/>
                    <a:pt x="274" y="79"/>
                  </a:cubicBezTo>
                  <a:cubicBezTo>
                    <a:pt x="233" y="42"/>
                    <a:pt x="233" y="42"/>
                    <a:pt x="233" y="42"/>
                  </a:cubicBezTo>
                  <a:cubicBezTo>
                    <a:pt x="226" y="44"/>
                    <a:pt x="219" y="48"/>
                    <a:pt x="210" y="52"/>
                  </a:cubicBezTo>
                  <a:cubicBezTo>
                    <a:pt x="234" y="89"/>
                    <a:pt x="234" y="89"/>
                    <a:pt x="234" y="89"/>
                  </a:cubicBezTo>
                  <a:cubicBezTo>
                    <a:pt x="210" y="109"/>
                    <a:pt x="210" y="109"/>
                    <a:pt x="210" y="109"/>
                  </a:cubicBezTo>
                  <a:cubicBezTo>
                    <a:pt x="167" y="85"/>
                    <a:pt x="167" y="85"/>
                    <a:pt x="167" y="85"/>
                  </a:cubicBezTo>
                  <a:cubicBezTo>
                    <a:pt x="151" y="90"/>
                    <a:pt x="151" y="90"/>
                    <a:pt x="151" y="90"/>
                  </a:cubicBezTo>
                  <a:cubicBezTo>
                    <a:pt x="121" y="112"/>
                    <a:pt x="92" y="137"/>
                    <a:pt x="69" y="160"/>
                  </a:cubicBezTo>
                  <a:cubicBezTo>
                    <a:pt x="71" y="170"/>
                    <a:pt x="78" y="177"/>
                    <a:pt x="90" y="181"/>
                  </a:cubicBezTo>
                  <a:cubicBezTo>
                    <a:pt x="103" y="169"/>
                    <a:pt x="127" y="150"/>
                    <a:pt x="141" y="139"/>
                  </a:cubicBezTo>
                  <a:cubicBezTo>
                    <a:pt x="143" y="145"/>
                    <a:pt x="143" y="145"/>
                    <a:pt x="143" y="145"/>
                  </a:cubicBezTo>
                  <a:cubicBezTo>
                    <a:pt x="129" y="158"/>
                    <a:pt x="108" y="175"/>
                    <a:pt x="96" y="192"/>
                  </a:cubicBezTo>
                  <a:cubicBezTo>
                    <a:pt x="118" y="210"/>
                    <a:pt x="118" y="210"/>
                    <a:pt x="118" y="210"/>
                  </a:cubicBezTo>
                  <a:cubicBezTo>
                    <a:pt x="128" y="207"/>
                    <a:pt x="143" y="192"/>
                    <a:pt x="158" y="178"/>
                  </a:cubicBezTo>
                  <a:cubicBezTo>
                    <a:pt x="161" y="181"/>
                    <a:pt x="161" y="181"/>
                    <a:pt x="161" y="181"/>
                  </a:cubicBezTo>
                  <a:cubicBezTo>
                    <a:pt x="157" y="187"/>
                    <a:pt x="140" y="206"/>
                    <a:pt x="139" y="214"/>
                  </a:cubicBezTo>
                  <a:cubicBezTo>
                    <a:pt x="145" y="217"/>
                    <a:pt x="152" y="221"/>
                    <a:pt x="158" y="225"/>
                  </a:cubicBezTo>
                  <a:cubicBezTo>
                    <a:pt x="167" y="219"/>
                    <a:pt x="186" y="201"/>
                    <a:pt x="193" y="193"/>
                  </a:cubicBezTo>
                  <a:cubicBezTo>
                    <a:pt x="196" y="195"/>
                    <a:pt x="196" y="195"/>
                    <a:pt x="196" y="195"/>
                  </a:cubicBezTo>
                  <a:cubicBezTo>
                    <a:pt x="194" y="199"/>
                    <a:pt x="186" y="211"/>
                    <a:pt x="185" y="222"/>
                  </a:cubicBezTo>
                  <a:cubicBezTo>
                    <a:pt x="191" y="226"/>
                    <a:pt x="198" y="230"/>
                    <a:pt x="204" y="234"/>
                  </a:cubicBezTo>
                  <a:cubicBezTo>
                    <a:pt x="211" y="229"/>
                    <a:pt x="218" y="223"/>
                    <a:pt x="223" y="217"/>
                  </a:cubicBezTo>
                  <a:cubicBezTo>
                    <a:pt x="227" y="213"/>
                    <a:pt x="227" y="213"/>
                    <a:pt x="227" y="213"/>
                  </a:cubicBezTo>
                  <a:cubicBezTo>
                    <a:pt x="212" y="188"/>
                    <a:pt x="212" y="188"/>
                    <a:pt x="212" y="188"/>
                  </a:cubicBezTo>
                  <a:cubicBezTo>
                    <a:pt x="217" y="169"/>
                    <a:pt x="240" y="147"/>
                    <a:pt x="258" y="139"/>
                  </a:cubicBezTo>
                  <a:cubicBezTo>
                    <a:pt x="285" y="144"/>
                    <a:pt x="285" y="144"/>
                    <a:pt x="285" y="144"/>
                  </a:cubicBezTo>
                  <a:cubicBezTo>
                    <a:pt x="310" y="114"/>
                    <a:pt x="310" y="114"/>
                    <a:pt x="310" y="114"/>
                  </a:cubicBezTo>
                  <a:cubicBezTo>
                    <a:pt x="320" y="126"/>
                    <a:pt x="320" y="126"/>
                    <a:pt x="320" y="126"/>
                  </a:cubicBezTo>
                  <a:cubicBezTo>
                    <a:pt x="357" y="96"/>
                    <a:pt x="357" y="96"/>
                    <a:pt x="357" y="96"/>
                  </a:cubicBezTo>
                  <a:cubicBezTo>
                    <a:pt x="280" y="0"/>
                    <a:pt x="280" y="0"/>
                    <a:pt x="280" y="0"/>
                  </a:cubicBezTo>
                  <a:close/>
                  <a:moveTo>
                    <a:pt x="291" y="151"/>
                  </a:moveTo>
                  <a:cubicBezTo>
                    <a:pt x="260" y="146"/>
                    <a:pt x="260" y="146"/>
                    <a:pt x="260" y="146"/>
                  </a:cubicBezTo>
                  <a:cubicBezTo>
                    <a:pt x="253" y="155"/>
                    <a:pt x="253" y="155"/>
                    <a:pt x="253" y="155"/>
                  </a:cubicBezTo>
                  <a:cubicBezTo>
                    <a:pt x="279" y="172"/>
                    <a:pt x="279" y="172"/>
                    <a:pt x="279" y="172"/>
                  </a:cubicBezTo>
                  <a:cubicBezTo>
                    <a:pt x="283" y="165"/>
                    <a:pt x="287" y="158"/>
                    <a:pt x="291" y="151"/>
                  </a:cubicBezTo>
                  <a:close/>
                  <a:moveTo>
                    <a:pt x="236" y="218"/>
                  </a:moveTo>
                  <a:cubicBezTo>
                    <a:pt x="242" y="213"/>
                    <a:pt x="248" y="207"/>
                    <a:pt x="254" y="201"/>
                  </a:cubicBezTo>
                  <a:cubicBezTo>
                    <a:pt x="229" y="183"/>
                    <a:pt x="229" y="183"/>
                    <a:pt x="229" y="183"/>
                  </a:cubicBezTo>
                  <a:cubicBezTo>
                    <a:pt x="220" y="190"/>
                    <a:pt x="220" y="190"/>
                    <a:pt x="220" y="190"/>
                  </a:cubicBezTo>
                  <a:lnTo>
                    <a:pt x="236" y="218"/>
                  </a:lnTo>
                  <a:close/>
                </a:path>
              </a:pathLst>
            </a:custGeom>
            <a:solidFill>
              <a:schemeClr val="bg1"/>
            </a:solidFill>
            <a:ln w="9525">
              <a:noFill/>
              <a:round/>
            </a:ln>
          </p:spPr>
          <p:txBody>
            <a:bodyPr/>
            <a:lstStyle/>
            <a:p>
              <a:endParaRPr lang="zh-CN" altLang="en-US"/>
            </a:p>
          </p:txBody>
        </p:sp>
      </p:grpSp>
      <p:sp>
        <p:nvSpPr>
          <p:cNvPr id="26659" name="TextBox 37"/>
          <p:cNvSpPr txBox="1">
            <a:spLocks noChangeArrowheads="1"/>
          </p:cNvSpPr>
          <p:nvPr/>
        </p:nvSpPr>
        <p:spPr bwMode="auto">
          <a:xfrm>
            <a:off x="536576" y="1580051"/>
            <a:ext cx="1415772" cy="276999"/>
          </a:xfrm>
          <a:prstGeom prst="rect">
            <a:avLst/>
          </a:prstGeom>
          <a:noFill/>
          <a:ln w="9525">
            <a:noFill/>
            <a:miter lim="800000"/>
          </a:ln>
        </p:spPr>
        <p:txBody>
          <a:bodyPr wrap="none">
            <a:spAutoFit/>
          </a:bodyPr>
          <a:lstStyle/>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660" name="矩形 1"/>
          <p:cNvSpPr>
            <a:spLocks noChangeArrowheads="1"/>
          </p:cNvSpPr>
          <p:nvPr/>
        </p:nvSpPr>
        <p:spPr bwMode="auto">
          <a:xfrm>
            <a:off x="536575" y="1834130"/>
            <a:ext cx="2452688" cy="507831"/>
          </a:xfrm>
          <a:prstGeom prst="rect">
            <a:avLst/>
          </a:prstGeom>
          <a:noFill/>
          <a:ln w="9525">
            <a:noFill/>
            <a:miter lim="800000"/>
          </a:ln>
        </p:spPr>
        <p:txBody>
          <a:bodyPr>
            <a:spAutoFit/>
          </a:bodyPr>
          <a:lstStyle/>
          <a:p>
            <a:pPr algn="just" eaLnBrk="1" hangingPunct="1">
              <a:buFont typeface="Arial" panose="020B0604020202020204" pitchFamily="34" charset="0"/>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sp>
        <p:nvSpPr>
          <p:cNvPr id="26661" name="TextBox 39"/>
          <p:cNvSpPr txBox="1">
            <a:spLocks noChangeArrowheads="1"/>
          </p:cNvSpPr>
          <p:nvPr/>
        </p:nvSpPr>
        <p:spPr bwMode="auto">
          <a:xfrm>
            <a:off x="536576" y="2975894"/>
            <a:ext cx="1415772" cy="276999"/>
          </a:xfrm>
          <a:prstGeom prst="rect">
            <a:avLst/>
          </a:prstGeom>
          <a:noFill/>
          <a:ln w="9525">
            <a:noFill/>
            <a:miter lim="800000"/>
          </a:ln>
        </p:spPr>
        <p:txBody>
          <a:bodyPr wrap="none">
            <a:spAutoFit/>
          </a:bodyPr>
          <a:lstStyle/>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662" name="矩形 1"/>
          <p:cNvSpPr>
            <a:spLocks noChangeArrowheads="1"/>
          </p:cNvSpPr>
          <p:nvPr/>
        </p:nvSpPr>
        <p:spPr bwMode="auto">
          <a:xfrm>
            <a:off x="536575" y="3229972"/>
            <a:ext cx="2452688" cy="507831"/>
          </a:xfrm>
          <a:prstGeom prst="rect">
            <a:avLst/>
          </a:prstGeom>
          <a:noFill/>
          <a:ln w="9525">
            <a:noFill/>
            <a:miter lim="800000"/>
          </a:ln>
        </p:spPr>
        <p:txBody>
          <a:bodyPr>
            <a:spAutoFit/>
          </a:bodyPr>
          <a:lstStyle/>
          <a:p>
            <a:pPr algn="just" eaLnBrk="1" hangingPunct="1">
              <a:buFont typeface="Arial" panose="020B0604020202020204" pitchFamily="34" charset="0"/>
              <a:buNone/>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sp>
        <p:nvSpPr>
          <p:cNvPr id="26663" name="TextBox 41"/>
          <p:cNvSpPr txBox="1">
            <a:spLocks noChangeArrowheads="1"/>
          </p:cNvSpPr>
          <p:nvPr/>
        </p:nvSpPr>
        <p:spPr bwMode="auto">
          <a:xfrm>
            <a:off x="6151563" y="1580051"/>
            <a:ext cx="1415772" cy="276999"/>
          </a:xfrm>
          <a:prstGeom prst="rect">
            <a:avLst/>
          </a:prstGeom>
          <a:noFill/>
          <a:ln w="9525">
            <a:noFill/>
            <a:miter lim="800000"/>
          </a:ln>
        </p:spPr>
        <p:txBody>
          <a:bodyPr wrap="none">
            <a:spAutoFit/>
          </a:bodyPr>
          <a:lstStyle/>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664" name="矩形 1"/>
          <p:cNvSpPr>
            <a:spLocks noChangeArrowheads="1"/>
          </p:cNvSpPr>
          <p:nvPr/>
        </p:nvSpPr>
        <p:spPr bwMode="auto">
          <a:xfrm>
            <a:off x="6151564" y="1834130"/>
            <a:ext cx="2452687" cy="507831"/>
          </a:xfrm>
          <a:prstGeom prst="rect">
            <a:avLst/>
          </a:prstGeom>
          <a:noFill/>
          <a:ln w="9525">
            <a:noFill/>
            <a:miter lim="800000"/>
          </a:ln>
        </p:spPr>
        <p:txBody>
          <a:bodyPr>
            <a:spAutoFit/>
          </a:bodyPr>
          <a:lstStyle/>
          <a:p>
            <a:pPr algn="just" eaLnBrk="1" hangingPunct="1">
              <a:buFont typeface="Arial" panose="020B0604020202020204" pitchFamily="34" charset="0"/>
              <a:buNone/>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sp>
        <p:nvSpPr>
          <p:cNvPr id="26665" name="TextBox 47"/>
          <p:cNvSpPr txBox="1">
            <a:spLocks noChangeArrowheads="1"/>
          </p:cNvSpPr>
          <p:nvPr/>
        </p:nvSpPr>
        <p:spPr bwMode="auto">
          <a:xfrm>
            <a:off x="6151563" y="3114050"/>
            <a:ext cx="1415772" cy="276999"/>
          </a:xfrm>
          <a:prstGeom prst="rect">
            <a:avLst/>
          </a:prstGeom>
          <a:noFill/>
          <a:ln w="9525">
            <a:noFill/>
            <a:miter lim="800000"/>
          </a:ln>
        </p:spPr>
        <p:txBody>
          <a:bodyPr wrap="none">
            <a:spAutoFit/>
          </a:bodyPr>
          <a:lstStyle/>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666" name="矩形 1"/>
          <p:cNvSpPr>
            <a:spLocks noChangeArrowheads="1"/>
          </p:cNvSpPr>
          <p:nvPr/>
        </p:nvSpPr>
        <p:spPr bwMode="auto">
          <a:xfrm>
            <a:off x="6151564" y="3368128"/>
            <a:ext cx="2452687" cy="507831"/>
          </a:xfrm>
          <a:prstGeom prst="rect">
            <a:avLst/>
          </a:prstGeom>
          <a:noFill/>
          <a:ln w="9525">
            <a:noFill/>
            <a:miter lim="800000"/>
          </a:ln>
        </p:spPr>
        <p:txBody>
          <a:bodyPr>
            <a:spAutoFit/>
          </a:bodyPr>
          <a:lstStyle/>
          <a:p>
            <a:pPr algn="just" eaLnBrk="1" hangingPunct="1">
              <a:buFont typeface="Arial" panose="020B0604020202020204" pitchFamily="34" charset="0"/>
              <a:buNone/>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6" presetClass="entr" presetSubtype="32" fill="hold" grpId="0" nodeType="withEffect">
                                  <p:stCondLst>
                                    <p:cond delay="0"/>
                                  </p:stCondLst>
                                  <p:childTnLst>
                                    <p:set>
                                      <p:cBhvr>
                                        <p:cTn id="22" dur="1" fill="hold">
                                          <p:stCondLst>
                                            <p:cond delay="0"/>
                                          </p:stCondLst>
                                        </p:cTn>
                                        <p:tgtEl>
                                          <p:spTgt spid="26626"/>
                                        </p:tgtEl>
                                        <p:attrNameLst>
                                          <p:attrName>style.visibility</p:attrName>
                                        </p:attrNameLst>
                                      </p:cBhvr>
                                      <p:to>
                                        <p:strVal val="visible"/>
                                      </p:to>
                                    </p:set>
                                    <p:animEffect transition="in" filter="circle(out)">
                                      <p:cBhvr>
                                        <p:cTn id="23" dur="500"/>
                                        <p:tgtEl>
                                          <p:spTgt spid="26626"/>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26638"/>
                                        </p:tgtEl>
                                        <p:attrNameLst>
                                          <p:attrName>style.visibility</p:attrName>
                                        </p:attrNameLst>
                                      </p:cBhvr>
                                      <p:to>
                                        <p:strVal val="visible"/>
                                      </p:to>
                                    </p:set>
                                    <p:anim calcmode="lin" valueType="num">
                                      <p:cBhvr>
                                        <p:cTn id="27" dur="200" fill="hold"/>
                                        <p:tgtEl>
                                          <p:spTgt spid="26638"/>
                                        </p:tgtEl>
                                        <p:attrNameLst>
                                          <p:attrName>ppt_w</p:attrName>
                                        </p:attrNameLst>
                                      </p:cBhvr>
                                      <p:tavLst>
                                        <p:tav tm="0">
                                          <p:val>
                                            <p:fltVal val="0"/>
                                          </p:val>
                                        </p:tav>
                                        <p:tav tm="100000">
                                          <p:val>
                                            <p:strVal val="#ppt_w"/>
                                          </p:val>
                                        </p:tav>
                                      </p:tavLst>
                                    </p:anim>
                                    <p:anim calcmode="lin" valueType="num">
                                      <p:cBhvr>
                                        <p:cTn id="28" dur="200" fill="hold"/>
                                        <p:tgtEl>
                                          <p:spTgt spid="26638"/>
                                        </p:tgtEl>
                                        <p:attrNameLst>
                                          <p:attrName>ppt_h</p:attrName>
                                        </p:attrNameLst>
                                      </p:cBhvr>
                                      <p:tavLst>
                                        <p:tav tm="0">
                                          <p:val>
                                            <p:fltVal val="0"/>
                                          </p:val>
                                        </p:tav>
                                        <p:tav tm="100000">
                                          <p:val>
                                            <p:strVal val="#ppt_h"/>
                                          </p:val>
                                        </p:tav>
                                      </p:tavLst>
                                    </p:anim>
                                    <p:animEffect transition="in" filter="fade">
                                      <p:cBhvr>
                                        <p:cTn id="29" dur="200"/>
                                        <p:tgtEl>
                                          <p:spTgt spid="26638"/>
                                        </p:tgtEl>
                                      </p:cBhvr>
                                    </p:animEffect>
                                  </p:childTnLst>
                                </p:cTn>
                              </p:par>
                              <p:par>
                                <p:cTn id="30" presetID="6" presetClass="emph" presetSubtype="0" autoRev="1" fill="hold" nodeType="withEffect">
                                  <p:stCondLst>
                                    <p:cond delay="150"/>
                                  </p:stCondLst>
                                  <p:childTnLst>
                                    <p:animScale>
                                      <p:cBhvr>
                                        <p:cTn id="31" dur="100" fill="hold"/>
                                        <p:tgtEl>
                                          <p:spTgt spid="26638"/>
                                        </p:tgtEl>
                                      </p:cBhvr>
                                      <p:by x="130000" y="130000"/>
                                    </p:animScale>
                                  </p:childTnLst>
                                </p:cTn>
                              </p:par>
                            </p:childTnLst>
                          </p:cTn>
                        </p:par>
                        <p:par>
                          <p:cTn id="32" fill="hold">
                            <p:stCondLst>
                              <p:cond delay="1000"/>
                            </p:stCondLst>
                            <p:childTnLst>
                              <p:par>
                                <p:cTn id="33" presetID="2" presetClass="entr" presetSubtype="8" fill="hold" grpId="0" nodeType="afterEffect">
                                  <p:stCondLst>
                                    <p:cond delay="0"/>
                                  </p:stCondLst>
                                  <p:childTnLst>
                                    <p:set>
                                      <p:cBhvr>
                                        <p:cTn id="34" dur="1" fill="hold">
                                          <p:stCondLst>
                                            <p:cond delay="0"/>
                                          </p:stCondLst>
                                        </p:cTn>
                                        <p:tgtEl>
                                          <p:spTgt spid="26659"/>
                                        </p:tgtEl>
                                        <p:attrNameLst>
                                          <p:attrName>style.visibility</p:attrName>
                                        </p:attrNameLst>
                                      </p:cBhvr>
                                      <p:to>
                                        <p:strVal val="visible"/>
                                      </p:to>
                                    </p:set>
                                    <p:anim calcmode="lin" valueType="num">
                                      <p:cBhvr additive="base">
                                        <p:cTn id="35" dur="500" fill="hold"/>
                                        <p:tgtEl>
                                          <p:spTgt spid="26659"/>
                                        </p:tgtEl>
                                        <p:attrNameLst>
                                          <p:attrName>ppt_x</p:attrName>
                                        </p:attrNameLst>
                                      </p:cBhvr>
                                      <p:tavLst>
                                        <p:tav tm="0">
                                          <p:val>
                                            <p:strVal val="0-#ppt_w/2"/>
                                          </p:val>
                                        </p:tav>
                                        <p:tav tm="100000">
                                          <p:val>
                                            <p:strVal val="#ppt_x"/>
                                          </p:val>
                                        </p:tav>
                                      </p:tavLst>
                                    </p:anim>
                                    <p:anim calcmode="lin" valueType="num">
                                      <p:cBhvr additive="base">
                                        <p:cTn id="36" dur="500" fill="hold"/>
                                        <p:tgtEl>
                                          <p:spTgt spid="2665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200"/>
                                  </p:stCondLst>
                                  <p:childTnLst>
                                    <p:set>
                                      <p:cBhvr>
                                        <p:cTn id="38" dur="1" fill="hold">
                                          <p:stCondLst>
                                            <p:cond delay="0"/>
                                          </p:stCondLst>
                                        </p:cTn>
                                        <p:tgtEl>
                                          <p:spTgt spid="26660"/>
                                        </p:tgtEl>
                                        <p:attrNameLst>
                                          <p:attrName>style.visibility</p:attrName>
                                        </p:attrNameLst>
                                      </p:cBhvr>
                                      <p:to>
                                        <p:strVal val="visible"/>
                                      </p:to>
                                    </p:set>
                                    <p:anim calcmode="lin" valueType="num">
                                      <p:cBhvr additive="base">
                                        <p:cTn id="39" dur="300" fill="hold"/>
                                        <p:tgtEl>
                                          <p:spTgt spid="26660"/>
                                        </p:tgtEl>
                                        <p:attrNameLst>
                                          <p:attrName>ppt_x</p:attrName>
                                        </p:attrNameLst>
                                      </p:cBhvr>
                                      <p:tavLst>
                                        <p:tav tm="0">
                                          <p:val>
                                            <p:strVal val="1+#ppt_w/2"/>
                                          </p:val>
                                        </p:tav>
                                        <p:tav tm="100000">
                                          <p:val>
                                            <p:strVal val="#ppt_x"/>
                                          </p:val>
                                        </p:tav>
                                      </p:tavLst>
                                    </p:anim>
                                    <p:anim calcmode="lin" valueType="num">
                                      <p:cBhvr additive="base">
                                        <p:cTn id="40" dur="300" fill="hold"/>
                                        <p:tgtEl>
                                          <p:spTgt spid="26660"/>
                                        </p:tgtEl>
                                        <p:attrNameLst>
                                          <p:attrName>ppt_y</p:attrName>
                                        </p:attrNameLst>
                                      </p:cBhvr>
                                      <p:tavLst>
                                        <p:tav tm="0">
                                          <p:val>
                                            <p:strVal val="#ppt_y"/>
                                          </p:val>
                                        </p:tav>
                                        <p:tav tm="100000">
                                          <p:val>
                                            <p:strVal val="#ppt_y"/>
                                          </p:val>
                                        </p:tav>
                                      </p:tavLst>
                                    </p:anim>
                                  </p:childTnLst>
                                </p:cTn>
                              </p:par>
                            </p:childTnLst>
                          </p:cTn>
                        </p:par>
                        <p:par>
                          <p:cTn id="41" fill="hold">
                            <p:stCondLst>
                              <p:cond delay="1500"/>
                            </p:stCondLst>
                            <p:childTnLst>
                              <p:par>
                                <p:cTn id="42" presetID="2" presetClass="entr" presetSubtype="8" fill="hold" grpId="0" nodeType="afterEffect">
                                  <p:stCondLst>
                                    <p:cond delay="0"/>
                                  </p:stCondLst>
                                  <p:childTnLst>
                                    <p:set>
                                      <p:cBhvr>
                                        <p:cTn id="43" dur="1" fill="hold">
                                          <p:stCondLst>
                                            <p:cond delay="0"/>
                                          </p:stCondLst>
                                        </p:cTn>
                                        <p:tgtEl>
                                          <p:spTgt spid="26661"/>
                                        </p:tgtEl>
                                        <p:attrNameLst>
                                          <p:attrName>style.visibility</p:attrName>
                                        </p:attrNameLst>
                                      </p:cBhvr>
                                      <p:to>
                                        <p:strVal val="visible"/>
                                      </p:to>
                                    </p:set>
                                    <p:anim calcmode="lin" valueType="num">
                                      <p:cBhvr additive="base">
                                        <p:cTn id="44" dur="500" fill="hold"/>
                                        <p:tgtEl>
                                          <p:spTgt spid="26661"/>
                                        </p:tgtEl>
                                        <p:attrNameLst>
                                          <p:attrName>ppt_x</p:attrName>
                                        </p:attrNameLst>
                                      </p:cBhvr>
                                      <p:tavLst>
                                        <p:tav tm="0">
                                          <p:val>
                                            <p:strVal val="0-#ppt_w/2"/>
                                          </p:val>
                                        </p:tav>
                                        <p:tav tm="100000">
                                          <p:val>
                                            <p:strVal val="#ppt_x"/>
                                          </p:val>
                                        </p:tav>
                                      </p:tavLst>
                                    </p:anim>
                                    <p:anim calcmode="lin" valueType="num">
                                      <p:cBhvr additive="base">
                                        <p:cTn id="45" dur="500" fill="hold"/>
                                        <p:tgtEl>
                                          <p:spTgt spid="26661"/>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200"/>
                                  </p:stCondLst>
                                  <p:childTnLst>
                                    <p:set>
                                      <p:cBhvr>
                                        <p:cTn id="47" dur="1" fill="hold">
                                          <p:stCondLst>
                                            <p:cond delay="0"/>
                                          </p:stCondLst>
                                        </p:cTn>
                                        <p:tgtEl>
                                          <p:spTgt spid="26662"/>
                                        </p:tgtEl>
                                        <p:attrNameLst>
                                          <p:attrName>style.visibility</p:attrName>
                                        </p:attrNameLst>
                                      </p:cBhvr>
                                      <p:to>
                                        <p:strVal val="visible"/>
                                      </p:to>
                                    </p:set>
                                    <p:anim calcmode="lin" valueType="num">
                                      <p:cBhvr additive="base">
                                        <p:cTn id="48" dur="300" fill="hold"/>
                                        <p:tgtEl>
                                          <p:spTgt spid="26662"/>
                                        </p:tgtEl>
                                        <p:attrNameLst>
                                          <p:attrName>ppt_x</p:attrName>
                                        </p:attrNameLst>
                                      </p:cBhvr>
                                      <p:tavLst>
                                        <p:tav tm="0">
                                          <p:val>
                                            <p:strVal val="1+#ppt_w/2"/>
                                          </p:val>
                                        </p:tav>
                                        <p:tav tm="100000">
                                          <p:val>
                                            <p:strVal val="#ppt_x"/>
                                          </p:val>
                                        </p:tav>
                                      </p:tavLst>
                                    </p:anim>
                                    <p:anim calcmode="lin" valueType="num">
                                      <p:cBhvr additive="base">
                                        <p:cTn id="49" dur="300" fill="hold"/>
                                        <p:tgtEl>
                                          <p:spTgt spid="26662"/>
                                        </p:tgtEl>
                                        <p:attrNameLst>
                                          <p:attrName>ppt_y</p:attrName>
                                        </p:attrNameLst>
                                      </p:cBhvr>
                                      <p:tavLst>
                                        <p:tav tm="0">
                                          <p:val>
                                            <p:strVal val="#ppt_y"/>
                                          </p:val>
                                        </p:tav>
                                        <p:tav tm="100000">
                                          <p:val>
                                            <p:strVal val="#ppt_y"/>
                                          </p:val>
                                        </p:tav>
                                      </p:tavLst>
                                    </p:anim>
                                  </p:childTnLst>
                                </p:cTn>
                              </p:par>
                            </p:childTnLst>
                          </p:cTn>
                        </p:par>
                        <p:par>
                          <p:cTn id="50" fill="hold">
                            <p:stCondLst>
                              <p:cond delay="2000"/>
                            </p:stCondLst>
                            <p:childTnLst>
                              <p:par>
                                <p:cTn id="51" presetID="2" presetClass="entr" presetSubtype="8" fill="hold" grpId="0" nodeType="afterEffect">
                                  <p:stCondLst>
                                    <p:cond delay="0"/>
                                  </p:stCondLst>
                                  <p:childTnLst>
                                    <p:set>
                                      <p:cBhvr>
                                        <p:cTn id="52" dur="1" fill="hold">
                                          <p:stCondLst>
                                            <p:cond delay="0"/>
                                          </p:stCondLst>
                                        </p:cTn>
                                        <p:tgtEl>
                                          <p:spTgt spid="26663"/>
                                        </p:tgtEl>
                                        <p:attrNameLst>
                                          <p:attrName>style.visibility</p:attrName>
                                        </p:attrNameLst>
                                      </p:cBhvr>
                                      <p:to>
                                        <p:strVal val="visible"/>
                                      </p:to>
                                    </p:set>
                                    <p:anim calcmode="lin" valueType="num">
                                      <p:cBhvr additive="base">
                                        <p:cTn id="53" dur="500" fill="hold"/>
                                        <p:tgtEl>
                                          <p:spTgt spid="26663"/>
                                        </p:tgtEl>
                                        <p:attrNameLst>
                                          <p:attrName>ppt_x</p:attrName>
                                        </p:attrNameLst>
                                      </p:cBhvr>
                                      <p:tavLst>
                                        <p:tav tm="0">
                                          <p:val>
                                            <p:strVal val="0-#ppt_w/2"/>
                                          </p:val>
                                        </p:tav>
                                        <p:tav tm="100000">
                                          <p:val>
                                            <p:strVal val="#ppt_x"/>
                                          </p:val>
                                        </p:tav>
                                      </p:tavLst>
                                    </p:anim>
                                    <p:anim calcmode="lin" valueType="num">
                                      <p:cBhvr additive="base">
                                        <p:cTn id="54" dur="500" fill="hold"/>
                                        <p:tgtEl>
                                          <p:spTgt spid="26663"/>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200"/>
                                  </p:stCondLst>
                                  <p:childTnLst>
                                    <p:set>
                                      <p:cBhvr>
                                        <p:cTn id="56" dur="1" fill="hold">
                                          <p:stCondLst>
                                            <p:cond delay="0"/>
                                          </p:stCondLst>
                                        </p:cTn>
                                        <p:tgtEl>
                                          <p:spTgt spid="26664"/>
                                        </p:tgtEl>
                                        <p:attrNameLst>
                                          <p:attrName>style.visibility</p:attrName>
                                        </p:attrNameLst>
                                      </p:cBhvr>
                                      <p:to>
                                        <p:strVal val="visible"/>
                                      </p:to>
                                    </p:set>
                                    <p:anim calcmode="lin" valueType="num">
                                      <p:cBhvr additive="base">
                                        <p:cTn id="57" dur="300" fill="hold"/>
                                        <p:tgtEl>
                                          <p:spTgt spid="26664"/>
                                        </p:tgtEl>
                                        <p:attrNameLst>
                                          <p:attrName>ppt_x</p:attrName>
                                        </p:attrNameLst>
                                      </p:cBhvr>
                                      <p:tavLst>
                                        <p:tav tm="0">
                                          <p:val>
                                            <p:strVal val="1+#ppt_w/2"/>
                                          </p:val>
                                        </p:tav>
                                        <p:tav tm="100000">
                                          <p:val>
                                            <p:strVal val="#ppt_x"/>
                                          </p:val>
                                        </p:tav>
                                      </p:tavLst>
                                    </p:anim>
                                    <p:anim calcmode="lin" valueType="num">
                                      <p:cBhvr additive="base">
                                        <p:cTn id="58" dur="300" fill="hold"/>
                                        <p:tgtEl>
                                          <p:spTgt spid="26664"/>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2" presetClass="entr" presetSubtype="8" fill="hold" grpId="0" nodeType="afterEffect">
                                  <p:stCondLst>
                                    <p:cond delay="0"/>
                                  </p:stCondLst>
                                  <p:childTnLst>
                                    <p:set>
                                      <p:cBhvr>
                                        <p:cTn id="61" dur="1" fill="hold">
                                          <p:stCondLst>
                                            <p:cond delay="0"/>
                                          </p:stCondLst>
                                        </p:cTn>
                                        <p:tgtEl>
                                          <p:spTgt spid="26665"/>
                                        </p:tgtEl>
                                        <p:attrNameLst>
                                          <p:attrName>style.visibility</p:attrName>
                                        </p:attrNameLst>
                                      </p:cBhvr>
                                      <p:to>
                                        <p:strVal val="visible"/>
                                      </p:to>
                                    </p:set>
                                    <p:anim calcmode="lin" valueType="num">
                                      <p:cBhvr additive="base">
                                        <p:cTn id="62" dur="500" fill="hold"/>
                                        <p:tgtEl>
                                          <p:spTgt spid="26665"/>
                                        </p:tgtEl>
                                        <p:attrNameLst>
                                          <p:attrName>ppt_x</p:attrName>
                                        </p:attrNameLst>
                                      </p:cBhvr>
                                      <p:tavLst>
                                        <p:tav tm="0">
                                          <p:val>
                                            <p:strVal val="0-#ppt_w/2"/>
                                          </p:val>
                                        </p:tav>
                                        <p:tav tm="100000">
                                          <p:val>
                                            <p:strVal val="#ppt_x"/>
                                          </p:val>
                                        </p:tav>
                                      </p:tavLst>
                                    </p:anim>
                                    <p:anim calcmode="lin" valueType="num">
                                      <p:cBhvr additive="base">
                                        <p:cTn id="63" dur="500" fill="hold"/>
                                        <p:tgtEl>
                                          <p:spTgt spid="26665"/>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200"/>
                                  </p:stCondLst>
                                  <p:childTnLst>
                                    <p:set>
                                      <p:cBhvr>
                                        <p:cTn id="65" dur="1" fill="hold">
                                          <p:stCondLst>
                                            <p:cond delay="0"/>
                                          </p:stCondLst>
                                        </p:cTn>
                                        <p:tgtEl>
                                          <p:spTgt spid="26666"/>
                                        </p:tgtEl>
                                        <p:attrNameLst>
                                          <p:attrName>style.visibility</p:attrName>
                                        </p:attrNameLst>
                                      </p:cBhvr>
                                      <p:to>
                                        <p:strVal val="visible"/>
                                      </p:to>
                                    </p:set>
                                    <p:anim calcmode="lin" valueType="num">
                                      <p:cBhvr additive="base">
                                        <p:cTn id="66" dur="300" fill="hold"/>
                                        <p:tgtEl>
                                          <p:spTgt spid="26666"/>
                                        </p:tgtEl>
                                        <p:attrNameLst>
                                          <p:attrName>ppt_x</p:attrName>
                                        </p:attrNameLst>
                                      </p:cBhvr>
                                      <p:tavLst>
                                        <p:tav tm="0">
                                          <p:val>
                                            <p:strVal val="1+#ppt_w/2"/>
                                          </p:val>
                                        </p:tav>
                                        <p:tav tm="100000">
                                          <p:val>
                                            <p:strVal val="#ppt_x"/>
                                          </p:val>
                                        </p:tav>
                                      </p:tavLst>
                                    </p:anim>
                                    <p:anim calcmode="lin" valueType="num">
                                      <p:cBhvr additive="base">
                                        <p:cTn id="67" dur="300" fill="hold"/>
                                        <p:tgtEl>
                                          <p:spTgt spid="266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nimBg="1" autoUpdateAnimBg="0"/>
      <p:bldP spid="26659" grpId="0" autoUpdateAnimBg="0"/>
      <p:bldP spid="26660" grpId="0" autoUpdateAnimBg="0"/>
      <p:bldP spid="26661" grpId="0" autoUpdateAnimBg="0"/>
      <p:bldP spid="26662" grpId="0" autoUpdateAnimBg="0"/>
      <p:bldP spid="26663" grpId="0" autoUpdateAnimBg="0"/>
      <p:bldP spid="26664" grpId="0" autoUpdateAnimBg="0"/>
      <p:bldP spid="26665" grpId="0" autoUpdateAnimBg="0"/>
      <p:bldP spid="26666"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41"/>
          <p:cNvSpPr txBox="1"/>
          <p:nvPr/>
        </p:nvSpPr>
        <p:spPr>
          <a:xfrm>
            <a:off x="1918120" y="1780031"/>
            <a:ext cx="1064990" cy="900525"/>
          </a:xfrm>
          <a:prstGeom prst="rect">
            <a:avLst/>
          </a:prstGeom>
          <a:noFill/>
        </p:spPr>
        <p:txBody>
          <a:bodyPr wrap="square" lIns="68580" tIns="34290" rIns="68580" bIns="34290" rtlCol="0">
            <a:spAutoFit/>
          </a:bodyPr>
          <a:lstStyle/>
          <a:p>
            <a:pPr algn="ctr"/>
            <a:r>
              <a:rPr lang="en-US" altLang="zh-CN" sz="5400" dirty="0" smtClean="0">
                <a:solidFill>
                  <a:schemeClr val="tx1">
                    <a:lumMod val="75000"/>
                    <a:lumOff val="25000"/>
                  </a:schemeClr>
                </a:solidFill>
              </a:rPr>
              <a:t>03</a:t>
            </a:r>
            <a:endParaRPr lang="zh-CN" altLang="en-US" sz="5400" dirty="0">
              <a:solidFill>
                <a:schemeClr val="tx1">
                  <a:lumMod val="75000"/>
                  <a:lumOff val="25000"/>
                </a:schemeClr>
              </a:solidFill>
            </a:endParaRPr>
          </a:p>
        </p:txBody>
      </p:sp>
      <p:cxnSp>
        <p:nvCxnSpPr>
          <p:cNvPr id="8" name="直接连接符 7"/>
          <p:cNvCxnSpPr/>
          <p:nvPr/>
        </p:nvCxnSpPr>
        <p:spPr>
          <a:xfrm>
            <a:off x="1753279" y="2573068"/>
            <a:ext cx="1378561" cy="0"/>
          </a:xfrm>
          <a:prstGeom prst="line">
            <a:avLst/>
          </a:prstGeom>
          <a:ln w="12700">
            <a:solidFill>
              <a:schemeClr val="tx1">
                <a:lumMod val="75000"/>
                <a:lumOff val="25000"/>
                <a:alpha val="78000"/>
              </a:schemeClr>
            </a:solidFill>
          </a:ln>
        </p:spPr>
        <p:style>
          <a:lnRef idx="1">
            <a:schemeClr val="accent1"/>
          </a:lnRef>
          <a:fillRef idx="0">
            <a:schemeClr val="accent1"/>
          </a:fillRef>
          <a:effectRef idx="0">
            <a:schemeClr val="accent1"/>
          </a:effectRef>
          <a:fontRef idx="minor">
            <a:schemeClr val="tx1"/>
          </a:fontRef>
        </p:style>
      </p:cxnSp>
      <p:sp>
        <p:nvSpPr>
          <p:cNvPr id="9" name="文本框 43"/>
          <p:cNvSpPr txBox="1"/>
          <p:nvPr/>
        </p:nvSpPr>
        <p:spPr>
          <a:xfrm>
            <a:off x="2026133" y="2617808"/>
            <a:ext cx="925687" cy="253916"/>
          </a:xfrm>
          <a:prstGeom prst="rect">
            <a:avLst/>
          </a:prstGeom>
          <a:solidFill>
            <a:schemeClr val="tx1">
              <a:lumMod val="65000"/>
              <a:lumOff val="35000"/>
            </a:schemeClr>
          </a:solidFill>
        </p:spPr>
        <p:txBody>
          <a:bodyPr wrap="square" lIns="68580" tIns="34290" rIns="68580" bIns="34290" rtlCol="0">
            <a:spAutoFit/>
          </a:bodyPr>
          <a:lstStyle/>
          <a:p>
            <a:pPr algn="ctr"/>
            <a:r>
              <a:rPr lang="en-US" altLang="zh-CN" sz="1200" dirty="0">
                <a:solidFill>
                  <a:schemeClr val="bg1"/>
                </a:solidFill>
                <a:latin typeface="+mn-ea"/>
              </a:rPr>
              <a:t>PART </a:t>
            </a:r>
            <a:r>
              <a:rPr lang="en-US" altLang="zh-CN" sz="1200" dirty="0" smtClean="0">
                <a:solidFill>
                  <a:schemeClr val="bg1"/>
                </a:solidFill>
                <a:latin typeface="+mn-ea"/>
              </a:rPr>
              <a:t>ONE </a:t>
            </a:r>
            <a:endParaRPr lang="zh-CN" altLang="en-US" sz="1200" dirty="0">
              <a:solidFill>
                <a:schemeClr val="bg1"/>
              </a:solidFill>
              <a:latin typeface="+mn-ea"/>
            </a:endParaRPr>
          </a:p>
        </p:txBody>
      </p:sp>
      <p:sp>
        <p:nvSpPr>
          <p:cNvPr id="10" name="文本框 46"/>
          <p:cNvSpPr txBox="1"/>
          <p:nvPr/>
        </p:nvSpPr>
        <p:spPr>
          <a:xfrm>
            <a:off x="3312705" y="2104492"/>
            <a:ext cx="2087387" cy="377026"/>
          </a:xfrm>
          <a:prstGeom prst="rect">
            <a:avLst/>
          </a:prstGeom>
          <a:noFill/>
        </p:spPr>
        <p:txBody>
          <a:bodyPr wrap="square" lIns="68580" tIns="34290" rIns="68580" bIns="34290" rtlCol="0">
            <a:spAutoFit/>
          </a:bodyPr>
          <a:lstStyle/>
          <a:p>
            <a:pPr>
              <a:defRPr/>
            </a:pPr>
            <a:r>
              <a:rPr lang="zh-CN" altLang="en-US" sz="2000" kern="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单击添加标题</a:t>
            </a:r>
          </a:p>
        </p:txBody>
      </p:sp>
      <p:sp>
        <p:nvSpPr>
          <p:cNvPr id="11" name="矩形 10"/>
          <p:cNvSpPr/>
          <p:nvPr/>
        </p:nvSpPr>
        <p:spPr>
          <a:xfrm>
            <a:off x="3363060" y="2625001"/>
            <a:ext cx="4629320" cy="431272"/>
          </a:xfrm>
          <a:prstGeom prst="rect">
            <a:avLst/>
          </a:prstGeom>
        </p:spPr>
        <p:txBody>
          <a:bodyPr wrap="square" lIns="68580" tIns="34290" rIns="68580" bIns="34290">
            <a:spAutoFit/>
          </a:bodyPr>
          <a:lstStyle/>
          <a:p>
            <a:pPr>
              <a:lnSpc>
                <a:spcPct val="120000"/>
              </a:lnSpc>
            </a:pPr>
            <a:r>
              <a:rPr lang="en-US" altLang="zh-CN" sz="1050" dirty="0">
                <a:solidFill>
                  <a:schemeClr val="tx1">
                    <a:lumMod val="50000"/>
                    <a:lumOff val="50000"/>
                  </a:schemeClr>
                </a:solidFill>
                <a:latin typeface="+mn-ea"/>
              </a:rPr>
              <a:t>The best preparation for tomorrow is doing your best today. Don't aim for success if you want it.</a:t>
            </a:r>
            <a:endParaRPr lang="zh-CN" altLang="en-US" sz="1050" dirty="0">
              <a:solidFill>
                <a:schemeClr val="tx1">
                  <a:lumMod val="50000"/>
                  <a:lumOff val="50000"/>
                </a:schemeClr>
              </a:solidFill>
              <a:latin typeface="+mn-ea"/>
            </a:endParaRP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500"/>
                                        <p:tgtEl>
                                          <p:spTgt spid="8"/>
                                        </p:tgtEl>
                                      </p:cBhvr>
                                    </p:animEffect>
                                  </p:childTnLst>
                                </p:cTn>
                              </p:par>
                              <p:par>
                                <p:cTn id="8" presetID="35" presetClass="path" presetSubtype="0" decel="40000" fill="hold" nodeType="withEffect">
                                  <p:stCondLst>
                                    <p:cond delay="0"/>
                                  </p:stCondLst>
                                  <p:childTnLst>
                                    <p:animMotion origin="layout" path="M 0.03073 1.11111E-6 L -0.15924 1.11111E-6 " pathEditMode="relative" rAng="0" ptsTypes="AA">
                                      <p:cBhvr>
                                        <p:cTn id="9" dur="750" spd="-100000" fill="hold"/>
                                        <p:tgtEl>
                                          <p:spTgt spid="8"/>
                                        </p:tgtEl>
                                        <p:attrNameLst>
                                          <p:attrName>ppt_x</p:attrName>
                                          <p:attrName>ppt_y</p:attrName>
                                        </p:attrNameLst>
                                      </p:cBhvr>
                                      <p:rCtr x="-9505" y="0"/>
                                    </p:animMotion>
                                  </p:childTnLst>
                                </p:cTn>
                              </p:par>
                              <p:par>
                                <p:cTn id="10" presetID="35" presetClass="path" presetSubtype="0" accel="40000" decel="40000" fill="hold" nodeType="withEffect">
                                  <p:stCondLst>
                                    <p:cond delay="750"/>
                                  </p:stCondLst>
                                  <p:childTnLst>
                                    <p:animMotion origin="layout" path="M 0.03073 7.40741E-7 L -6.25E-7 7.40741E-7 " pathEditMode="relative" rAng="0" ptsTypes="AA">
                                      <p:cBhvr>
                                        <p:cTn id="11" dur="750" fill="hold"/>
                                        <p:tgtEl>
                                          <p:spTgt spid="8"/>
                                        </p:tgtEl>
                                        <p:attrNameLst>
                                          <p:attrName>ppt_x</p:attrName>
                                          <p:attrName>ppt_y</p:attrName>
                                        </p:attrNameLst>
                                      </p:cBhvr>
                                      <p:rCtr x="-1536" y="0"/>
                                    </p:animMotion>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35" presetClass="path" presetSubtype="0" decel="40000" fill="hold" grpId="1" nodeType="withEffect">
                                  <p:stCondLst>
                                    <p:cond delay="0"/>
                                  </p:stCondLst>
                                  <p:childTnLst>
                                    <p:animMotion origin="layout" path="M 0.03073 1.11111E-6 L -0.15924 1.11111E-6 " pathEditMode="relative" rAng="0" ptsTypes="AA">
                                      <p:cBhvr>
                                        <p:cTn id="16" dur="750" spd="-100000" fill="hold"/>
                                        <p:tgtEl>
                                          <p:spTgt spid="7"/>
                                        </p:tgtEl>
                                        <p:attrNameLst>
                                          <p:attrName>ppt_x</p:attrName>
                                          <p:attrName>ppt_y</p:attrName>
                                        </p:attrNameLst>
                                      </p:cBhvr>
                                      <p:rCtr x="-9505" y="0"/>
                                    </p:animMotion>
                                  </p:childTnLst>
                                </p:cTn>
                              </p:par>
                              <p:par>
                                <p:cTn id="17" presetID="35" presetClass="path" presetSubtype="0" accel="40000" decel="40000" fill="hold" grpId="2" nodeType="withEffect">
                                  <p:stCondLst>
                                    <p:cond delay="750"/>
                                  </p:stCondLst>
                                  <p:childTnLst>
                                    <p:animMotion origin="layout" path="M 0.03073 7.40741E-7 L -6.25E-7 7.40741E-7 " pathEditMode="relative" rAng="0" ptsTypes="AA">
                                      <p:cBhvr>
                                        <p:cTn id="18" dur="750" fill="hold"/>
                                        <p:tgtEl>
                                          <p:spTgt spid="7"/>
                                        </p:tgtEl>
                                        <p:attrNameLst>
                                          <p:attrName>ppt_x</p:attrName>
                                          <p:attrName>ppt_y</p:attrName>
                                        </p:attrNameLst>
                                      </p:cBhvr>
                                      <p:rCtr x="-1536" y="0"/>
                                    </p:animMotion>
                                  </p:childTnLst>
                                </p:cTn>
                              </p:par>
                              <p:par>
                                <p:cTn id="19" presetID="10" presetClass="entr" presetSubtype="0" fill="hold" grpId="0" nodeType="withEffect">
                                  <p:stCondLst>
                                    <p:cond delay="75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35" presetClass="path" presetSubtype="0" accel="40000" decel="40000" fill="hold" grpId="1" nodeType="withEffect">
                                  <p:stCondLst>
                                    <p:cond delay="750"/>
                                  </p:stCondLst>
                                  <p:childTnLst>
                                    <p:animMotion origin="layout" path="M 0.03073 7.40741E-7 L -6.25E-7 7.40741E-7 " pathEditMode="relative" rAng="0" ptsTypes="AA">
                                      <p:cBhvr>
                                        <p:cTn id="23" dur="750" fill="hold"/>
                                        <p:tgtEl>
                                          <p:spTgt spid="9"/>
                                        </p:tgtEl>
                                        <p:attrNameLst>
                                          <p:attrName>ppt_x</p:attrName>
                                          <p:attrName>ppt_y</p:attrName>
                                        </p:attrNameLst>
                                      </p:cBhvr>
                                      <p:rCtr x="-1536" y="0"/>
                                    </p:animMotion>
                                  </p:childTnLst>
                                </p:cTn>
                              </p:par>
                              <p:par>
                                <p:cTn id="24" presetID="22" presetClass="entr" presetSubtype="8" fill="hold" grpId="0" nodeType="withEffect">
                                  <p:stCondLst>
                                    <p:cond delay="125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750"/>
                                        <p:tgtEl>
                                          <p:spTgt spid="10"/>
                                        </p:tgtEl>
                                      </p:cBhvr>
                                    </p:animEffect>
                                  </p:childTnLst>
                                </p:cTn>
                              </p:par>
                              <p:par>
                                <p:cTn id="27" presetID="22" presetClass="entr" presetSubtype="8" fill="hold" grpId="0" nodeType="withEffect">
                                  <p:stCondLst>
                                    <p:cond delay="125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P spid="9" grpId="0" animBg="1"/>
      <p:bldP spid="9" grpId="1" animBg="1"/>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61" name="平行四边形 9"/>
          <p:cNvSpPr/>
          <p:nvPr/>
        </p:nvSpPr>
        <p:spPr bwMode="auto">
          <a:xfrm>
            <a:off x="1371601" y="1946877"/>
            <a:ext cx="3046413" cy="328714"/>
          </a:xfrm>
          <a:custGeom>
            <a:avLst/>
            <a:gdLst>
              <a:gd name="T0" fmla="*/ 0 w 2628384"/>
              <a:gd name="T1" fmla="*/ 396518 h 297324"/>
              <a:gd name="T2" fmla="*/ 1123460 w 2628384"/>
              <a:gd name="T3" fmla="*/ 0 h 297324"/>
              <a:gd name="T4" fmla="*/ 4092500 w 2628384"/>
              <a:gd name="T5" fmla="*/ 0 h 297324"/>
              <a:gd name="T6" fmla="*/ 2726098 w 2628384"/>
              <a:gd name="T7" fmla="*/ 401416 h 297324"/>
              <a:gd name="T8" fmla="*/ 0 w 2628384"/>
              <a:gd name="T9" fmla="*/ 396518 h 2973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8384" h="297324">
                <a:moveTo>
                  <a:pt x="0" y="293696"/>
                </a:moveTo>
                <a:lnTo>
                  <a:pt x="721536" y="0"/>
                </a:lnTo>
                <a:lnTo>
                  <a:pt x="2628384" y="0"/>
                </a:lnTo>
                <a:lnTo>
                  <a:pt x="1750820" y="297324"/>
                </a:lnTo>
                <a:lnTo>
                  <a:pt x="0" y="293696"/>
                </a:lnTo>
                <a:close/>
              </a:path>
            </a:pathLst>
          </a:custGeom>
          <a:gradFill rotWithShape="0">
            <a:gsLst>
              <a:gs pos="0">
                <a:srgbClr val="7F7F7F"/>
              </a:gs>
              <a:gs pos="47000">
                <a:srgbClr val="BFBFBF"/>
              </a:gs>
              <a:gs pos="100000">
                <a:srgbClr val="969696"/>
              </a:gs>
            </a:gsLst>
            <a:lin ang="21540000"/>
          </a:gradFill>
          <a:ln w="9525">
            <a:noFill/>
            <a:round/>
          </a:ln>
        </p:spPr>
        <p:txBody>
          <a:bodyPr anchor="ctr"/>
          <a:lstStyle/>
          <a:p>
            <a:endParaRPr lang="zh-CN" altLang="en-US"/>
          </a:p>
        </p:txBody>
      </p:sp>
      <p:sp>
        <p:nvSpPr>
          <p:cNvPr id="27662" name="平行四边形 9"/>
          <p:cNvSpPr/>
          <p:nvPr/>
        </p:nvSpPr>
        <p:spPr bwMode="auto">
          <a:xfrm>
            <a:off x="1211264" y="3773065"/>
            <a:ext cx="3044825" cy="323950"/>
          </a:xfrm>
          <a:custGeom>
            <a:avLst/>
            <a:gdLst>
              <a:gd name="T0" fmla="*/ 0 w 2628384"/>
              <a:gd name="T1" fmla="*/ 379524 h 297324"/>
              <a:gd name="T2" fmla="*/ 1121705 w 2628384"/>
              <a:gd name="T3" fmla="*/ 0 h 297324"/>
              <a:gd name="T4" fmla="*/ 4086104 w 2628384"/>
              <a:gd name="T5" fmla="*/ 0 h 297324"/>
              <a:gd name="T6" fmla="*/ 2721837 w 2628384"/>
              <a:gd name="T7" fmla="*/ 384213 h 297324"/>
              <a:gd name="T8" fmla="*/ 0 w 2628384"/>
              <a:gd name="T9" fmla="*/ 379524 h 2973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8384" h="297324">
                <a:moveTo>
                  <a:pt x="0" y="293696"/>
                </a:moveTo>
                <a:lnTo>
                  <a:pt x="721536" y="0"/>
                </a:lnTo>
                <a:lnTo>
                  <a:pt x="2628384" y="0"/>
                </a:lnTo>
                <a:lnTo>
                  <a:pt x="1750820" y="297324"/>
                </a:lnTo>
                <a:lnTo>
                  <a:pt x="0" y="293696"/>
                </a:lnTo>
                <a:close/>
              </a:path>
            </a:pathLst>
          </a:custGeom>
          <a:gradFill rotWithShape="0">
            <a:gsLst>
              <a:gs pos="0">
                <a:srgbClr val="7F7F7F"/>
              </a:gs>
              <a:gs pos="47000">
                <a:srgbClr val="BFBFBF"/>
              </a:gs>
              <a:gs pos="100000">
                <a:srgbClr val="969696"/>
              </a:gs>
            </a:gsLst>
            <a:lin ang="21540000"/>
          </a:gradFill>
          <a:ln w="9525">
            <a:noFill/>
            <a:round/>
          </a:ln>
        </p:spPr>
        <p:txBody>
          <a:bodyPr anchor="ctr"/>
          <a:lstStyle/>
          <a:p>
            <a:endParaRPr lang="zh-CN" altLang="en-US"/>
          </a:p>
        </p:txBody>
      </p:sp>
      <p:sp>
        <p:nvSpPr>
          <p:cNvPr id="27663" name="平行四边形 9"/>
          <p:cNvSpPr/>
          <p:nvPr/>
        </p:nvSpPr>
        <p:spPr bwMode="auto">
          <a:xfrm>
            <a:off x="1371600" y="2867910"/>
            <a:ext cx="2884488" cy="323950"/>
          </a:xfrm>
          <a:custGeom>
            <a:avLst/>
            <a:gdLst>
              <a:gd name="T0" fmla="*/ 0 w 2628384"/>
              <a:gd name="T1" fmla="*/ 379524 h 297324"/>
              <a:gd name="T2" fmla="*/ 953669 w 2628384"/>
              <a:gd name="T3" fmla="*/ 0 h 297324"/>
              <a:gd name="T4" fmla="*/ 3473990 w 2628384"/>
              <a:gd name="T5" fmla="*/ 0 h 297324"/>
              <a:gd name="T6" fmla="*/ 2314096 w 2628384"/>
              <a:gd name="T7" fmla="*/ 384213 h 297324"/>
              <a:gd name="T8" fmla="*/ 0 w 2628384"/>
              <a:gd name="T9" fmla="*/ 379524 h 2973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8384" h="297324">
                <a:moveTo>
                  <a:pt x="0" y="293696"/>
                </a:moveTo>
                <a:lnTo>
                  <a:pt x="721536" y="0"/>
                </a:lnTo>
                <a:lnTo>
                  <a:pt x="2628384" y="0"/>
                </a:lnTo>
                <a:lnTo>
                  <a:pt x="1750820" y="297324"/>
                </a:lnTo>
                <a:lnTo>
                  <a:pt x="0" y="293696"/>
                </a:lnTo>
                <a:close/>
              </a:path>
            </a:pathLst>
          </a:custGeom>
          <a:gradFill rotWithShape="0">
            <a:gsLst>
              <a:gs pos="0">
                <a:srgbClr val="7F7F7F"/>
              </a:gs>
              <a:gs pos="47000">
                <a:srgbClr val="BFBFBF"/>
              </a:gs>
              <a:gs pos="100000">
                <a:srgbClr val="969696"/>
              </a:gs>
            </a:gsLst>
            <a:lin ang="21540000"/>
          </a:gradFill>
          <a:ln w="9525">
            <a:noFill/>
            <a:round/>
          </a:ln>
        </p:spPr>
        <p:txBody>
          <a:bodyPr anchor="ctr"/>
          <a:lstStyle/>
          <a:p>
            <a:endParaRPr lang="zh-CN" altLang="en-US"/>
          </a:p>
        </p:txBody>
      </p:sp>
      <p:pic>
        <p:nvPicPr>
          <p:cNvPr id="27664" name="组合 59"/>
          <p:cNvPicPr>
            <a:picLocks noChangeArrowheads="1"/>
          </p:cNvPicPr>
          <p:nvPr/>
        </p:nvPicPr>
        <p:blipFill>
          <a:blip r:embed="rId2" cstate="print">
            <a:biLevel thresh="50000"/>
            <a:lum bright="35000"/>
          </a:blip>
          <a:srcRect/>
          <a:stretch>
            <a:fillRect/>
          </a:stretch>
        </p:blipFill>
        <p:spPr bwMode="auto">
          <a:xfrm>
            <a:off x="1189038" y="4060492"/>
            <a:ext cx="3498850" cy="708244"/>
          </a:xfrm>
          <a:prstGeom prst="rect">
            <a:avLst/>
          </a:prstGeom>
          <a:noFill/>
          <a:ln w="9525">
            <a:noFill/>
            <a:miter lim="800000"/>
            <a:headEnd/>
            <a:tailEnd/>
          </a:ln>
        </p:spPr>
      </p:pic>
      <p:pic>
        <p:nvPicPr>
          <p:cNvPr id="27665" name="组合 62"/>
          <p:cNvPicPr>
            <a:picLocks noChangeArrowheads="1"/>
          </p:cNvPicPr>
          <p:nvPr/>
        </p:nvPicPr>
        <p:blipFill>
          <a:blip r:embed="rId3" cstate="print">
            <a:biLevel thresh="50000"/>
            <a:lum bright="35000"/>
          </a:blip>
          <a:srcRect/>
          <a:stretch>
            <a:fillRect/>
          </a:stretch>
        </p:blipFill>
        <p:spPr bwMode="auto">
          <a:xfrm>
            <a:off x="1030288" y="1359320"/>
            <a:ext cx="3492500" cy="708244"/>
          </a:xfrm>
          <a:prstGeom prst="rect">
            <a:avLst/>
          </a:prstGeom>
          <a:noFill/>
          <a:ln w="9525">
            <a:noFill/>
            <a:miter lim="800000"/>
            <a:headEnd/>
            <a:tailEnd/>
          </a:ln>
        </p:spPr>
      </p:pic>
      <p:pic>
        <p:nvPicPr>
          <p:cNvPr id="27666" name="组合 65"/>
          <p:cNvPicPr>
            <a:picLocks noChangeArrowheads="1"/>
          </p:cNvPicPr>
          <p:nvPr/>
        </p:nvPicPr>
        <p:blipFill>
          <a:blip r:embed="rId4" cstate="print">
            <a:biLevel thresh="50000"/>
            <a:lum bright="35000"/>
          </a:blip>
          <a:srcRect/>
          <a:stretch>
            <a:fillRect/>
          </a:stretch>
        </p:blipFill>
        <p:spPr bwMode="auto">
          <a:xfrm>
            <a:off x="1347788" y="2243831"/>
            <a:ext cx="3035300" cy="732063"/>
          </a:xfrm>
          <a:prstGeom prst="rect">
            <a:avLst/>
          </a:prstGeom>
          <a:noFill/>
          <a:ln w="9525">
            <a:noFill/>
            <a:miter lim="800000"/>
            <a:headEnd/>
            <a:tailEnd/>
          </a:ln>
        </p:spPr>
      </p:pic>
      <p:pic>
        <p:nvPicPr>
          <p:cNvPr id="27667" name="组合 68"/>
          <p:cNvPicPr>
            <a:picLocks noChangeArrowheads="1"/>
          </p:cNvPicPr>
          <p:nvPr/>
        </p:nvPicPr>
        <p:blipFill>
          <a:blip r:embed="rId5" cstate="print">
            <a:biLevel thresh="50000"/>
            <a:lum bright="35000"/>
          </a:blip>
          <a:srcRect/>
          <a:stretch>
            <a:fillRect/>
          </a:stretch>
        </p:blipFill>
        <p:spPr bwMode="auto">
          <a:xfrm>
            <a:off x="1347788" y="3152161"/>
            <a:ext cx="3035300" cy="738415"/>
          </a:xfrm>
          <a:prstGeom prst="rect">
            <a:avLst/>
          </a:prstGeom>
          <a:noFill/>
          <a:ln w="9525">
            <a:noFill/>
            <a:miter lim="800000"/>
            <a:headEnd/>
            <a:tailEnd/>
          </a:ln>
        </p:spPr>
      </p:pic>
      <p:sp>
        <p:nvSpPr>
          <p:cNvPr id="27668" name="Freeform 6"/>
          <p:cNvSpPr>
            <a:spLocks noEditPoints="1"/>
          </p:cNvSpPr>
          <p:nvPr/>
        </p:nvSpPr>
        <p:spPr bwMode="auto">
          <a:xfrm>
            <a:off x="3663951" y="1486359"/>
            <a:ext cx="282575" cy="366826"/>
          </a:xfrm>
          <a:custGeom>
            <a:avLst/>
            <a:gdLst>
              <a:gd name="T0" fmla="*/ 2147483646 w 251"/>
              <a:gd name="T1" fmla="*/ 2147483646 h 326"/>
              <a:gd name="T2" fmla="*/ 2147483646 w 251"/>
              <a:gd name="T3" fmla="*/ 2147483646 h 326"/>
              <a:gd name="T4" fmla="*/ 2147483646 w 251"/>
              <a:gd name="T5" fmla="*/ 2147483646 h 326"/>
              <a:gd name="T6" fmla="*/ 2147483646 w 251"/>
              <a:gd name="T7" fmla="*/ 2147483646 h 326"/>
              <a:gd name="T8" fmla="*/ 2147483646 w 251"/>
              <a:gd name="T9" fmla="*/ 2147483646 h 326"/>
              <a:gd name="T10" fmla="*/ 2147483646 w 251"/>
              <a:gd name="T11" fmla="*/ 2147483646 h 326"/>
              <a:gd name="T12" fmla="*/ 2147483646 w 251"/>
              <a:gd name="T13" fmla="*/ 2147483646 h 326"/>
              <a:gd name="T14" fmla="*/ 2147483646 w 251"/>
              <a:gd name="T15" fmla="*/ 2147483646 h 326"/>
              <a:gd name="T16" fmla="*/ 2147483646 w 251"/>
              <a:gd name="T17" fmla="*/ 2147483646 h 326"/>
              <a:gd name="T18" fmla="*/ 2147483646 w 251"/>
              <a:gd name="T19" fmla="*/ 2147483646 h 326"/>
              <a:gd name="T20" fmla="*/ 2147483646 w 251"/>
              <a:gd name="T21" fmla="*/ 2147483646 h 326"/>
              <a:gd name="T22" fmla="*/ 2147483646 w 251"/>
              <a:gd name="T23" fmla="*/ 2147483646 h 326"/>
              <a:gd name="T24" fmla="*/ 2147483646 w 251"/>
              <a:gd name="T25" fmla="*/ 2147483646 h 326"/>
              <a:gd name="T26" fmla="*/ 2147483646 w 251"/>
              <a:gd name="T27" fmla="*/ 2147483646 h 326"/>
              <a:gd name="T28" fmla="*/ 2147483646 w 251"/>
              <a:gd name="T29" fmla="*/ 2147483646 h 326"/>
              <a:gd name="T30" fmla="*/ 2147483646 w 251"/>
              <a:gd name="T31" fmla="*/ 2147483646 h 326"/>
              <a:gd name="T32" fmla="*/ 2147483646 w 251"/>
              <a:gd name="T33" fmla="*/ 2147483646 h 326"/>
              <a:gd name="T34" fmla="*/ 2147483646 w 251"/>
              <a:gd name="T35" fmla="*/ 2147483646 h 326"/>
              <a:gd name="T36" fmla="*/ 2147483646 w 251"/>
              <a:gd name="T37" fmla="*/ 2147483646 h 326"/>
              <a:gd name="T38" fmla="*/ 2147483646 w 251"/>
              <a:gd name="T39" fmla="*/ 2147483646 h 326"/>
              <a:gd name="T40" fmla="*/ 2147483646 w 251"/>
              <a:gd name="T41" fmla="*/ 2147483646 h 326"/>
              <a:gd name="T42" fmla="*/ 2147483646 w 251"/>
              <a:gd name="T43" fmla="*/ 2147483646 h 326"/>
              <a:gd name="T44" fmla="*/ 2147483646 w 251"/>
              <a:gd name="T45" fmla="*/ 2147483646 h 326"/>
              <a:gd name="T46" fmla="*/ 2147483646 w 251"/>
              <a:gd name="T47" fmla="*/ 2147483646 h 326"/>
              <a:gd name="T48" fmla="*/ 2147483646 w 251"/>
              <a:gd name="T49" fmla="*/ 2147483646 h 326"/>
              <a:gd name="T50" fmla="*/ 2147483646 w 251"/>
              <a:gd name="T51" fmla="*/ 2147483646 h 326"/>
              <a:gd name="T52" fmla="*/ 2147483646 w 251"/>
              <a:gd name="T53" fmla="*/ 2147483646 h 326"/>
              <a:gd name="T54" fmla="*/ 2147483646 w 251"/>
              <a:gd name="T55" fmla="*/ 2147483646 h 326"/>
              <a:gd name="T56" fmla="*/ 2147483646 w 251"/>
              <a:gd name="T57" fmla="*/ 2147483646 h 326"/>
              <a:gd name="T58" fmla="*/ 2147483646 w 251"/>
              <a:gd name="T59" fmla="*/ 2147483646 h 326"/>
              <a:gd name="T60" fmla="*/ 2147483646 w 251"/>
              <a:gd name="T61" fmla="*/ 2147483646 h 326"/>
              <a:gd name="T62" fmla="*/ 2147483646 w 251"/>
              <a:gd name="T63" fmla="*/ 2147483646 h 326"/>
              <a:gd name="T64" fmla="*/ 2147483646 w 251"/>
              <a:gd name="T65" fmla="*/ 2147483646 h 326"/>
              <a:gd name="T66" fmla="*/ 2147483646 w 251"/>
              <a:gd name="T67" fmla="*/ 2147483646 h 326"/>
              <a:gd name="T68" fmla="*/ 2147483646 w 251"/>
              <a:gd name="T69" fmla="*/ 2147483646 h 326"/>
              <a:gd name="T70" fmla="*/ 2147483646 w 251"/>
              <a:gd name="T71" fmla="*/ 2147483646 h 326"/>
              <a:gd name="T72" fmla="*/ 2147483646 w 251"/>
              <a:gd name="T73" fmla="*/ 2147483646 h 3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 h="326">
                <a:moveTo>
                  <a:pt x="45" y="298"/>
                </a:moveTo>
                <a:cubicBezTo>
                  <a:pt x="33" y="298"/>
                  <a:pt x="33" y="298"/>
                  <a:pt x="33" y="298"/>
                </a:cubicBezTo>
                <a:cubicBezTo>
                  <a:pt x="4" y="298"/>
                  <a:pt x="0" y="279"/>
                  <a:pt x="7" y="253"/>
                </a:cubicBezTo>
                <a:cubicBezTo>
                  <a:pt x="26" y="180"/>
                  <a:pt x="26" y="180"/>
                  <a:pt x="26" y="180"/>
                </a:cubicBezTo>
                <a:cubicBezTo>
                  <a:pt x="29" y="168"/>
                  <a:pt x="35" y="158"/>
                  <a:pt x="42" y="151"/>
                </a:cubicBezTo>
                <a:cubicBezTo>
                  <a:pt x="44" y="150"/>
                  <a:pt x="44" y="150"/>
                  <a:pt x="44" y="150"/>
                </a:cubicBezTo>
                <a:cubicBezTo>
                  <a:pt x="45" y="149"/>
                  <a:pt x="45" y="149"/>
                  <a:pt x="45" y="149"/>
                </a:cubicBezTo>
                <a:cubicBezTo>
                  <a:pt x="77" y="141"/>
                  <a:pt x="77" y="141"/>
                  <a:pt x="77" y="141"/>
                </a:cubicBezTo>
                <a:cubicBezTo>
                  <a:pt x="74" y="171"/>
                  <a:pt x="74" y="171"/>
                  <a:pt x="74" y="171"/>
                </a:cubicBezTo>
                <a:cubicBezTo>
                  <a:pt x="83" y="170"/>
                  <a:pt x="83" y="170"/>
                  <a:pt x="83" y="170"/>
                </a:cubicBezTo>
                <a:cubicBezTo>
                  <a:pt x="76" y="177"/>
                  <a:pt x="76" y="177"/>
                  <a:pt x="76" y="177"/>
                </a:cubicBezTo>
                <a:cubicBezTo>
                  <a:pt x="76" y="178"/>
                  <a:pt x="76" y="178"/>
                  <a:pt x="76" y="178"/>
                </a:cubicBezTo>
                <a:cubicBezTo>
                  <a:pt x="77" y="178"/>
                  <a:pt x="81" y="186"/>
                  <a:pt x="87" y="197"/>
                </a:cubicBezTo>
                <a:cubicBezTo>
                  <a:pt x="54" y="197"/>
                  <a:pt x="54" y="197"/>
                  <a:pt x="54" y="197"/>
                </a:cubicBezTo>
                <a:cubicBezTo>
                  <a:pt x="45" y="206"/>
                  <a:pt x="45" y="206"/>
                  <a:pt x="45" y="206"/>
                </a:cubicBezTo>
                <a:cubicBezTo>
                  <a:pt x="45" y="298"/>
                  <a:pt x="45" y="298"/>
                  <a:pt x="45" y="298"/>
                </a:cubicBezTo>
                <a:close/>
                <a:moveTo>
                  <a:pt x="58" y="210"/>
                </a:moveTo>
                <a:cubicBezTo>
                  <a:pt x="58" y="297"/>
                  <a:pt x="58" y="297"/>
                  <a:pt x="58" y="297"/>
                </a:cubicBezTo>
                <a:cubicBezTo>
                  <a:pt x="198" y="297"/>
                  <a:pt x="198" y="297"/>
                  <a:pt x="198" y="297"/>
                </a:cubicBezTo>
                <a:cubicBezTo>
                  <a:pt x="198" y="210"/>
                  <a:pt x="198" y="210"/>
                  <a:pt x="198" y="210"/>
                </a:cubicBezTo>
                <a:cubicBezTo>
                  <a:pt x="58" y="210"/>
                  <a:pt x="58" y="210"/>
                  <a:pt x="58" y="210"/>
                </a:cubicBezTo>
                <a:close/>
                <a:moveTo>
                  <a:pt x="82" y="92"/>
                </a:moveTo>
                <a:cubicBezTo>
                  <a:pt x="80" y="74"/>
                  <a:pt x="79" y="66"/>
                  <a:pt x="85" y="48"/>
                </a:cubicBezTo>
                <a:cubicBezTo>
                  <a:pt x="96" y="56"/>
                  <a:pt x="123" y="52"/>
                  <a:pt x="134" y="47"/>
                </a:cubicBezTo>
                <a:cubicBezTo>
                  <a:pt x="140" y="56"/>
                  <a:pt x="151" y="58"/>
                  <a:pt x="161" y="55"/>
                </a:cubicBezTo>
                <a:cubicBezTo>
                  <a:pt x="164" y="70"/>
                  <a:pt x="164" y="72"/>
                  <a:pt x="164" y="92"/>
                </a:cubicBezTo>
                <a:cubicBezTo>
                  <a:pt x="164" y="92"/>
                  <a:pt x="175" y="82"/>
                  <a:pt x="177" y="74"/>
                </a:cubicBezTo>
                <a:cubicBezTo>
                  <a:pt x="179" y="65"/>
                  <a:pt x="175" y="32"/>
                  <a:pt x="171" y="25"/>
                </a:cubicBezTo>
                <a:cubicBezTo>
                  <a:pt x="167" y="14"/>
                  <a:pt x="154" y="6"/>
                  <a:pt x="132" y="9"/>
                </a:cubicBezTo>
                <a:cubicBezTo>
                  <a:pt x="111" y="0"/>
                  <a:pt x="86" y="9"/>
                  <a:pt x="75" y="21"/>
                </a:cubicBezTo>
                <a:cubicBezTo>
                  <a:pt x="71" y="27"/>
                  <a:pt x="65" y="74"/>
                  <a:pt x="70" y="81"/>
                </a:cubicBezTo>
                <a:cubicBezTo>
                  <a:pt x="76" y="88"/>
                  <a:pt x="82" y="92"/>
                  <a:pt x="82" y="92"/>
                </a:cubicBezTo>
                <a:close/>
                <a:moveTo>
                  <a:pt x="40" y="311"/>
                </a:moveTo>
                <a:cubicBezTo>
                  <a:pt x="215" y="311"/>
                  <a:pt x="215" y="311"/>
                  <a:pt x="215" y="311"/>
                </a:cubicBezTo>
                <a:cubicBezTo>
                  <a:pt x="205" y="326"/>
                  <a:pt x="205" y="326"/>
                  <a:pt x="205" y="326"/>
                </a:cubicBezTo>
                <a:cubicBezTo>
                  <a:pt x="49" y="326"/>
                  <a:pt x="49" y="326"/>
                  <a:pt x="49" y="326"/>
                </a:cubicBezTo>
                <a:cubicBezTo>
                  <a:pt x="40" y="311"/>
                  <a:pt x="40" y="311"/>
                  <a:pt x="40" y="311"/>
                </a:cubicBezTo>
                <a:close/>
                <a:moveTo>
                  <a:pt x="225" y="180"/>
                </a:moveTo>
                <a:cubicBezTo>
                  <a:pt x="244" y="253"/>
                  <a:pt x="244" y="253"/>
                  <a:pt x="244" y="253"/>
                </a:cubicBezTo>
                <a:cubicBezTo>
                  <a:pt x="251" y="279"/>
                  <a:pt x="248" y="298"/>
                  <a:pt x="218" y="298"/>
                </a:cubicBezTo>
                <a:cubicBezTo>
                  <a:pt x="211" y="298"/>
                  <a:pt x="211" y="298"/>
                  <a:pt x="211" y="298"/>
                </a:cubicBezTo>
                <a:cubicBezTo>
                  <a:pt x="211" y="206"/>
                  <a:pt x="211" y="206"/>
                  <a:pt x="211" y="206"/>
                </a:cubicBezTo>
                <a:cubicBezTo>
                  <a:pt x="201" y="197"/>
                  <a:pt x="201" y="197"/>
                  <a:pt x="201" y="197"/>
                </a:cubicBezTo>
                <a:cubicBezTo>
                  <a:pt x="167" y="197"/>
                  <a:pt x="167" y="197"/>
                  <a:pt x="167" y="197"/>
                </a:cubicBezTo>
                <a:cubicBezTo>
                  <a:pt x="172" y="186"/>
                  <a:pt x="177" y="178"/>
                  <a:pt x="177" y="178"/>
                </a:cubicBezTo>
                <a:cubicBezTo>
                  <a:pt x="177" y="177"/>
                  <a:pt x="177" y="177"/>
                  <a:pt x="177" y="177"/>
                </a:cubicBezTo>
                <a:cubicBezTo>
                  <a:pt x="170" y="170"/>
                  <a:pt x="170" y="170"/>
                  <a:pt x="170" y="170"/>
                </a:cubicBezTo>
                <a:cubicBezTo>
                  <a:pt x="179" y="171"/>
                  <a:pt x="179" y="171"/>
                  <a:pt x="179" y="171"/>
                </a:cubicBezTo>
                <a:cubicBezTo>
                  <a:pt x="177" y="142"/>
                  <a:pt x="177" y="142"/>
                  <a:pt x="177" y="142"/>
                </a:cubicBezTo>
                <a:cubicBezTo>
                  <a:pt x="208" y="149"/>
                  <a:pt x="208" y="149"/>
                  <a:pt x="208" y="149"/>
                </a:cubicBezTo>
                <a:cubicBezTo>
                  <a:pt x="210" y="150"/>
                  <a:pt x="210" y="150"/>
                  <a:pt x="210" y="150"/>
                </a:cubicBezTo>
                <a:cubicBezTo>
                  <a:pt x="211" y="152"/>
                  <a:pt x="211" y="152"/>
                  <a:pt x="211" y="152"/>
                </a:cubicBezTo>
                <a:cubicBezTo>
                  <a:pt x="218" y="160"/>
                  <a:pt x="222" y="170"/>
                  <a:pt x="224" y="180"/>
                </a:cubicBezTo>
                <a:cubicBezTo>
                  <a:pt x="225" y="180"/>
                  <a:pt x="225" y="180"/>
                  <a:pt x="225" y="180"/>
                </a:cubicBezTo>
                <a:close/>
                <a:moveTo>
                  <a:pt x="162" y="197"/>
                </a:moveTo>
                <a:cubicBezTo>
                  <a:pt x="167" y="188"/>
                  <a:pt x="171" y="181"/>
                  <a:pt x="172" y="178"/>
                </a:cubicBezTo>
                <a:cubicBezTo>
                  <a:pt x="163" y="168"/>
                  <a:pt x="163" y="168"/>
                  <a:pt x="163" y="168"/>
                </a:cubicBezTo>
                <a:cubicBezTo>
                  <a:pt x="164" y="165"/>
                  <a:pt x="164" y="165"/>
                  <a:pt x="164" y="165"/>
                </a:cubicBezTo>
                <a:cubicBezTo>
                  <a:pt x="175" y="166"/>
                  <a:pt x="175" y="166"/>
                  <a:pt x="175" y="166"/>
                </a:cubicBezTo>
                <a:cubicBezTo>
                  <a:pt x="174" y="141"/>
                  <a:pt x="174" y="141"/>
                  <a:pt x="174" y="141"/>
                </a:cubicBezTo>
                <a:cubicBezTo>
                  <a:pt x="164" y="138"/>
                  <a:pt x="164" y="138"/>
                  <a:pt x="164" y="138"/>
                </a:cubicBezTo>
                <a:cubicBezTo>
                  <a:pt x="155" y="145"/>
                  <a:pt x="155" y="145"/>
                  <a:pt x="155" y="145"/>
                </a:cubicBezTo>
                <a:cubicBezTo>
                  <a:pt x="133" y="197"/>
                  <a:pt x="133" y="197"/>
                  <a:pt x="133" y="197"/>
                </a:cubicBezTo>
                <a:cubicBezTo>
                  <a:pt x="162" y="197"/>
                  <a:pt x="162" y="197"/>
                  <a:pt x="162" y="197"/>
                </a:cubicBezTo>
                <a:close/>
                <a:moveTo>
                  <a:pt x="79" y="141"/>
                </a:moveTo>
                <a:cubicBezTo>
                  <a:pt x="78" y="166"/>
                  <a:pt x="78" y="166"/>
                  <a:pt x="78" y="166"/>
                </a:cubicBezTo>
                <a:cubicBezTo>
                  <a:pt x="89" y="165"/>
                  <a:pt x="89" y="165"/>
                  <a:pt x="89" y="165"/>
                </a:cubicBezTo>
                <a:cubicBezTo>
                  <a:pt x="90" y="168"/>
                  <a:pt x="90" y="168"/>
                  <a:pt x="90" y="168"/>
                </a:cubicBezTo>
                <a:cubicBezTo>
                  <a:pt x="81" y="178"/>
                  <a:pt x="81" y="178"/>
                  <a:pt x="81" y="178"/>
                </a:cubicBezTo>
                <a:cubicBezTo>
                  <a:pt x="82" y="181"/>
                  <a:pt x="86" y="188"/>
                  <a:pt x="91" y="197"/>
                </a:cubicBezTo>
                <a:cubicBezTo>
                  <a:pt x="121" y="197"/>
                  <a:pt x="121" y="197"/>
                  <a:pt x="121" y="197"/>
                </a:cubicBezTo>
                <a:cubicBezTo>
                  <a:pt x="96" y="145"/>
                  <a:pt x="96" y="145"/>
                  <a:pt x="96" y="145"/>
                </a:cubicBezTo>
                <a:cubicBezTo>
                  <a:pt x="88" y="138"/>
                  <a:pt x="88" y="138"/>
                  <a:pt x="88" y="138"/>
                </a:cubicBezTo>
                <a:lnTo>
                  <a:pt x="79" y="141"/>
                </a:lnTo>
                <a:close/>
              </a:path>
            </a:pathLst>
          </a:custGeom>
          <a:solidFill>
            <a:srgbClr val="FFFFFF"/>
          </a:solidFill>
          <a:ln w="9525">
            <a:noFill/>
            <a:round/>
          </a:ln>
        </p:spPr>
        <p:txBody>
          <a:bodyPr/>
          <a:lstStyle/>
          <a:p>
            <a:endParaRPr lang="zh-CN" altLang="en-US"/>
          </a:p>
        </p:txBody>
      </p:sp>
      <p:sp>
        <p:nvSpPr>
          <p:cNvPr id="27669" name="Freeform 11"/>
          <p:cNvSpPr>
            <a:spLocks noEditPoints="1"/>
          </p:cNvSpPr>
          <p:nvPr/>
        </p:nvSpPr>
        <p:spPr bwMode="auto">
          <a:xfrm>
            <a:off x="3629026" y="2428038"/>
            <a:ext cx="352425" cy="289014"/>
          </a:xfrm>
          <a:custGeom>
            <a:avLst/>
            <a:gdLst>
              <a:gd name="T0" fmla="*/ 2147483646 w 355"/>
              <a:gd name="T1" fmla="*/ 2147483646 h 292"/>
              <a:gd name="T2" fmla="*/ 2147483646 w 355"/>
              <a:gd name="T3" fmla="*/ 2147483646 h 292"/>
              <a:gd name="T4" fmla="*/ 0 w 355"/>
              <a:gd name="T5" fmla="*/ 2147483646 h 292"/>
              <a:gd name="T6" fmla="*/ 2147483646 w 355"/>
              <a:gd name="T7" fmla="*/ 2147483646 h 292"/>
              <a:gd name="T8" fmla="*/ 2147483646 w 355"/>
              <a:gd name="T9" fmla="*/ 2147483646 h 292"/>
              <a:gd name="T10" fmla="*/ 2147483646 w 355"/>
              <a:gd name="T11" fmla="*/ 2147483646 h 292"/>
              <a:gd name="T12" fmla="*/ 2147483646 w 355"/>
              <a:gd name="T13" fmla="*/ 2147483646 h 292"/>
              <a:gd name="T14" fmla="*/ 2147483646 w 355"/>
              <a:gd name="T15" fmla="*/ 2147483646 h 292"/>
              <a:gd name="T16" fmla="*/ 2147483646 w 355"/>
              <a:gd name="T17" fmla="*/ 2147483646 h 292"/>
              <a:gd name="T18" fmla="*/ 2147483646 w 355"/>
              <a:gd name="T19" fmla="*/ 2147483646 h 292"/>
              <a:gd name="T20" fmla="*/ 2147483646 w 355"/>
              <a:gd name="T21" fmla="*/ 2147483646 h 292"/>
              <a:gd name="T22" fmla="*/ 2147483646 w 355"/>
              <a:gd name="T23" fmla="*/ 2147483646 h 292"/>
              <a:gd name="T24" fmla="*/ 2147483646 w 355"/>
              <a:gd name="T25" fmla="*/ 2147483646 h 292"/>
              <a:gd name="T26" fmla="*/ 2147483646 w 355"/>
              <a:gd name="T27" fmla="*/ 2147483646 h 292"/>
              <a:gd name="T28" fmla="*/ 2147483646 w 355"/>
              <a:gd name="T29" fmla="*/ 2147483646 h 292"/>
              <a:gd name="T30" fmla="*/ 2147483646 w 355"/>
              <a:gd name="T31" fmla="*/ 2147483646 h 292"/>
              <a:gd name="T32" fmla="*/ 2147483646 w 355"/>
              <a:gd name="T33" fmla="*/ 2147483646 h 292"/>
              <a:gd name="T34" fmla="*/ 2147483646 w 355"/>
              <a:gd name="T35" fmla="*/ 2147483646 h 292"/>
              <a:gd name="T36" fmla="*/ 2147483646 w 355"/>
              <a:gd name="T37" fmla="*/ 2147483646 h 292"/>
              <a:gd name="T38" fmla="*/ 2147483646 w 355"/>
              <a:gd name="T39" fmla="*/ 2147483646 h 292"/>
              <a:gd name="T40" fmla="*/ 2147483646 w 355"/>
              <a:gd name="T41" fmla="*/ 2147483646 h 292"/>
              <a:gd name="T42" fmla="*/ 2147483646 w 355"/>
              <a:gd name="T43" fmla="*/ 2147483646 h 292"/>
              <a:gd name="T44" fmla="*/ 2147483646 w 355"/>
              <a:gd name="T45" fmla="*/ 2147483646 h 292"/>
              <a:gd name="T46" fmla="*/ 2147483646 w 355"/>
              <a:gd name="T47" fmla="*/ 2147483646 h 292"/>
              <a:gd name="T48" fmla="*/ 2147483646 w 355"/>
              <a:gd name="T49" fmla="*/ 2147483646 h 292"/>
              <a:gd name="T50" fmla="*/ 2147483646 w 355"/>
              <a:gd name="T51" fmla="*/ 2147483646 h 292"/>
              <a:gd name="T52" fmla="*/ 2147483646 w 355"/>
              <a:gd name="T53" fmla="*/ 2147483646 h 292"/>
              <a:gd name="T54" fmla="*/ 2147483646 w 355"/>
              <a:gd name="T55" fmla="*/ 2147483646 h 292"/>
              <a:gd name="T56" fmla="*/ 2147483646 w 355"/>
              <a:gd name="T57" fmla="*/ 2147483646 h 292"/>
              <a:gd name="T58" fmla="*/ 2147483646 w 355"/>
              <a:gd name="T59" fmla="*/ 2147483646 h 292"/>
              <a:gd name="T60" fmla="*/ 2147483646 w 355"/>
              <a:gd name="T61" fmla="*/ 2147483646 h 292"/>
              <a:gd name="T62" fmla="*/ 2147483646 w 355"/>
              <a:gd name="T63" fmla="*/ 2147483646 h 292"/>
              <a:gd name="T64" fmla="*/ 2147483646 w 355"/>
              <a:gd name="T65" fmla="*/ 2147483646 h 292"/>
              <a:gd name="T66" fmla="*/ 2147483646 w 355"/>
              <a:gd name="T67" fmla="*/ 2147483646 h 292"/>
              <a:gd name="T68" fmla="*/ 2147483646 w 355"/>
              <a:gd name="T69" fmla="*/ 2147483646 h 292"/>
              <a:gd name="T70" fmla="*/ 2147483646 w 355"/>
              <a:gd name="T71" fmla="*/ 2147483646 h 292"/>
              <a:gd name="T72" fmla="*/ 2147483646 w 355"/>
              <a:gd name="T73" fmla="*/ 2147483646 h 292"/>
              <a:gd name="T74" fmla="*/ 2147483646 w 355"/>
              <a:gd name="T75" fmla="*/ 2147483646 h 292"/>
              <a:gd name="T76" fmla="*/ 2147483646 w 355"/>
              <a:gd name="T77" fmla="*/ 2147483646 h 292"/>
              <a:gd name="T78" fmla="*/ 2147483646 w 355"/>
              <a:gd name="T79" fmla="*/ 2147483646 h 292"/>
              <a:gd name="T80" fmla="*/ 2147483646 w 355"/>
              <a:gd name="T81" fmla="*/ 2147483646 h 292"/>
              <a:gd name="T82" fmla="*/ 2147483646 w 355"/>
              <a:gd name="T83" fmla="*/ 2147483646 h 292"/>
              <a:gd name="T84" fmla="*/ 2147483646 w 355"/>
              <a:gd name="T85" fmla="*/ 2147483646 h 292"/>
              <a:gd name="T86" fmla="*/ 2147483646 w 355"/>
              <a:gd name="T87" fmla="*/ 2147483646 h 292"/>
              <a:gd name="T88" fmla="*/ 2147483646 w 355"/>
              <a:gd name="T89" fmla="*/ 2147483646 h 292"/>
              <a:gd name="T90" fmla="*/ 2147483646 w 355"/>
              <a:gd name="T91" fmla="*/ 2147483646 h 292"/>
              <a:gd name="T92" fmla="*/ 2147483646 w 355"/>
              <a:gd name="T93" fmla="*/ 2147483646 h 292"/>
              <a:gd name="T94" fmla="*/ 2147483646 w 355"/>
              <a:gd name="T95" fmla="*/ 2147483646 h 292"/>
              <a:gd name="T96" fmla="*/ 2147483646 w 355"/>
              <a:gd name="T97" fmla="*/ 2147483646 h 292"/>
              <a:gd name="T98" fmla="*/ 2147483646 w 355"/>
              <a:gd name="T99" fmla="*/ 2147483646 h 292"/>
              <a:gd name="T100" fmla="*/ 2147483646 w 355"/>
              <a:gd name="T101" fmla="*/ 2147483646 h 292"/>
              <a:gd name="T102" fmla="*/ 2147483646 w 355"/>
              <a:gd name="T103" fmla="*/ 2147483646 h 292"/>
              <a:gd name="T104" fmla="*/ 2147483646 w 355"/>
              <a:gd name="T105" fmla="*/ 2147483646 h 292"/>
              <a:gd name="T106" fmla="*/ 2147483646 w 355"/>
              <a:gd name="T107" fmla="*/ 2147483646 h 292"/>
              <a:gd name="T108" fmla="*/ 2147483646 w 355"/>
              <a:gd name="T109" fmla="*/ 2147483646 h 292"/>
              <a:gd name="T110" fmla="*/ 2147483646 w 355"/>
              <a:gd name="T111" fmla="*/ 2147483646 h 292"/>
              <a:gd name="T112" fmla="*/ 2147483646 w 355"/>
              <a:gd name="T113" fmla="*/ 2147483646 h 292"/>
              <a:gd name="T114" fmla="*/ 2147483646 w 355"/>
              <a:gd name="T115" fmla="*/ 2147483646 h 292"/>
              <a:gd name="T116" fmla="*/ 2147483646 w 355"/>
              <a:gd name="T117" fmla="*/ 2147483646 h 292"/>
              <a:gd name="T118" fmla="*/ 2147483646 w 355"/>
              <a:gd name="T119" fmla="*/ 2147483646 h 2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55" h="292">
                <a:moveTo>
                  <a:pt x="165" y="123"/>
                </a:moveTo>
                <a:cubicBezTo>
                  <a:pt x="159" y="133"/>
                  <a:pt x="159" y="133"/>
                  <a:pt x="159" y="133"/>
                </a:cubicBezTo>
                <a:cubicBezTo>
                  <a:pt x="105" y="116"/>
                  <a:pt x="105" y="116"/>
                  <a:pt x="105" y="116"/>
                </a:cubicBezTo>
                <a:cubicBezTo>
                  <a:pt x="99" y="172"/>
                  <a:pt x="99" y="172"/>
                  <a:pt x="99" y="172"/>
                </a:cubicBezTo>
                <a:cubicBezTo>
                  <a:pt x="101" y="212"/>
                  <a:pt x="97" y="252"/>
                  <a:pt x="99" y="292"/>
                </a:cubicBezTo>
                <a:cubicBezTo>
                  <a:pt x="88" y="292"/>
                  <a:pt x="84" y="292"/>
                  <a:pt x="73" y="292"/>
                </a:cubicBezTo>
                <a:cubicBezTo>
                  <a:pt x="71" y="258"/>
                  <a:pt x="67" y="224"/>
                  <a:pt x="65" y="191"/>
                </a:cubicBezTo>
                <a:cubicBezTo>
                  <a:pt x="60" y="191"/>
                  <a:pt x="63" y="191"/>
                  <a:pt x="58" y="191"/>
                </a:cubicBezTo>
                <a:cubicBezTo>
                  <a:pt x="56" y="224"/>
                  <a:pt x="49" y="258"/>
                  <a:pt x="48" y="292"/>
                </a:cubicBezTo>
                <a:cubicBezTo>
                  <a:pt x="37" y="292"/>
                  <a:pt x="32" y="292"/>
                  <a:pt x="21" y="292"/>
                </a:cubicBezTo>
                <a:cubicBezTo>
                  <a:pt x="24" y="252"/>
                  <a:pt x="20" y="212"/>
                  <a:pt x="22" y="172"/>
                </a:cubicBezTo>
                <a:cubicBezTo>
                  <a:pt x="15" y="167"/>
                  <a:pt x="7" y="161"/>
                  <a:pt x="0" y="155"/>
                </a:cubicBezTo>
                <a:cubicBezTo>
                  <a:pt x="3" y="127"/>
                  <a:pt x="7" y="99"/>
                  <a:pt x="17" y="73"/>
                </a:cubicBezTo>
                <a:cubicBezTo>
                  <a:pt x="23" y="73"/>
                  <a:pt x="29" y="73"/>
                  <a:pt x="35" y="73"/>
                </a:cubicBezTo>
                <a:cubicBezTo>
                  <a:pt x="52" y="101"/>
                  <a:pt x="52" y="101"/>
                  <a:pt x="52" y="101"/>
                </a:cubicBezTo>
                <a:cubicBezTo>
                  <a:pt x="56" y="76"/>
                  <a:pt x="56" y="76"/>
                  <a:pt x="56" y="76"/>
                </a:cubicBezTo>
                <a:cubicBezTo>
                  <a:pt x="55" y="76"/>
                  <a:pt x="55" y="76"/>
                  <a:pt x="55" y="76"/>
                </a:cubicBezTo>
                <a:cubicBezTo>
                  <a:pt x="55" y="69"/>
                  <a:pt x="55" y="69"/>
                  <a:pt x="55" y="69"/>
                </a:cubicBezTo>
                <a:cubicBezTo>
                  <a:pt x="65" y="69"/>
                  <a:pt x="65" y="69"/>
                  <a:pt x="65" y="69"/>
                </a:cubicBezTo>
                <a:cubicBezTo>
                  <a:pt x="65" y="76"/>
                  <a:pt x="65" y="76"/>
                  <a:pt x="65" y="76"/>
                </a:cubicBezTo>
                <a:cubicBezTo>
                  <a:pt x="64" y="76"/>
                  <a:pt x="64" y="76"/>
                  <a:pt x="64" y="76"/>
                </a:cubicBezTo>
                <a:cubicBezTo>
                  <a:pt x="70" y="101"/>
                  <a:pt x="70" y="101"/>
                  <a:pt x="70" y="101"/>
                </a:cubicBezTo>
                <a:cubicBezTo>
                  <a:pt x="85" y="73"/>
                  <a:pt x="85" y="73"/>
                  <a:pt x="85" y="73"/>
                </a:cubicBezTo>
                <a:cubicBezTo>
                  <a:pt x="90" y="73"/>
                  <a:pt x="95" y="73"/>
                  <a:pt x="100" y="73"/>
                </a:cubicBezTo>
                <a:cubicBezTo>
                  <a:pt x="126" y="90"/>
                  <a:pt x="135" y="92"/>
                  <a:pt x="165" y="123"/>
                </a:cubicBezTo>
                <a:close/>
                <a:moveTo>
                  <a:pt x="120" y="46"/>
                </a:moveTo>
                <a:cubicBezTo>
                  <a:pt x="120" y="80"/>
                  <a:pt x="120" y="80"/>
                  <a:pt x="120" y="80"/>
                </a:cubicBezTo>
                <a:cubicBezTo>
                  <a:pt x="134" y="80"/>
                  <a:pt x="134" y="80"/>
                  <a:pt x="134" y="80"/>
                </a:cubicBezTo>
                <a:cubicBezTo>
                  <a:pt x="134" y="87"/>
                  <a:pt x="134" y="87"/>
                  <a:pt x="134" y="87"/>
                </a:cubicBezTo>
                <a:cubicBezTo>
                  <a:pt x="151" y="100"/>
                  <a:pt x="151" y="100"/>
                  <a:pt x="151" y="100"/>
                </a:cubicBezTo>
                <a:cubicBezTo>
                  <a:pt x="151" y="80"/>
                  <a:pt x="151" y="80"/>
                  <a:pt x="151" y="80"/>
                </a:cubicBezTo>
                <a:cubicBezTo>
                  <a:pt x="321" y="80"/>
                  <a:pt x="321" y="80"/>
                  <a:pt x="321" y="80"/>
                </a:cubicBezTo>
                <a:cubicBezTo>
                  <a:pt x="321" y="196"/>
                  <a:pt x="321" y="196"/>
                  <a:pt x="321" y="196"/>
                </a:cubicBezTo>
                <a:cubicBezTo>
                  <a:pt x="151" y="196"/>
                  <a:pt x="151" y="196"/>
                  <a:pt x="151" y="196"/>
                </a:cubicBezTo>
                <a:cubicBezTo>
                  <a:pt x="151" y="137"/>
                  <a:pt x="151" y="137"/>
                  <a:pt x="151" y="137"/>
                </a:cubicBezTo>
                <a:cubicBezTo>
                  <a:pt x="134" y="132"/>
                  <a:pt x="134" y="132"/>
                  <a:pt x="134" y="132"/>
                </a:cubicBezTo>
                <a:cubicBezTo>
                  <a:pt x="134" y="205"/>
                  <a:pt x="134" y="205"/>
                  <a:pt x="134" y="205"/>
                </a:cubicBezTo>
                <a:cubicBezTo>
                  <a:pt x="134" y="214"/>
                  <a:pt x="134" y="214"/>
                  <a:pt x="134" y="214"/>
                </a:cubicBezTo>
                <a:cubicBezTo>
                  <a:pt x="142" y="214"/>
                  <a:pt x="142" y="214"/>
                  <a:pt x="142" y="214"/>
                </a:cubicBezTo>
                <a:cubicBezTo>
                  <a:pt x="330" y="214"/>
                  <a:pt x="330" y="214"/>
                  <a:pt x="330" y="214"/>
                </a:cubicBezTo>
                <a:cubicBezTo>
                  <a:pt x="338" y="214"/>
                  <a:pt x="338" y="214"/>
                  <a:pt x="338" y="214"/>
                </a:cubicBezTo>
                <a:cubicBezTo>
                  <a:pt x="338" y="205"/>
                  <a:pt x="338" y="205"/>
                  <a:pt x="338" y="205"/>
                </a:cubicBezTo>
                <a:cubicBezTo>
                  <a:pt x="338" y="80"/>
                  <a:pt x="338" y="80"/>
                  <a:pt x="338" y="80"/>
                </a:cubicBezTo>
                <a:cubicBezTo>
                  <a:pt x="355" y="80"/>
                  <a:pt x="355" y="80"/>
                  <a:pt x="355" y="80"/>
                </a:cubicBezTo>
                <a:cubicBezTo>
                  <a:pt x="355" y="46"/>
                  <a:pt x="355" y="46"/>
                  <a:pt x="355" y="46"/>
                </a:cubicBezTo>
                <a:cubicBezTo>
                  <a:pt x="120" y="46"/>
                  <a:pt x="120" y="46"/>
                  <a:pt x="120" y="46"/>
                </a:cubicBezTo>
                <a:close/>
                <a:moveTo>
                  <a:pt x="234" y="180"/>
                </a:moveTo>
                <a:cubicBezTo>
                  <a:pt x="234" y="162"/>
                  <a:pt x="234" y="162"/>
                  <a:pt x="234" y="162"/>
                </a:cubicBezTo>
                <a:cubicBezTo>
                  <a:pt x="236" y="161"/>
                  <a:pt x="236" y="161"/>
                  <a:pt x="236" y="161"/>
                </a:cubicBezTo>
                <a:cubicBezTo>
                  <a:pt x="238" y="137"/>
                  <a:pt x="238" y="137"/>
                  <a:pt x="238" y="137"/>
                </a:cubicBezTo>
                <a:cubicBezTo>
                  <a:pt x="240" y="136"/>
                  <a:pt x="240" y="136"/>
                  <a:pt x="240" y="136"/>
                </a:cubicBezTo>
                <a:cubicBezTo>
                  <a:pt x="240" y="180"/>
                  <a:pt x="240" y="180"/>
                  <a:pt x="240" y="180"/>
                </a:cubicBezTo>
                <a:cubicBezTo>
                  <a:pt x="234" y="180"/>
                  <a:pt x="234" y="180"/>
                  <a:pt x="234" y="180"/>
                </a:cubicBezTo>
                <a:close/>
                <a:moveTo>
                  <a:pt x="263" y="94"/>
                </a:moveTo>
                <a:cubicBezTo>
                  <a:pt x="244" y="94"/>
                  <a:pt x="244" y="94"/>
                  <a:pt x="244" y="94"/>
                </a:cubicBezTo>
                <a:cubicBezTo>
                  <a:pt x="226" y="95"/>
                  <a:pt x="226" y="95"/>
                  <a:pt x="226" y="95"/>
                </a:cubicBezTo>
                <a:cubicBezTo>
                  <a:pt x="232" y="105"/>
                  <a:pt x="232" y="105"/>
                  <a:pt x="232" y="105"/>
                </a:cubicBezTo>
                <a:cubicBezTo>
                  <a:pt x="225" y="110"/>
                  <a:pt x="225" y="110"/>
                  <a:pt x="225" y="110"/>
                </a:cubicBezTo>
                <a:cubicBezTo>
                  <a:pt x="223" y="111"/>
                  <a:pt x="223" y="111"/>
                  <a:pt x="223" y="111"/>
                </a:cubicBezTo>
                <a:cubicBezTo>
                  <a:pt x="223" y="114"/>
                  <a:pt x="223" y="114"/>
                  <a:pt x="223" y="114"/>
                </a:cubicBezTo>
                <a:cubicBezTo>
                  <a:pt x="221" y="143"/>
                  <a:pt x="221" y="143"/>
                  <a:pt x="221" y="143"/>
                </a:cubicBezTo>
                <a:cubicBezTo>
                  <a:pt x="205" y="128"/>
                  <a:pt x="205" y="128"/>
                  <a:pt x="205" y="128"/>
                </a:cubicBezTo>
                <a:cubicBezTo>
                  <a:pt x="199" y="122"/>
                  <a:pt x="199" y="122"/>
                  <a:pt x="199" y="122"/>
                </a:cubicBezTo>
                <a:cubicBezTo>
                  <a:pt x="195" y="130"/>
                  <a:pt x="195" y="130"/>
                  <a:pt x="195" y="130"/>
                </a:cubicBezTo>
                <a:cubicBezTo>
                  <a:pt x="186" y="149"/>
                  <a:pt x="186" y="149"/>
                  <a:pt x="186" y="149"/>
                </a:cubicBezTo>
                <a:cubicBezTo>
                  <a:pt x="183" y="145"/>
                  <a:pt x="183" y="145"/>
                  <a:pt x="183" y="145"/>
                </a:cubicBezTo>
                <a:cubicBezTo>
                  <a:pt x="180" y="141"/>
                  <a:pt x="180" y="141"/>
                  <a:pt x="180" y="141"/>
                </a:cubicBezTo>
                <a:cubicBezTo>
                  <a:pt x="176" y="142"/>
                  <a:pt x="176" y="142"/>
                  <a:pt x="176" y="142"/>
                </a:cubicBezTo>
                <a:cubicBezTo>
                  <a:pt x="157" y="148"/>
                  <a:pt x="157" y="148"/>
                  <a:pt x="157" y="148"/>
                </a:cubicBezTo>
                <a:cubicBezTo>
                  <a:pt x="160" y="159"/>
                  <a:pt x="160" y="159"/>
                  <a:pt x="160" y="159"/>
                </a:cubicBezTo>
                <a:cubicBezTo>
                  <a:pt x="175" y="155"/>
                  <a:pt x="175" y="155"/>
                  <a:pt x="175" y="155"/>
                </a:cubicBezTo>
                <a:cubicBezTo>
                  <a:pt x="182" y="165"/>
                  <a:pt x="182" y="165"/>
                  <a:pt x="182" y="165"/>
                </a:cubicBezTo>
                <a:cubicBezTo>
                  <a:pt x="192" y="164"/>
                  <a:pt x="192" y="164"/>
                  <a:pt x="192" y="164"/>
                </a:cubicBezTo>
                <a:cubicBezTo>
                  <a:pt x="203" y="142"/>
                  <a:pt x="203" y="142"/>
                  <a:pt x="203" y="142"/>
                </a:cubicBezTo>
                <a:cubicBezTo>
                  <a:pt x="222" y="160"/>
                  <a:pt x="222" y="160"/>
                  <a:pt x="222" y="160"/>
                </a:cubicBezTo>
                <a:cubicBezTo>
                  <a:pt x="232" y="156"/>
                  <a:pt x="232" y="156"/>
                  <a:pt x="232" y="156"/>
                </a:cubicBezTo>
                <a:cubicBezTo>
                  <a:pt x="234" y="118"/>
                  <a:pt x="234" y="118"/>
                  <a:pt x="234" y="118"/>
                </a:cubicBezTo>
                <a:cubicBezTo>
                  <a:pt x="239" y="115"/>
                  <a:pt x="239" y="115"/>
                  <a:pt x="239" y="115"/>
                </a:cubicBezTo>
                <a:cubicBezTo>
                  <a:pt x="246" y="126"/>
                  <a:pt x="246" y="126"/>
                  <a:pt x="246" y="126"/>
                </a:cubicBezTo>
                <a:cubicBezTo>
                  <a:pt x="254" y="110"/>
                  <a:pt x="254" y="110"/>
                  <a:pt x="254" y="110"/>
                </a:cubicBezTo>
                <a:cubicBezTo>
                  <a:pt x="263" y="94"/>
                  <a:pt x="263" y="94"/>
                  <a:pt x="263" y="94"/>
                </a:cubicBezTo>
                <a:close/>
                <a:moveTo>
                  <a:pt x="178" y="180"/>
                </a:moveTo>
                <a:cubicBezTo>
                  <a:pt x="178" y="171"/>
                  <a:pt x="178" y="171"/>
                  <a:pt x="178" y="171"/>
                </a:cubicBezTo>
                <a:cubicBezTo>
                  <a:pt x="179" y="172"/>
                  <a:pt x="179" y="172"/>
                  <a:pt x="179" y="172"/>
                </a:cubicBezTo>
                <a:cubicBezTo>
                  <a:pt x="184" y="172"/>
                  <a:pt x="184" y="172"/>
                  <a:pt x="184" y="172"/>
                </a:cubicBezTo>
                <a:cubicBezTo>
                  <a:pt x="184" y="180"/>
                  <a:pt x="184" y="180"/>
                  <a:pt x="184" y="180"/>
                </a:cubicBezTo>
                <a:cubicBezTo>
                  <a:pt x="182" y="180"/>
                  <a:pt x="180" y="180"/>
                  <a:pt x="178" y="180"/>
                </a:cubicBezTo>
                <a:close/>
                <a:moveTo>
                  <a:pt x="167" y="180"/>
                </a:moveTo>
                <a:cubicBezTo>
                  <a:pt x="167" y="165"/>
                  <a:pt x="167" y="165"/>
                  <a:pt x="167" y="165"/>
                </a:cubicBezTo>
                <a:cubicBezTo>
                  <a:pt x="173" y="163"/>
                  <a:pt x="173" y="163"/>
                  <a:pt x="173" y="163"/>
                </a:cubicBezTo>
                <a:cubicBezTo>
                  <a:pt x="173" y="163"/>
                  <a:pt x="173" y="163"/>
                  <a:pt x="173" y="163"/>
                </a:cubicBezTo>
                <a:cubicBezTo>
                  <a:pt x="173" y="180"/>
                  <a:pt x="173" y="180"/>
                  <a:pt x="173" y="180"/>
                </a:cubicBezTo>
                <a:cubicBezTo>
                  <a:pt x="167" y="180"/>
                  <a:pt x="167" y="180"/>
                  <a:pt x="167" y="180"/>
                </a:cubicBezTo>
                <a:close/>
                <a:moveTo>
                  <a:pt x="189" y="180"/>
                </a:moveTo>
                <a:cubicBezTo>
                  <a:pt x="189" y="172"/>
                  <a:pt x="189" y="172"/>
                  <a:pt x="189" y="172"/>
                </a:cubicBezTo>
                <a:cubicBezTo>
                  <a:pt x="195" y="171"/>
                  <a:pt x="195" y="171"/>
                  <a:pt x="195" y="171"/>
                </a:cubicBezTo>
                <a:cubicBezTo>
                  <a:pt x="196" y="171"/>
                  <a:pt x="196" y="171"/>
                  <a:pt x="196" y="171"/>
                </a:cubicBezTo>
                <a:cubicBezTo>
                  <a:pt x="196" y="180"/>
                  <a:pt x="196" y="180"/>
                  <a:pt x="196" y="180"/>
                </a:cubicBezTo>
                <a:cubicBezTo>
                  <a:pt x="193" y="180"/>
                  <a:pt x="191" y="180"/>
                  <a:pt x="189" y="180"/>
                </a:cubicBezTo>
                <a:close/>
                <a:moveTo>
                  <a:pt x="200" y="180"/>
                </a:moveTo>
                <a:cubicBezTo>
                  <a:pt x="200" y="160"/>
                  <a:pt x="200" y="160"/>
                  <a:pt x="200" y="160"/>
                </a:cubicBezTo>
                <a:cubicBezTo>
                  <a:pt x="204" y="152"/>
                  <a:pt x="204" y="152"/>
                  <a:pt x="204" y="152"/>
                </a:cubicBezTo>
                <a:cubicBezTo>
                  <a:pt x="207" y="155"/>
                  <a:pt x="207" y="155"/>
                  <a:pt x="207" y="155"/>
                </a:cubicBezTo>
                <a:cubicBezTo>
                  <a:pt x="207" y="180"/>
                  <a:pt x="207" y="180"/>
                  <a:pt x="207" y="180"/>
                </a:cubicBezTo>
                <a:cubicBezTo>
                  <a:pt x="205" y="180"/>
                  <a:pt x="203" y="180"/>
                  <a:pt x="200" y="180"/>
                </a:cubicBezTo>
                <a:close/>
                <a:moveTo>
                  <a:pt x="212" y="180"/>
                </a:moveTo>
                <a:cubicBezTo>
                  <a:pt x="212" y="159"/>
                  <a:pt x="212" y="159"/>
                  <a:pt x="212" y="159"/>
                </a:cubicBezTo>
                <a:cubicBezTo>
                  <a:pt x="218" y="165"/>
                  <a:pt x="218" y="165"/>
                  <a:pt x="218" y="165"/>
                </a:cubicBezTo>
                <a:cubicBezTo>
                  <a:pt x="218" y="180"/>
                  <a:pt x="218" y="180"/>
                  <a:pt x="218" y="180"/>
                </a:cubicBezTo>
                <a:cubicBezTo>
                  <a:pt x="216" y="180"/>
                  <a:pt x="214" y="180"/>
                  <a:pt x="212" y="180"/>
                </a:cubicBezTo>
                <a:close/>
                <a:moveTo>
                  <a:pt x="223" y="180"/>
                </a:moveTo>
                <a:cubicBezTo>
                  <a:pt x="223" y="167"/>
                  <a:pt x="223" y="167"/>
                  <a:pt x="223" y="167"/>
                </a:cubicBezTo>
                <a:cubicBezTo>
                  <a:pt x="229" y="164"/>
                  <a:pt x="229" y="164"/>
                  <a:pt x="229" y="164"/>
                </a:cubicBezTo>
                <a:cubicBezTo>
                  <a:pt x="229" y="180"/>
                  <a:pt x="229" y="180"/>
                  <a:pt x="229" y="180"/>
                </a:cubicBezTo>
                <a:cubicBezTo>
                  <a:pt x="227" y="180"/>
                  <a:pt x="225" y="180"/>
                  <a:pt x="223" y="180"/>
                </a:cubicBezTo>
                <a:close/>
                <a:moveTo>
                  <a:pt x="285" y="123"/>
                </a:moveTo>
                <a:cubicBezTo>
                  <a:pt x="293" y="123"/>
                  <a:pt x="301" y="126"/>
                  <a:pt x="306" y="131"/>
                </a:cubicBezTo>
                <a:cubicBezTo>
                  <a:pt x="311" y="137"/>
                  <a:pt x="314" y="144"/>
                  <a:pt x="314" y="152"/>
                </a:cubicBezTo>
                <a:cubicBezTo>
                  <a:pt x="314" y="156"/>
                  <a:pt x="314" y="159"/>
                  <a:pt x="313" y="162"/>
                </a:cubicBezTo>
                <a:cubicBezTo>
                  <a:pt x="313" y="162"/>
                  <a:pt x="313" y="162"/>
                  <a:pt x="313" y="162"/>
                </a:cubicBezTo>
                <a:cubicBezTo>
                  <a:pt x="313" y="162"/>
                  <a:pt x="313" y="162"/>
                  <a:pt x="313" y="162"/>
                </a:cubicBezTo>
                <a:cubicBezTo>
                  <a:pt x="313" y="162"/>
                  <a:pt x="313" y="162"/>
                  <a:pt x="313" y="162"/>
                </a:cubicBezTo>
                <a:cubicBezTo>
                  <a:pt x="311" y="166"/>
                  <a:pt x="309" y="170"/>
                  <a:pt x="306" y="173"/>
                </a:cubicBezTo>
                <a:cubicBezTo>
                  <a:pt x="301" y="178"/>
                  <a:pt x="293" y="181"/>
                  <a:pt x="285" y="181"/>
                </a:cubicBezTo>
                <a:cubicBezTo>
                  <a:pt x="277" y="181"/>
                  <a:pt x="270" y="178"/>
                  <a:pt x="265" y="173"/>
                </a:cubicBezTo>
                <a:cubicBezTo>
                  <a:pt x="259" y="167"/>
                  <a:pt x="256" y="160"/>
                  <a:pt x="256" y="152"/>
                </a:cubicBezTo>
                <a:cubicBezTo>
                  <a:pt x="256" y="151"/>
                  <a:pt x="256" y="151"/>
                  <a:pt x="256" y="150"/>
                </a:cubicBezTo>
                <a:cubicBezTo>
                  <a:pt x="256" y="149"/>
                  <a:pt x="256" y="149"/>
                  <a:pt x="256" y="148"/>
                </a:cubicBezTo>
                <a:cubicBezTo>
                  <a:pt x="257" y="145"/>
                  <a:pt x="257" y="145"/>
                  <a:pt x="257" y="145"/>
                </a:cubicBezTo>
                <a:cubicBezTo>
                  <a:pt x="259" y="146"/>
                  <a:pt x="259" y="146"/>
                  <a:pt x="259" y="146"/>
                </a:cubicBezTo>
                <a:cubicBezTo>
                  <a:pt x="268" y="147"/>
                  <a:pt x="277" y="148"/>
                  <a:pt x="282" y="149"/>
                </a:cubicBezTo>
                <a:cubicBezTo>
                  <a:pt x="280" y="126"/>
                  <a:pt x="280" y="126"/>
                  <a:pt x="280" y="126"/>
                </a:cubicBezTo>
                <a:cubicBezTo>
                  <a:pt x="280" y="123"/>
                  <a:pt x="280" y="123"/>
                  <a:pt x="280" y="123"/>
                </a:cubicBezTo>
                <a:cubicBezTo>
                  <a:pt x="283" y="123"/>
                  <a:pt x="283" y="123"/>
                  <a:pt x="283" y="123"/>
                </a:cubicBezTo>
                <a:cubicBezTo>
                  <a:pt x="283" y="123"/>
                  <a:pt x="283" y="123"/>
                  <a:pt x="284" y="123"/>
                </a:cubicBezTo>
                <a:cubicBezTo>
                  <a:pt x="284" y="123"/>
                  <a:pt x="284" y="123"/>
                  <a:pt x="284" y="123"/>
                </a:cubicBezTo>
                <a:cubicBezTo>
                  <a:pt x="284" y="123"/>
                  <a:pt x="285" y="123"/>
                  <a:pt x="285" y="123"/>
                </a:cubicBezTo>
                <a:close/>
                <a:moveTo>
                  <a:pt x="281" y="175"/>
                </a:moveTo>
                <a:cubicBezTo>
                  <a:pt x="279" y="175"/>
                  <a:pt x="278" y="175"/>
                  <a:pt x="277" y="174"/>
                </a:cubicBezTo>
                <a:cubicBezTo>
                  <a:pt x="306" y="162"/>
                  <a:pt x="306" y="162"/>
                  <a:pt x="306" y="162"/>
                </a:cubicBezTo>
                <a:cubicBezTo>
                  <a:pt x="306" y="164"/>
                  <a:pt x="305" y="165"/>
                  <a:pt x="305" y="165"/>
                </a:cubicBezTo>
                <a:cubicBezTo>
                  <a:pt x="281" y="175"/>
                  <a:pt x="281" y="175"/>
                  <a:pt x="281" y="175"/>
                </a:cubicBezTo>
                <a:close/>
                <a:moveTo>
                  <a:pt x="302" y="169"/>
                </a:moveTo>
                <a:cubicBezTo>
                  <a:pt x="297" y="173"/>
                  <a:pt x="292" y="176"/>
                  <a:pt x="285" y="176"/>
                </a:cubicBezTo>
                <a:cubicBezTo>
                  <a:pt x="302" y="169"/>
                  <a:pt x="302" y="169"/>
                  <a:pt x="302" y="169"/>
                </a:cubicBezTo>
                <a:close/>
                <a:moveTo>
                  <a:pt x="286" y="135"/>
                </a:moveTo>
                <a:cubicBezTo>
                  <a:pt x="286" y="133"/>
                  <a:pt x="286" y="133"/>
                  <a:pt x="286" y="133"/>
                </a:cubicBezTo>
                <a:cubicBezTo>
                  <a:pt x="294" y="130"/>
                  <a:pt x="294" y="130"/>
                  <a:pt x="294" y="130"/>
                </a:cubicBezTo>
                <a:cubicBezTo>
                  <a:pt x="295" y="130"/>
                  <a:pt x="296" y="131"/>
                  <a:pt x="297" y="131"/>
                </a:cubicBezTo>
                <a:cubicBezTo>
                  <a:pt x="286" y="135"/>
                  <a:pt x="286" y="135"/>
                  <a:pt x="286" y="135"/>
                </a:cubicBezTo>
                <a:close/>
                <a:moveTo>
                  <a:pt x="299" y="133"/>
                </a:moveTo>
                <a:cubicBezTo>
                  <a:pt x="300" y="133"/>
                  <a:pt x="300" y="134"/>
                  <a:pt x="301" y="134"/>
                </a:cubicBezTo>
                <a:cubicBezTo>
                  <a:pt x="287" y="140"/>
                  <a:pt x="287" y="140"/>
                  <a:pt x="287" y="140"/>
                </a:cubicBezTo>
                <a:cubicBezTo>
                  <a:pt x="287" y="138"/>
                  <a:pt x="287" y="138"/>
                  <a:pt x="287" y="138"/>
                </a:cubicBezTo>
                <a:cubicBezTo>
                  <a:pt x="299" y="133"/>
                  <a:pt x="299" y="133"/>
                  <a:pt x="299" y="133"/>
                </a:cubicBezTo>
                <a:close/>
                <a:moveTo>
                  <a:pt x="274" y="173"/>
                </a:moveTo>
                <a:cubicBezTo>
                  <a:pt x="274" y="173"/>
                  <a:pt x="273" y="172"/>
                  <a:pt x="272" y="172"/>
                </a:cubicBezTo>
                <a:cubicBezTo>
                  <a:pt x="308" y="157"/>
                  <a:pt x="308" y="157"/>
                  <a:pt x="308" y="157"/>
                </a:cubicBezTo>
                <a:cubicBezTo>
                  <a:pt x="308" y="158"/>
                  <a:pt x="308" y="159"/>
                  <a:pt x="308" y="160"/>
                </a:cubicBezTo>
                <a:cubicBezTo>
                  <a:pt x="274" y="173"/>
                  <a:pt x="274" y="173"/>
                  <a:pt x="274" y="173"/>
                </a:cubicBezTo>
                <a:close/>
                <a:moveTo>
                  <a:pt x="270" y="170"/>
                </a:moveTo>
                <a:cubicBezTo>
                  <a:pt x="269" y="170"/>
                  <a:pt x="269" y="169"/>
                  <a:pt x="268" y="169"/>
                </a:cubicBezTo>
                <a:cubicBezTo>
                  <a:pt x="268" y="169"/>
                  <a:pt x="268" y="169"/>
                  <a:pt x="268" y="169"/>
                </a:cubicBezTo>
                <a:cubicBezTo>
                  <a:pt x="309" y="152"/>
                  <a:pt x="309" y="152"/>
                  <a:pt x="309" y="152"/>
                </a:cubicBezTo>
                <a:cubicBezTo>
                  <a:pt x="309" y="153"/>
                  <a:pt x="309" y="154"/>
                  <a:pt x="309" y="154"/>
                </a:cubicBezTo>
                <a:cubicBezTo>
                  <a:pt x="270" y="170"/>
                  <a:pt x="270" y="170"/>
                  <a:pt x="270" y="170"/>
                </a:cubicBezTo>
                <a:close/>
                <a:moveTo>
                  <a:pt x="267" y="167"/>
                </a:moveTo>
                <a:cubicBezTo>
                  <a:pt x="266" y="166"/>
                  <a:pt x="266" y="166"/>
                  <a:pt x="265" y="165"/>
                </a:cubicBezTo>
                <a:cubicBezTo>
                  <a:pt x="308" y="148"/>
                  <a:pt x="308" y="148"/>
                  <a:pt x="308" y="148"/>
                </a:cubicBezTo>
                <a:cubicBezTo>
                  <a:pt x="309" y="148"/>
                  <a:pt x="309" y="149"/>
                  <a:pt x="309" y="150"/>
                </a:cubicBezTo>
                <a:cubicBezTo>
                  <a:pt x="267" y="167"/>
                  <a:pt x="267" y="167"/>
                  <a:pt x="267" y="167"/>
                </a:cubicBezTo>
                <a:close/>
                <a:moveTo>
                  <a:pt x="264" y="163"/>
                </a:moveTo>
                <a:cubicBezTo>
                  <a:pt x="264" y="162"/>
                  <a:pt x="264" y="162"/>
                  <a:pt x="263" y="161"/>
                </a:cubicBezTo>
                <a:cubicBezTo>
                  <a:pt x="281" y="154"/>
                  <a:pt x="281" y="154"/>
                  <a:pt x="281" y="154"/>
                </a:cubicBezTo>
                <a:cubicBezTo>
                  <a:pt x="283" y="155"/>
                  <a:pt x="285" y="155"/>
                  <a:pt x="285" y="155"/>
                </a:cubicBezTo>
                <a:cubicBezTo>
                  <a:pt x="264" y="163"/>
                  <a:pt x="264" y="163"/>
                  <a:pt x="264" y="163"/>
                </a:cubicBezTo>
                <a:close/>
                <a:moveTo>
                  <a:pt x="285" y="155"/>
                </a:moveTo>
                <a:cubicBezTo>
                  <a:pt x="288" y="152"/>
                  <a:pt x="288" y="152"/>
                  <a:pt x="288" y="152"/>
                </a:cubicBezTo>
                <a:cubicBezTo>
                  <a:pt x="288" y="151"/>
                  <a:pt x="288" y="151"/>
                  <a:pt x="288" y="151"/>
                </a:cubicBezTo>
                <a:cubicBezTo>
                  <a:pt x="307" y="143"/>
                  <a:pt x="307" y="143"/>
                  <a:pt x="307" y="143"/>
                </a:cubicBezTo>
                <a:cubicBezTo>
                  <a:pt x="308" y="144"/>
                  <a:pt x="308" y="145"/>
                  <a:pt x="308" y="145"/>
                </a:cubicBezTo>
                <a:cubicBezTo>
                  <a:pt x="285" y="155"/>
                  <a:pt x="285" y="155"/>
                  <a:pt x="285" y="155"/>
                </a:cubicBezTo>
                <a:close/>
                <a:moveTo>
                  <a:pt x="263" y="159"/>
                </a:moveTo>
                <a:cubicBezTo>
                  <a:pt x="262" y="158"/>
                  <a:pt x="262" y="158"/>
                  <a:pt x="262" y="157"/>
                </a:cubicBezTo>
                <a:cubicBezTo>
                  <a:pt x="272" y="153"/>
                  <a:pt x="272" y="153"/>
                  <a:pt x="272" y="153"/>
                </a:cubicBezTo>
                <a:cubicBezTo>
                  <a:pt x="273" y="153"/>
                  <a:pt x="275" y="153"/>
                  <a:pt x="276" y="154"/>
                </a:cubicBezTo>
                <a:cubicBezTo>
                  <a:pt x="263" y="159"/>
                  <a:pt x="263" y="159"/>
                  <a:pt x="263" y="159"/>
                </a:cubicBezTo>
                <a:close/>
                <a:moveTo>
                  <a:pt x="288" y="149"/>
                </a:moveTo>
                <a:cubicBezTo>
                  <a:pt x="288" y="147"/>
                  <a:pt x="288" y="147"/>
                  <a:pt x="288" y="147"/>
                </a:cubicBezTo>
                <a:cubicBezTo>
                  <a:pt x="305" y="140"/>
                  <a:pt x="305" y="140"/>
                  <a:pt x="305" y="140"/>
                </a:cubicBezTo>
                <a:cubicBezTo>
                  <a:pt x="306" y="140"/>
                  <a:pt x="306" y="141"/>
                  <a:pt x="306" y="141"/>
                </a:cubicBezTo>
                <a:cubicBezTo>
                  <a:pt x="288" y="149"/>
                  <a:pt x="288" y="149"/>
                  <a:pt x="288" y="149"/>
                </a:cubicBezTo>
                <a:close/>
                <a:moveTo>
                  <a:pt x="262" y="155"/>
                </a:moveTo>
                <a:cubicBezTo>
                  <a:pt x="262" y="154"/>
                  <a:pt x="262" y="153"/>
                  <a:pt x="262" y="153"/>
                </a:cubicBezTo>
                <a:cubicBezTo>
                  <a:pt x="263" y="152"/>
                  <a:pt x="263" y="152"/>
                  <a:pt x="263" y="152"/>
                </a:cubicBezTo>
                <a:cubicBezTo>
                  <a:pt x="265" y="152"/>
                  <a:pt x="266" y="152"/>
                  <a:pt x="267" y="152"/>
                </a:cubicBezTo>
                <a:cubicBezTo>
                  <a:pt x="262" y="155"/>
                  <a:pt x="262" y="155"/>
                  <a:pt x="262" y="155"/>
                </a:cubicBezTo>
                <a:close/>
                <a:moveTo>
                  <a:pt x="287" y="144"/>
                </a:moveTo>
                <a:cubicBezTo>
                  <a:pt x="287" y="142"/>
                  <a:pt x="287" y="142"/>
                  <a:pt x="287" y="142"/>
                </a:cubicBezTo>
                <a:cubicBezTo>
                  <a:pt x="303" y="136"/>
                  <a:pt x="303" y="136"/>
                  <a:pt x="303" y="136"/>
                </a:cubicBezTo>
                <a:cubicBezTo>
                  <a:pt x="303" y="136"/>
                  <a:pt x="304" y="137"/>
                  <a:pt x="304" y="138"/>
                </a:cubicBezTo>
                <a:cubicBezTo>
                  <a:pt x="287" y="144"/>
                  <a:pt x="287" y="144"/>
                  <a:pt x="287" y="144"/>
                </a:cubicBezTo>
                <a:close/>
                <a:moveTo>
                  <a:pt x="286" y="131"/>
                </a:moveTo>
                <a:cubicBezTo>
                  <a:pt x="286" y="128"/>
                  <a:pt x="286" y="128"/>
                  <a:pt x="286" y="128"/>
                </a:cubicBezTo>
                <a:cubicBezTo>
                  <a:pt x="287" y="128"/>
                  <a:pt x="289" y="129"/>
                  <a:pt x="291" y="129"/>
                </a:cubicBezTo>
                <a:cubicBezTo>
                  <a:pt x="286" y="131"/>
                  <a:pt x="286" y="131"/>
                  <a:pt x="286" y="131"/>
                </a:cubicBezTo>
                <a:close/>
                <a:moveTo>
                  <a:pt x="251" y="137"/>
                </a:moveTo>
                <a:cubicBezTo>
                  <a:pt x="252" y="132"/>
                  <a:pt x="255" y="127"/>
                  <a:pt x="258" y="123"/>
                </a:cubicBezTo>
                <a:cubicBezTo>
                  <a:pt x="262" y="119"/>
                  <a:pt x="267" y="117"/>
                  <a:pt x="273" y="116"/>
                </a:cubicBezTo>
                <a:cubicBezTo>
                  <a:pt x="276" y="116"/>
                  <a:pt x="276" y="116"/>
                  <a:pt x="276" y="116"/>
                </a:cubicBezTo>
                <a:cubicBezTo>
                  <a:pt x="276" y="119"/>
                  <a:pt x="276" y="119"/>
                  <a:pt x="276" y="119"/>
                </a:cubicBezTo>
                <a:cubicBezTo>
                  <a:pt x="278" y="140"/>
                  <a:pt x="278" y="140"/>
                  <a:pt x="278" y="140"/>
                </a:cubicBezTo>
                <a:cubicBezTo>
                  <a:pt x="275" y="143"/>
                  <a:pt x="275" y="143"/>
                  <a:pt x="275" y="143"/>
                </a:cubicBezTo>
                <a:cubicBezTo>
                  <a:pt x="275" y="143"/>
                  <a:pt x="263" y="142"/>
                  <a:pt x="254" y="140"/>
                </a:cubicBezTo>
                <a:cubicBezTo>
                  <a:pt x="251" y="140"/>
                  <a:pt x="251" y="140"/>
                  <a:pt x="251" y="140"/>
                </a:cubicBezTo>
                <a:cubicBezTo>
                  <a:pt x="251" y="137"/>
                  <a:pt x="251" y="137"/>
                  <a:pt x="251" y="137"/>
                </a:cubicBezTo>
                <a:close/>
                <a:moveTo>
                  <a:pt x="262" y="127"/>
                </a:moveTo>
                <a:cubicBezTo>
                  <a:pt x="265" y="125"/>
                  <a:pt x="268" y="123"/>
                  <a:pt x="271" y="122"/>
                </a:cubicBezTo>
                <a:cubicBezTo>
                  <a:pt x="272" y="137"/>
                  <a:pt x="272" y="137"/>
                  <a:pt x="272" y="137"/>
                </a:cubicBezTo>
                <a:cubicBezTo>
                  <a:pt x="269" y="137"/>
                  <a:pt x="263" y="136"/>
                  <a:pt x="257" y="135"/>
                </a:cubicBezTo>
                <a:cubicBezTo>
                  <a:pt x="258" y="132"/>
                  <a:pt x="260" y="129"/>
                  <a:pt x="262" y="127"/>
                </a:cubicBezTo>
                <a:close/>
                <a:moveTo>
                  <a:pt x="252" y="253"/>
                </a:moveTo>
                <a:cubicBezTo>
                  <a:pt x="265" y="253"/>
                  <a:pt x="265" y="253"/>
                  <a:pt x="265" y="253"/>
                </a:cubicBezTo>
                <a:cubicBezTo>
                  <a:pt x="282" y="285"/>
                  <a:pt x="282" y="285"/>
                  <a:pt x="282" y="285"/>
                </a:cubicBezTo>
                <a:cubicBezTo>
                  <a:pt x="270" y="285"/>
                  <a:pt x="270" y="285"/>
                  <a:pt x="270" y="285"/>
                </a:cubicBezTo>
                <a:cubicBezTo>
                  <a:pt x="252" y="253"/>
                  <a:pt x="252" y="253"/>
                  <a:pt x="252" y="253"/>
                </a:cubicBezTo>
                <a:close/>
                <a:moveTo>
                  <a:pt x="222" y="253"/>
                </a:moveTo>
                <a:cubicBezTo>
                  <a:pt x="210" y="253"/>
                  <a:pt x="210" y="253"/>
                  <a:pt x="210" y="253"/>
                </a:cubicBezTo>
                <a:cubicBezTo>
                  <a:pt x="193" y="285"/>
                  <a:pt x="193" y="285"/>
                  <a:pt x="193" y="285"/>
                </a:cubicBezTo>
                <a:cubicBezTo>
                  <a:pt x="205" y="285"/>
                  <a:pt x="205" y="285"/>
                  <a:pt x="205" y="285"/>
                </a:cubicBezTo>
                <a:cubicBezTo>
                  <a:pt x="222" y="253"/>
                  <a:pt x="222" y="253"/>
                  <a:pt x="222" y="253"/>
                </a:cubicBezTo>
                <a:close/>
                <a:moveTo>
                  <a:pt x="227" y="226"/>
                </a:moveTo>
                <a:cubicBezTo>
                  <a:pt x="247" y="226"/>
                  <a:pt x="247" y="226"/>
                  <a:pt x="247" y="226"/>
                </a:cubicBezTo>
                <a:cubicBezTo>
                  <a:pt x="247" y="286"/>
                  <a:pt x="247" y="286"/>
                  <a:pt x="247" y="286"/>
                </a:cubicBezTo>
                <a:cubicBezTo>
                  <a:pt x="227" y="286"/>
                  <a:pt x="227" y="286"/>
                  <a:pt x="227" y="286"/>
                </a:cubicBezTo>
                <a:cubicBezTo>
                  <a:pt x="227" y="226"/>
                  <a:pt x="227" y="226"/>
                  <a:pt x="227" y="226"/>
                </a:cubicBezTo>
                <a:close/>
                <a:moveTo>
                  <a:pt x="41" y="45"/>
                </a:moveTo>
                <a:cubicBezTo>
                  <a:pt x="40" y="36"/>
                  <a:pt x="40" y="31"/>
                  <a:pt x="42" y="22"/>
                </a:cubicBezTo>
                <a:cubicBezTo>
                  <a:pt x="52" y="35"/>
                  <a:pt x="66" y="26"/>
                  <a:pt x="77" y="23"/>
                </a:cubicBezTo>
                <a:cubicBezTo>
                  <a:pt x="78" y="30"/>
                  <a:pt x="79" y="35"/>
                  <a:pt x="78" y="45"/>
                </a:cubicBezTo>
                <a:cubicBezTo>
                  <a:pt x="87" y="38"/>
                  <a:pt x="87" y="19"/>
                  <a:pt x="82" y="12"/>
                </a:cubicBezTo>
                <a:cubicBezTo>
                  <a:pt x="74" y="0"/>
                  <a:pt x="46" y="0"/>
                  <a:pt x="38" y="10"/>
                </a:cubicBezTo>
                <a:cubicBezTo>
                  <a:pt x="35" y="14"/>
                  <a:pt x="30" y="39"/>
                  <a:pt x="41" y="45"/>
                </a:cubicBezTo>
                <a:close/>
              </a:path>
            </a:pathLst>
          </a:custGeom>
          <a:solidFill>
            <a:srgbClr val="FFFFFF"/>
          </a:solidFill>
          <a:ln w="9525">
            <a:noFill/>
            <a:round/>
          </a:ln>
        </p:spPr>
        <p:txBody>
          <a:bodyPr/>
          <a:lstStyle/>
          <a:p>
            <a:endParaRPr lang="zh-CN" altLang="en-US"/>
          </a:p>
        </p:txBody>
      </p:sp>
      <p:sp>
        <p:nvSpPr>
          <p:cNvPr id="27670" name="Freeform 16"/>
          <p:cNvSpPr>
            <a:spLocks noEditPoints="1"/>
          </p:cNvSpPr>
          <p:nvPr/>
        </p:nvSpPr>
        <p:spPr bwMode="auto">
          <a:xfrm>
            <a:off x="3619501" y="3322076"/>
            <a:ext cx="371475" cy="309659"/>
          </a:xfrm>
          <a:custGeom>
            <a:avLst/>
            <a:gdLst>
              <a:gd name="T0" fmla="*/ 2147483646 w 332"/>
              <a:gd name="T1" fmla="*/ 2147483646 h 275"/>
              <a:gd name="T2" fmla="*/ 2147483646 w 332"/>
              <a:gd name="T3" fmla="*/ 2147483646 h 275"/>
              <a:gd name="T4" fmla="*/ 2147483646 w 332"/>
              <a:gd name="T5" fmla="*/ 2147483646 h 275"/>
              <a:gd name="T6" fmla="*/ 2147483646 w 332"/>
              <a:gd name="T7" fmla="*/ 2147483646 h 275"/>
              <a:gd name="T8" fmla="*/ 2147483646 w 332"/>
              <a:gd name="T9" fmla="*/ 2147483646 h 275"/>
              <a:gd name="T10" fmla="*/ 2147483646 w 332"/>
              <a:gd name="T11" fmla="*/ 2147483646 h 275"/>
              <a:gd name="T12" fmla="*/ 2147483646 w 332"/>
              <a:gd name="T13" fmla="*/ 2147483646 h 275"/>
              <a:gd name="T14" fmla="*/ 2147483646 w 332"/>
              <a:gd name="T15" fmla="*/ 2147483646 h 275"/>
              <a:gd name="T16" fmla="*/ 2147483646 w 332"/>
              <a:gd name="T17" fmla="*/ 2147483646 h 275"/>
              <a:gd name="T18" fmla="*/ 2147483646 w 332"/>
              <a:gd name="T19" fmla="*/ 2147483646 h 275"/>
              <a:gd name="T20" fmla="*/ 0 w 332"/>
              <a:gd name="T21" fmla="*/ 2147483646 h 275"/>
              <a:gd name="T22" fmla="*/ 2147483646 w 332"/>
              <a:gd name="T23" fmla="*/ 2147483646 h 275"/>
              <a:gd name="T24" fmla="*/ 2147483646 w 332"/>
              <a:gd name="T25" fmla="*/ 2147483646 h 275"/>
              <a:gd name="T26" fmla="*/ 2147483646 w 332"/>
              <a:gd name="T27" fmla="*/ 2147483646 h 275"/>
              <a:gd name="T28" fmla="*/ 2147483646 w 332"/>
              <a:gd name="T29" fmla="*/ 2147483646 h 275"/>
              <a:gd name="T30" fmla="*/ 2147483646 w 332"/>
              <a:gd name="T31" fmla="*/ 2147483646 h 275"/>
              <a:gd name="T32" fmla="*/ 2147483646 w 332"/>
              <a:gd name="T33" fmla="*/ 2147483646 h 275"/>
              <a:gd name="T34" fmla="*/ 2147483646 w 332"/>
              <a:gd name="T35" fmla="*/ 2147483646 h 275"/>
              <a:gd name="T36" fmla="*/ 2147483646 w 332"/>
              <a:gd name="T37" fmla="*/ 2147483646 h 275"/>
              <a:gd name="T38" fmla="*/ 2147483646 w 332"/>
              <a:gd name="T39" fmla="*/ 2147483646 h 275"/>
              <a:gd name="T40" fmla="*/ 2147483646 w 332"/>
              <a:gd name="T41" fmla="*/ 2147483646 h 275"/>
              <a:gd name="T42" fmla="*/ 2147483646 w 332"/>
              <a:gd name="T43" fmla="*/ 2147483646 h 275"/>
              <a:gd name="T44" fmla="*/ 2147483646 w 332"/>
              <a:gd name="T45" fmla="*/ 2147483646 h 275"/>
              <a:gd name="T46" fmla="*/ 2147483646 w 332"/>
              <a:gd name="T47" fmla="*/ 2147483646 h 275"/>
              <a:gd name="T48" fmla="*/ 2147483646 w 332"/>
              <a:gd name="T49" fmla="*/ 2147483646 h 275"/>
              <a:gd name="T50" fmla="*/ 2147483646 w 332"/>
              <a:gd name="T51" fmla="*/ 2147483646 h 275"/>
              <a:gd name="T52" fmla="*/ 2147483646 w 332"/>
              <a:gd name="T53" fmla="*/ 2147483646 h 275"/>
              <a:gd name="T54" fmla="*/ 2147483646 w 332"/>
              <a:gd name="T55" fmla="*/ 2147483646 h 275"/>
              <a:gd name="T56" fmla="*/ 2147483646 w 332"/>
              <a:gd name="T57" fmla="*/ 2147483646 h 275"/>
              <a:gd name="T58" fmla="*/ 2147483646 w 332"/>
              <a:gd name="T59" fmla="*/ 2147483646 h 275"/>
              <a:gd name="T60" fmla="*/ 2147483646 w 332"/>
              <a:gd name="T61" fmla="*/ 2147483646 h 275"/>
              <a:gd name="T62" fmla="*/ 2147483646 w 332"/>
              <a:gd name="T63" fmla="*/ 2147483646 h 275"/>
              <a:gd name="T64" fmla="*/ 2147483646 w 332"/>
              <a:gd name="T65" fmla="*/ 2147483646 h 275"/>
              <a:gd name="T66" fmla="*/ 2147483646 w 332"/>
              <a:gd name="T67" fmla="*/ 2147483646 h 275"/>
              <a:gd name="T68" fmla="*/ 2147483646 w 332"/>
              <a:gd name="T69" fmla="*/ 2147483646 h 275"/>
              <a:gd name="T70" fmla="*/ 2147483646 w 332"/>
              <a:gd name="T71" fmla="*/ 2147483646 h 275"/>
              <a:gd name="T72" fmla="*/ 2147483646 w 332"/>
              <a:gd name="T73" fmla="*/ 2147483646 h 275"/>
              <a:gd name="T74" fmla="*/ 2147483646 w 332"/>
              <a:gd name="T75" fmla="*/ 2147483646 h 275"/>
              <a:gd name="T76" fmla="*/ 2147483646 w 332"/>
              <a:gd name="T77" fmla="*/ 2147483646 h 275"/>
              <a:gd name="T78" fmla="*/ 2147483646 w 332"/>
              <a:gd name="T79" fmla="*/ 2147483646 h 275"/>
              <a:gd name="T80" fmla="*/ 2147483646 w 332"/>
              <a:gd name="T81" fmla="*/ 2147483646 h 275"/>
              <a:gd name="T82" fmla="*/ 2147483646 w 332"/>
              <a:gd name="T83" fmla="*/ 2147483646 h 275"/>
              <a:gd name="T84" fmla="*/ 2147483646 w 332"/>
              <a:gd name="T85" fmla="*/ 2147483646 h 275"/>
              <a:gd name="T86" fmla="*/ 2147483646 w 332"/>
              <a:gd name="T87" fmla="*/ 2147483646 h 275"/>
              <a:gd name="T88" fmla="*/ 2147483646 w 332"/>
              <a:gd name="T89" fmla="*/ 2147483646 h 275"/>
              <a:gd name="T90" fmla="*/ 2147483646 w 332"/>
              <a:gd name="T91" fmla="*/ 2147483646 h 275"/>
              <a:gd name="T92" fmla="*/ 2147483646 w 332"/>
              <a:gd name="T93" fmla="*/ 2147483646 h 275"/>
              <a:gd name="T94" fmla="*/ 2147483646 w 332"/>
              <a:gd name="T95" fmla="*/ 2147483646 h 275"/>
              <a:gd name="T96" fmla="*/ 2147483646 w 332"/>
              <a:gd name="T97" fmla="*/ 2147483646 h 275"/>
              <a:gd name="T98" fmla="*/ 2147483646 w 332"/>
              <a:gd name="T99" fmla="*/ 2147483646 h 275"/>
              <a:gd name="T100" fmla="*/ 2147483646 w 332"/>
              <a:gd name="T101" fmla="*/ 2147483646 h 275"/>
              <a:gd name="T102" fmla="*/ 2147483646 w 332"/>
              <a:gd name="T103" fmla="*/ 2147483646 h 275"/>
              <a:gd name="T104" fmla="*/ 2147483646 w 332"/>
              <a:gd name="T105" fmla="*/ 2147483646 h 275"/>
              <a:gd name="T106" fmla="*/ 2147483646 w 332"/>
              <a:gd name="T107" fmla="*/ 2147483646 h 275"/>
              <a:gd name="T108" fmla="*/ 2147483646 w 332"/>
              <a:gd name="T109" fmla="*/ 2147483646 h 275"/>
              <a:gd name="T110" fmla="*/ 2147483646 w 332"/>
              <a:gd name="T111" fmla="*/ 2147483646 h 275"/>
              <a:gd name="T112" fmla="*/ 2147483646 w 332"/>
              <a:gd name="T113" fmla="*/ 2147483646 h 2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32" h="275">
                <a:moveTo>
                  <a:pt x="244" y="46"/>
                </a:moveTo>
                <a:cubicBezTo>
                  <a:pt x="243" y="38"/>
                  <a:pt x="243" y="32"/>
                  <a:pt x="245" y="23"/>
                </a:cubicBezTo>
                <a:cubicBezTo>
                  <a:pt x="255" y="37"/>
                  <a:pt x="270" y="27"/>
                  <a:pt x="281" y="24"/>
                </a:cubicBezTo>
                <a:cubicBezTo>
                  <a:pt x="283" y="31"/>
                  <a:pt x="283" y="37"/>
                  <a:pt x="283" y="47"/>
                </a:cubicBezTo>
                <a:cubicBezTo>
                  <a:pt x="291" y="39"/>
                  <a:pt x="291" y="19"/>
                  <a:pt x="286" y="12"/>
                </a:cubicBezTo>
                <a:cubicBezTo>
                  <a:pt x="278" y="1"/>
                  <a:pt x="249" y="0"/>
                  <a:pt x="241" y="10"/>
                </a:cubicBezTo>
                <a:cubicBezTo>
                  <a:pt x="237" y="14"/>
                  <a:pt x="233" y="41"/>
                  <a:pt x="244" y="46"/>
                </a:cubicBezTo>
                <a:close/>
                <a:moveTo>
                  <a:pt x="113" y="203"/>
                </a:moveTo>
                <a:cubicBezTo>
                  <a:pt x="113" y="211"/>
                  <a:pt x="113" y="211"/>
                  <a:pt x="113" y="211"/>
                </a:cubicBezTo>
                <a:cubicBezTo>
                  <a:pt x="70" y="223"/>
                  <a:pt x="70" y="223"/>
                  <a:pt x="70" y="223"/>
                </a:cubicBezTo>
                <a:cubicBezTo>
                  <a:pt x="70" y="252"/>
                  <a:pt x="70" y="252"/>
                  <a:pt x="70" y="252"/>
                </a:cubicBezTo>
                <a:cubicBezTo>
                  <a:pt x="90" y="267"/>
                  <a:pt x="90" y="267"/>
                  <a:pt x="90" y="267"/>
                </a:cubicBezTo>
                <a:cubicBezTo>
                  <a:pt x="90" y="275"/>
                  <a:pt x="90" y="275"/>
                  <a:pt x="90" y="275"/>
                </a:cubicBezTo>
                <a:cubicBezTo>
                  <a:pt x="35" y="275"/>
                  <a:pt x="35" y="275"/>
                  <a:pt x="35" y="275"/>
                </a:cubicBezTo>
                <a:cubicBezTo>
                  <a:pt x="35" y="266"/>
                  <a:pt x="35" y="266"/>
                  <a:pt x="35" y="266"/>
                </a:cubicBezTo>
                <a:cubicBezTo>
                  <a:pt x="54" y="252"/>
                  <a:pt x="54" y="252"/>
                  <a:pt x="54" y="252"/>
                </a:cubicBezTo>
                <a:cubicBezTo>
                  <a:pt x="54" y="223"/>
                  <a:pt x="54" y="223"/>
                  <a:pt x="54" y="223"/>
                </a:cubicBezTo>
                <a:cubicBezTo>
                  <a:pt x="15" y="223"/>
                  <a:pt x="15" y="223"/>
                  <a:pt x="15" y="223"/>
                </a:cubicBezTo>
                <a:cubicBezTo>
                  <a:pt x="12" y="202"/>
                  <a:pt x="12" y="202"/>
                  <a:pt x="12" y="202"/>
                </a:cubicBezTo>
                <a:cubicBezTo>
                  <a:pt x="21" y="199"/>
                  <a:pt x="21" y="199"/>
                  <a:pt x="21" y="199"/>
                </a:cubicBezTo>
                <a:cubicBezTo>
                  <a:pt x="9" y="182"/>
                  <a:pt x="9" y="182"/>
                  <a:pt x="9" y="182"/>
                </a:cubicBezTo>
                <a:cubicBezTo>
                  <a:pt x="0" y="116"/>
                  <a:pt x="0" y="116"/>
                  <a:pt x="0" y="116"/>
                </a:cubicBezTo>
                <a:cubicBezTo>
                  <a:pt x="33" y="116"/>
                  <a:pt x="33" y="116"/>
                  <a:pt x="33" y="116"/>
                </a:cubicBezTo>
                <a:cubicBezTo>
                  <a:pt x="43" y="182"/>
                  <a:pt x="43" y="182"/>
                  <a:pt x="43" y="182"/>
                </a:cubicBezTo>
                <a:cubicBezTo>
                  <a:pt x="34" y="198"/>
                  <a:pt x="34" y="198"/>
                  <a:pt x="34" y="198"/>
                </a:cubicBezTo>
                <a:cubicBezTo>
                  <a:pt x="45" y="198"/>
                  <a:pt x="45" y="198"/>
                  <a:pt x="45" y="198"/>
                </a:cubicBezTo>
                <a:cubicBezTo>
                  <a:pt x="50" y="198"/>
                  <a:pt x="50" y="198"/>
                  <a:pt x="50" y="198"/>
                </a:cubicBezTo>
                <a:cubicBezTo>
                  <a:pt x="48" y="124"/>
                  <a:pt x="33" y="112"/>
                  <a:pt x="50" y="81"/>
                </a:cubicBezTo>
                <a:cubicBezTo>
                  <a:pt x="54" y="82"/>
                  <a:pt x="54" y="82"/>
                  <a:pt x="54" y="82"/>
                </a:cubicBezTo>
                <a:cubicBezTo>
                  <a:pt x="54" y="77"/>
                  <a:pt x="53" y="73"/>
                  <a:pt x="52" y="69"/>
                </a:cubicBezTo>
                <a:cubicBezTo>
                  <a:pt x="29" y="56"/>
                  <a:pt x="37" y="26"/>
                  <a:pt x="57" y="20"/>
                </a:cubicBezTo>
                <a:cubicBezTo>
                  <a:pt x="68" y="16"/>
                  <a:pt x="81" y="17"/>
                  <a:pt x="90" y="26"/>
                </a:cubicBezTo>
                <a:cubicBezTo>
                  <a:pt x="97" y="33"/>
                  <a:pt x="93" y="35"/>
                  <a:pt x="93" y="35"/>
                </a:cubicBezTo>
                <a:cubicBezTo>
                  <a:pt x="92" y="36"/>
                  <a:pt x="92" y="36"/>
                  <a:pt x="92" y="36"/>
                </a:cubicBezTo>
                <a:cubicBezTo>
                  <a:pt x="93" y="39"/>
                  <a:pt x="94" y="45"/>
                  <a:pt x="94" y="46"/>
                </a:cubicBezTo>
                <a:cubicBezTo>
                  <a:pt x="94" y="47"/>
                  <a:pt x="92" y="48"/>
                  <a:pt x="92" y="48"/>
                </a:cubicBezTo>
                <a:cubicBezTo>
                  <a:pt x="96" y="59"/>
                  <a:pt x="96" y="59"/>
                  <a:pt x="96" y="59"/>
                </a:cubicBezTo>
                <a:cubicBezTo>
                  <a:pt x="93" y="61"/>
                  <a:pt x="93" y="61"/>
                  <a:pt x="93" y="61"/>
                </a:cubicBezTo>
                <a:cubicBezTo>
                  <a:pt x="94" y="64"/>
                  <a:pt x="94" y="67"/>
                  <a:pt x="94" y="71"/>
                </a:cubicBezTo>
                <a:cubicBezTo>
                  <a:pt x="93" y="71"/>
                  <a:pt x="91" y="73"/>
                  <a:pt x="90" y="73"/>
                </a:cubicBezTo>
                <a:cubicBezTo>
                  <a:pt x="80" y="74"/>
                  <a:pt x="80" y="74"/>
                  <a:pt x="80" y="74"/>
                </a:cubicBezTo>
                <a:cubicBezTo>
                  <a:pt x="80" y="88"/>
                  <a:pt x="80" y="88"/>
                  <a:pt x="80" y="88"/>
                </a:cubicBezTo>
                <a:cubicBezTo>
                  <a:pt x="149" y="105"/>
                  <a:pt x="149" y="105"/>
                  <a:pt x="149" y="105"/>
                </a:cubicBezTo>
                <a:cubicBezTo>
                  <a:pt x="159" y="106"/>
                  <a:pt x="154" y="107"/>
                  <a:pt x="165" y="108"/>
                </a:cubicBezTo>
                <a:cubicBezTo>
                  <a:pt x="172" y="109"/>
                  <a:pt x="179" y="116"/>
                  <a:pt x="180" y="120"/>
                </a:cubicBezTo>
                <a:cubicBezTo>
                  <a:pt x="181" y="120"/>
                  <a:pt x="181" y="120"/>
                  <a:pt x="181" y="120"/>
                </a:cubicBezTo>
                <a:cubicBezTo>
                  <a:pt x="203" y="120"/>
                  <a:pt x="203" y="120"/>
                  <a:pt x="203" y="120"/>
                </a:cubicBezTo>
                <a:cubicBezTo>
                  <a:pt x="202" y="100"/>
                  <a:pt x="204" y="86"/>
                  <a:pt x="208" y="79"/>
                </a:cubicBezTo>
                <a:cubicBezTo>
                  <a:pt x="218" y="75"/>
                  <a:pt x="226" y="73"/>
                  <a:pt x="236" y="69"/>
                </a:cubicBezTo>
                <a:cubicBezTo>
                  <a:pt x="234" y="88"/>
                  <a:pt x="234" y="88"/>
                  <a:pt x="234" y="88"/>
                </a:cubicBezTo>
                <a:cubicBezTo>
                  <a:pt x="239" y="88"/>
                  <a:pt x="239" y="88"/>
                  <a:pt x="239" y="88"/>
                </a:cubicBezTo>
                <a:cubicBezTo>
                  <a:pt x="235" y="92"/>
                  <a:pt x="235" y="92"/>
                  <a:pt x="235" y="92"/>
                </a:cubicBezTo>
                <a:cubicBezTo>
                  <a:pt x="235" y="92"/>
                  <a:pt x="235" y="92"/>
                  <a:pt x="235" y="92"/>
                </a:cubicBezTo>
                <a:cubicBezTo>
                  <a:pt x="235" y="92"/>
                  <a:pt x="243" y="107"/>
                  <a:pt x="249" y="117"/>
                </a:cubicBezTo>
                <a:cubicBezTo>
                  <a:pt x="250" y="118"/>
                  <a:pt x="252" y="118"/>
                  <a:pt x="252" y="119"/>
                </a:cubicBezTo>
                <a:cubicBezTo>
                  <a:pt x="248" y="111"/>
                  <a:pt x="240" y="96"/>
                  <a:pt x="238" y="92"/>
                </a:cubicBezTo>
                <a:cubicBezTo>
                  <a:pt x="243" y="87"/>
                  <a:pt x="243" y="87"/>
                  <a:pt x="243" y="87"/>
                </a:cubicBezTo>
                <a:cubicBezTo>
                  <a:pt x="242" y="85"/>
                  <a:pt x="242" y="85"/>
                  <a:pt x="242" y="85"/>
                </a:cubicBezTo>
                <a:cubicBezTo>
                  <a:pt x="236" y="86"/>
                  <a:pt x="236" y="86"/>
                  <a:pt x="236" y="86"/>
                </a:cubicBezTo>
                <a:cubicBezTo>
                  <a:pt x="237" y="69"/>
                  <a:pt x="237" y="69"/>
                  <a:pt x="237" y="69"/>
                </a:cubicBezTo>
                <a:cubicBezTo>
                  <a:pt x="239" y="67"/>
                  <a:pt x="246" y="64"/>
                  <a:pt x="248" y="62"/>
                </a:cubicBezTo>
                <a:cubicBezTo>
                  <a:pt x="249" y="62"/>
                  <a:pt x="249" y="62"/>
                  <a:pt x="249" y="62"/>
                </a:cubicBezTo>
                <a:cubicBezTo>
                  <a:pt x="249" y="79"/>
                  <a:pt x="249" y="79"/>
                  <a:pt x="249" y="79"/>
                </a:cubicBezTo>
                <a:cubicBezTo>
                  <a:pt x="256" y="97"/>
                  <a:pt x="256" y="97"/>
                  <a:pt x="256" y="97"/>
                </a:cubicBezTo>
                <a:cubicBezTo>
                  <a:pt x="260" y="78"/>
                  <a:pt x="260" y="78"/>
                  <a:pt x="260" y="78"/>
                </a:cubicBezTo>
                <a:cubicBezTo>
                  <a:pt x="258" y="75"/>
                  <a:pt x="258" y="75"/>
                  <a:pt x="258" y="75"/>
                </a:cubicBezTo>
                <a:cubicBezTo>
                  <a:pt x="260" y="70"/>
                  <a:pt x="260" y="70"/>
                  <a:pt x="260" y="70"/>
                </a:cubicBezTo>
                <a:cubicBezTo>
                  <a:pt x="267" y="70"/>
                  <a:pt x="267" y="70"/>
                  <a:pt x="267" y="70"/>
                </a:cubicBezTo>
                <a:cubicBezTo>
                  <a:pt x="270" y="75"/>
                  <a:pt x="270" y="75"/>
                  <a:pt x="270" y="75"/>
                </a:cubicBezTo>
                <a:cubicBezTo>
                  <a:pt x="267" y="78"/>
                  <a:pt x="267" y="78"/>
                  <a:pt x="267" y="78"/>
                </a:cubicBezTo>
                <a:cubicBezTo>
                  <a:pt x="272" y="97"/>
                  <a:pt x="272" y="97"/>
                  <a:pt x="272" y="97"/>
                </a:cubicBezTo>
                <a:cubicBezTo>
                  <a:pt x="278" y="79"/>
                  <a:pt x="278" y="79"/>
                  <a:pt x="278" y="79"/>
                </a:cubicBezTo>
                <a:cubicBezTo>
                  <a:pt x="279" y="63"/>
                  <a:pt x="279" y="63"/>
                  <a:pt x="279" y="63"/>
                </a:cubicBezTo>
                <a:cubicBezTo>
                  <a:pt x="282" y="65"/>
                  <a:pt x="287" y="67"/>
                  <a:pt x="289" y="69"/>
                </a:cubicBezTo>
                <a:cubicBezTo>
                  <a:pt x="289" y="86"/>
                  <a:pt x="289" y="86"/>
                  <a:pt x="289" y="86"/>
                </a:cubicBezTo>
                <a:cubicBezTo>
                  <a:pt x="284" y="85"/>
                  <a:pt x="284" y="85"/>
                  <a:pt x="284" y="85"/>
                </a:cubicBezTo>
                <a:cubicBezTo>
                  <a:pt x="283" y="87"/>
                  <a:pt x="283" y="87"/>
                  <a:pt x="283" y="87"/>
                </a:cubicBezTo>
                <a:cubicBezTo>
                  <a:pt x="288" y="92"/>
                  <a:pt x="288" y="92"/>
                  <a:pt x="288" y="92"/>
                </a:cubicBezTo>
                <a:cubicBezTo>
                  <a:pt x="286" y="95"/>
                  <a:pt x="280" y="107"/>
                  <a:pt x="276" y="115"/>
                </a:cubicBezTo>
                <a:cubicBezTo>
                  <a:pt x="276" y="115"/>
                  <a:pt x="276" y="115"/>
                  <a:pt x="276" y="115"/>
                </a:cubicBezTo>
                <a:cubicBezTo>
                  <a:pt x="276" y="115"/>
                  <a:pt x="276" y="115"/>
                  <a:pt x="276" y="115"/>
                </a:cubicBezTo>
                <a:cubicBezTo>
                  <a:pt x="275" y="116"/>
                  <a:pt x="274" y="118"/>
                  <a:pt x="273" y="119"/>
                </a:cubicBezTo>
                <a:cubicBezTo>
                  <a:pt x="274" y="118"/>
                  <a:pt x="275" y="118"/>
                  <a:pt x="276" y="117"/>
                </a:cubicBezTo>
                <a:cubicBezTo>
                  <a:pt x="282" y="107"/>
                  <a:pt x="290" y="92"/>
                  <a:pt x="290" y="92"/>
                </a:cubicBezTo>
                <a:cubicBezTo>
                  <a:pt x="291" y="92"/>
                  <a:pt x="291" y="92"/>
                  <a:pt x="291" y="92"/>
                </a:cubicBezTo>
                <a:cubicBezTo>
                  <a:pt x="287" y="88"/>
                  <a:pt x="287" y="88"/>
                  <a:pt x="287" y="88"/>
                </a:cubicBezTo>
                <a:cubicBezTo>
                  <a:pt x="292" y="88"/>
                  <a:pt x="292" y="88"/>
                  <a:pt x="292" y="88"/>
                </a:cubicBezTo>
                <a:cubicBezTo>
                  <a:pt x="290" y="69"/>
                  <a:pt x="290" y="69"/>
                  <a:pt x="290" y="69"/>
                </a:cubicBezTo>
                <a:cubicBezTo>
                  <a:pt x="316" y="79"/>
                  <a:pt x="316" y="79"/>
                  <a:pt x="316" y="79"/>
                </a:cubicBezTo>
                <a:cubicBezTo>
                  <a:pt x="322" y="89"/>
                  <a:pt x="322" y="104"/>
                  <a:pt x="322" y="120"/>
                </a:cubicBezTo>
                <a:cubicBezTo>
                  <a:pt x="332" y="120"/>
                  <a:pt x="332" y="120"/>
                  <a:pt x="332" y="120"/>
                </a:cubicBezTo>
                <a:cubicBezTo>
                  <a:pt x="332" y="139"/>
                  <a:pt x="332" y="139"/>
                  <a:pt x="332" y="139"/>
                </a:cubicBezTo>
                <a:cubicBezTo>
                  <a:pt x="332" y="147"/>
                  <a:pt x="332" y="147"/>
                  <a:pt x="332" y="147"/>
                </a:cubicBezTo>
                <a:cubicBezTo>
                  <a:pt x="332" y="274"/>
                  <a:pt x="332" y="274"/>
                  <a:pt x="332" y="274"/>
                </a:cubicBezTo>
                <a:cubicBezTo>
                  <a:pt x="190" y="274"/>
                  <a:pt x="190" y="274"/>
                  <a:pt x="190" y="274"/>
                </a:cubicBezTo>
                <a:cubicBezTo>
                  <a:pt x="190" y="147"/>
                  <a:pt x="190" y="147"/>
                  <a:pt x="190" y="147"/>
                </a:cubicBezTo>
                <a:cubicBezTo>
                  <a:pt x="147" y="147"/>
                  <a:pt x="147" y="147"/>
                  <a:pt x="147" y="147"/>
                </a:cubicBezTo>
                <a:cubicBezTo>
                  <a:pt x="147" y="124"/>
                  <a:pt x="147" y="124"/>
                  <a:pt x="147" y="124"/>
                </a:cubicBezTo>
                <a:cubicBezTo>
                  <a:pt x="133" y="124"/>
                  <a:pt x="120" y="124"/>
                  <a:pt x="106" y="123"/>
                </a:cubicBezTo>
                <a:cubicBezTo>
                  <a:pt x="105" y="138"/>
                  <a:pt x="103" y="152"/>
                  <a:pt x="102" y="166"/>
                </a:cubicBezTo>
                <a:cubicBezTo>
                  <a:pt x="128" y="168"/>
                  <a:pt x="152" y="175"/>
                  <a:pt x="172" y="189"/>
                </a:cubicBezTo>
                <a:cubicBezTo>
                  <a:pt x="158" y="217"/>
                  <a:pt x="144" y="246"/>
                  <a:pt x="131" y="275"/>
                </a:cubicBezTo>
                <a:cubicBezTo>
                  <a:pt x="123" y="275"/>
                  <a:pt x="116" y="275"/>
                  <a:pt x="108" y="275"/>
                </a:cubicBezTo>
                <a:cubicBezTo>
                  <a:pt x="117" y="250"/>
                  <a:pt x="110" y="228"/>
                  <a:pt x="130" y="204"/>
                </a:cubicBezTo>
                <a:cubicBezTo>
                  <a:pt x="125" y="204"/>
                  <a:pt x="119" y="203"/>
                  <a:pt x="113" y="203"/>
                </a:cubicBezTo>
                <a:close/>
                <a:moveTo>
                  <a:pt x="226" y="120"/>
                </a:moveTo>
                <a:cubicBezTo>
                  <a:pt x="231" y="120"/>
                  <a:pt x="231" y="120"/>
                  <a:pt x="231" y="120"/>
                </a:cubicBezTo>
                <a:cubicBezTo>
                  <a:pt x="227" y="107"/>
                  <a:pt x="227" y="107"/>
                  <a:pt x="227" y="107"/>
                </a:cubicBezTo>
                <a:cubicBezTo>
                  <a:pt x="226" y="107"/>
                  <a:pt x="226" y="107"/>
                  <a:pt x="226" y="107"/>
                </a:cubicBezTo>
                <a:cubicBezTo>
                  <a:pt x="226" y="120"/>
                  <a:pt x="226" y="120"/>
                  <a:pt x="226" y="120"/>
                </a:cubicBezTo>
                <a:close/>
                <a:moveTo>
                  <a:pt x="296" y="120"/>
                </a:moveTo>
                <a:cubicBezTo>
                  <a:pt x="301" y="120"/>
                  <a:pt x="301" y="120"/>
                  <a:pt x="301" y="120"/>
                </a:cubicBezTo>
                <a:cubicBezTo>
                  <a:pt x="302" y="107"/>
                  <a:pt x="302" y="107"/>
                  <a:pt x="302" y="107"/>
                </a:cubicBezTo>
                <a:cubicBezTo>
                  <a:pt x="300" y="107"/>
                  <a:pt x="300" y="107"/>
                  <a:pt x="300" y="107"/>
                </a:cubicBezTo>
                <a:lnTo>
                  <a:pt x="296" y="120"/>
                </a:lnTo>
                <a:close/>
              </a:path>
            </a:pathLst>
          </a:custGeom>
          <a:solidFill>
            <a:srgbClr val="FFFFFF"/>
          </a:solidFill>
          <a:ln w="9525">
            <a:noFill/>
            <a:round/>
          </a:ln>
        </p:spPr>
        <p:txBody>
          <a:bodyPr/>
          <a:lstStyle/>
          <a:p>
            <a:endParaRPr lang="zh-CN" altLang="en-US"/>
          </a:p>
        </p:txBody>
      </p:sp>
      <p:sp>
        <p:nvSpPr>
          <p:cNvPr id="27671" name="Freeform 21"/>
          <p:cNvSpPr>
            <a:spLocks noEditPoints="1"/>
          </p:cNvSpPr>
          <p:nvPr/>
        </p:nvSpPr>
        <p:spPr bwMode="auto">
          <a:xfrm>
            <a:off x="3609976" y="4235171"/>
            <a:ext cx="390525" cy="257254"/>
          </a:xfrm>
          <a:custGeom>
            <a:avLst/>
            <a:gdLst>
              <a:gd name="T0" fmla="*/ 2147483646 w 357"/>
              <a:gd name="T1" fmla="*/ 2147483646 h 234"/>
              <a:gd name="T2" fmla="*/ 2147483646 w 357"/>
              <a:gd name="T3" fmla="*/ 2147483646 h 234"/>
              <a:gd name="T4" fmla="*/ 2147483646 w 357"/>
              <a:gd name="T5" fmla="*/ 2147483646 h 234"/>
              <a:gd name="T6" fmla="*/ 0 w 357"/>
              <a:gd name="T7" fmla="*/ 2147483646 h 234"/>
              <a:gd name="T8" fmla="*/ 2147483646 w 357"/>
              <a:gd name="T9" fmla="*/ 2147483646 h 234"/>
              <a:gd name="T10" fmla="*/ 2147483646 w 357"/>
              <a:gd name="T11" fmla="*/ 2147483646 h 234"/>
              <a:gd name="T12" fmla="*/ 2147483646 w 357"/>
              <a:gd name="T13" fmla="*/ 2147483646 h 234"/>
              <a:gd name="T14" fmla="*/ 2147483646 w 357"/>
              <a:gd name="T15" fmla="*/ 2147483646 h 234"/>
              <a:gd name="T16" fmla="*/ 2147483646 w 357"/>
              <a:gd name="T17" fmla="*/ 2147483646 h 234"/>
              <a:gd name="T18" fmla="*/ 2147483646 w 357"/>
              <a:gd name="T19" fmla="*/ 2147483646 h 234"/>
              <a:gd name="T20" fmla="*/ 2147483646 w 357"/>
              <a:gd name="T21" fmla="*/ 2147483646 h 234"/>
              <a:gd name="T22" fmla="*/ 2147483646 w 357"/>
              <a:gd name="T23" fmla="*/ 0 h 234"/>
              <a:gd name="T24" fmla="*/ 2147483646 w 357"/>
              <a:gd name="T25" fmla="*/ 2147483646 h 234"/>
              <a:gd name="T26" fmla="*/ 2147483646 w 357"/>
              <a:gd name="T27" fmla="*/ 2147483646 h 234"/>
              <a:gd name="T28" fmla="*/ 2147483646 w 357"/>
              <a:gd name="T29" fmla="*/ 2147483646 h 234"/>
              <a:gd name="T30" fmla="*/ 2147483646 w 357"/>
              <a:gd name="T31" fmla="*/ 2147483646 h 234"/>
              <a:gd name="T32" fmla="*/ 2147483646 w 357"/>
              <a:gd name="T33" fmla="*/ 2147483646 h 234"/>
              <a:gd name="T34" fmla="*/ 2147483646 w 357"/>
              <a:gd name="T35" fmla="*/ 2147483646 h 234"/>
              <a:gd name="T36" fmla="*/ 2147483646 w 357"/>
              <a:gd name="T37" fmla="*/ 2147483646 h 234"/>
              <a:gd name="T38" fmla="*/ 2147483646 w 357"/>
              <a:gd name="T39" fmla="*/ 2147483646 h 234"/>
              <a:gd name="T40" fmla="*/ 2147483646 w 357"/>
              <a:gd name="T41" fmla="*/ 2147483646 h 234"/>
              <a:gd name="T42" fmla="*/ 2147483646 w 357"/>
              <a:gd name="T43" fmla="*/ 2147483646 h 234"/>
              <a:gd name="T44" fmla="*/ 2147483646 w 357"/>
              <a:gd name="T45" fmla="*/ 2147483646 h 234"/>
              <a:gd name="T46" fmla="*/ 2147483646 w 357"/>
              <a:gd name="T47" fmla="*/ 2147483646 h 234"/>
              <a:gd name="T48" fmla="*/ 2147483646 w 357"/>
              <a:gd name="T49" fmla="*/ 2147483646 h 234"/>
              <a:gd name="T50" fmla="*/ 2147483646 w 357"/>
              <a:gd name="T51" fmla="*/ 2147483646 h 234"/>
              <a:gd name="T52" fmla="*/ 2147483646 w 357"/>
              <a:gd name="T53" fmla="*/ 2147483646 h 234"/>
              <a:gd name="T54" fmla="*/ 2147483646 w 357"/>
              <a:gd name="T55" fmla="*/ 2147483646 h 234"/>
              <a:gd name="T56" fmla="*/ 2147483646 w 357"/>
              <a:gd name="T57" fmla="*/ 0 h 234"/>
              <a:gd name="T58" fmla="*/ 2147483646 w 357"/>
              <a:gd name="T59" fmla="*/ 2147483646 h 234"/>
              <a:gd name="T60" fmla="*/ 2147483646 w 357"/>
              <a:gd name="T61" fmla="*/ 2147483646 h 234"/>
              <a:gd name="T62" fmla="*/ 2147483646 w 357"/>
              <a:gd name="T63" fmla="*/ 2147483646 h 234"/>
              <a:gd name="T64" fmla="*/ 2147483646 w 357"/>
              <a:gd name="T65" fmla="*/ 2147483646 h 234"/>
              <a:gd name="T66" fmla="*/ 2147483646 w 357"/>
              <a:gd name="T67" fmla="*/ 2147483646 h 2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57" h="234">
                <a:moveTo>
                  <a:pt x="259" y="196"/>
                </a:moveTo>
                <a:cubicBezTo>
                  <a:pt x="228" y="170"/>
                  <a:pt x="228" y="170"/>
                  <a:pt x="228" y="170"/>
                </a:cubicBezTo>
                <a:cubicBezTo>
                  <a:pt x="239" y="158"/>
                  <a:pt x="239" y="158"/>
                  <a:pt x="239" y="158"/>
                </a:cubicBezTo>
                <a:cubicBezTo>
                  <a:pt x="273" y="180"/>
                  <a:pt x="273" y="180"/>
                  <a:pt x="273" y="180"/>
                </a:cubicBezTo>
                <a:cubicBezTo>
                  <a:pt x="269" y="185"/>
                  <a:pt x="264" y="191"/>
                  <a:pt x="259" y="196"/>
                </a:cubicBezTo>
                <a:close/>
                <a:moveTo>
                  <a:pt x="80" y="18"/>
                </a:moveTo>
                <a:cubicBezTo>
                  <a:pt x="34" y="5"/>
                  <a:pt x="34" y="5"/>
                  <a:pt x="34" y="5"/>
                </a:cubicBezTo>
                <a:cubicBezTo>
                  <a:pt x="0" y="124"/>
                  <a:pt x="0" y="124"/>
                  <a:pt x="0" y="124"/>
                </a:cubicBezTo>
                <a:cubicBezTo>
                  <a:pt x="47" y="137"/>
                  <a:pt x="47" y="137"/>
                  <a:pt x="47" y="137"/>
                </a:cubicBezTo>
                <a:cubicBezTo>
                  <a:pt x="52" y="118"/>
                  <a:pt x="52" y="118"/>
                  <a:pt x="52" y="118"/>
                </a:cubicBezTo>
                <a:cubicBezTo>
                  <a:pt x="78" y="139"/>
                  <a:pt x="78" y="139"/>
                  <a:pt x="78" y="139"/>
                </a:cubicBezTo>
                <a:cubicBezTo>
                  <a:pt x="141" y="86"/>
                  <a:pt x="141" y="86"/>
                  <a:pt x="141" y="86"/>
                </a:cubicBezTo>
                <a:cubicBezTo>
                  <a:pt x="167" y="77"/>
                  <a:pt x="167" y="77"/>
                  <a:pt x="167" y="77"/>
                </a:cubicBezTo>
                <a:cubicBezTo>
                  <a:pt x="208" y="101"/>
                  <a:pt x="208" y="101"/>
                  <a:pt x="208" y="101"/>
                </a:cubicBezTo>
                <a:cubicBezTo>
                  <a:pt x="221" y="90"/>
                  <a:pt x="221" y="90"/>
                  <a:pt x="221" y="90"/>
                </a:cubicBezTo>
                <a:cubicBezTo>
                  <a:pt x="195" y="44"/>
                  <a:pt x="195" y="44"/>
                  <a:pt x="195" y="44"/>
                </a:cubicBezTo>
                <a:cubicBezTo>
                  <a:pt x="135" y="41"/>
                  <a:pt x="135" y="41"/>
                  <a:pt x="135" y="41"/>
                </a:cubicBezTo>
                <a:cubicBezTo>
                  <a:pt x="90" y="48"/>
                  <a:pt x="90" y="48"/>
                  <a:pt x="90" y="48"/>
                </a:cubicBezTo>
                <a:cubicBezTo>
                  <a:pt x="85" y="46"/>
                  <a:pt x="85" y="46"/>
                  <a:pt x="85" y="46"/>
                </a:cubicBezTo>
                <a:cubicBezTo>
                  <a:pt x="69" y="76"/>
                  <a:pt x="69" y="76"/>
                  <a:pt x="69" y="76"/>
                </a:cubicBezTo>
                <a:cubicBezTo>
                  <a:pt x="64" y="74"/>
                  <a:pt x="64" y="74"/>
                  <a:pt x="64" y="74"/>
                </a:cubicBezTo>
                <a:cubicBezTo>
                  <a:pt x="75" y="38"/>
                  <a:pt x="75" y="38"/>
                  <a:pt x="75" y="38"/>
                </a:cubicBezTo>
                <a:cubicBezTo>
                  <a:pt x="80" y="18"/>
                  <a:pt x="80" y="18"/>
                  <a:pt x="80" y="18"/>
                </a:cubicBezTo>
                <a:close/>
                <a:moveTo>
                  <a:pt x="280" y="0"/>
                </a:moveTo>
                <a:cubicBezTo>
                  <a:pt x="243" y="30"/>
                  <a:pt x="243" y="30"/>
                  <a:pt x="243" y="30"/>
                </a:cubicBezTo>
                <a:cubicBezTo>
                  <a:pt x="249" y="38"/>
                  <a:pt x="249" y="38"/>
                  <a:pt x="249" y="38"/>
                </a:cubicBezTo>
                <a:cubicBezTo>
                  <a:pt x="249" y="38"/>
                  <a:pt x="249" y="38"/>
                  <a:pt x="249" y="38"/>
                </a:cubicBezTo>
                <a:cubicBezTo>
                  <a:pt x="279" y="75"/>
                  <a:pt x="279" y="75"/>
                  <a:pt x="279" y="75"/>
                </a:cubicBezTo>
                <a:cubicBezTo>
                  <a:pt x="274" y="79"/>
                  <a:pt x="274" y="79"/>
                  <a:pt x="274" y="79"/>
                </a:cubicBezTo>
                <a:cubicBezTo>
                  <a:pt x="233" y="42"/>
                  <a:pt x="233" y="42"/>
                  <a:pt x="233" y="42"/>
                </a:cubicBezTo>
                <a:cubicBezTo>
                  <a:pt x="226" y="44"/>
                  <a:pt x="219" y="48"/>
                  <a:pt x="210" y="52"/>
                </a:cubicBezTo>
                <a:cubicBezTo>
                  <a:pt x="234" y="89"/>
                  <a:pt x="234" y="89"/>
                  <a:pt x="234" y="89"/>
                </a:cubicBezTo>
                <a:cubicBezTo>
                  <a:pt x="210" y="109"/>
                  <a:pt x="210" y="109"/>
                  <a:pt x="210" y="109"/>
                </a:cubicBezTo>
                <a:cubicBezTo>
                  <a:pt x="167" y="85"/>
                  <a:pt x="167" y="85"/>
                  <a:pt x="167" y="85"/>
                </a:cubicBezTo>
                <a:cubicBezTo>
                  <a:pt x="151" y="90"/>
                  <a:pt x="151" y="90"/>
                  <a:pt x="151" y="90"/>
                </a:cubicBezTo>
                <a:cubicBezTo>
                  <a:pt x="121" y="112"/>
                  <a:pt x="92" y="137"/>
                  <a:pt x="69" y="160"/>
                </a:cubicBezTo>
                <a:cubicBezTo>
                  <a:pt x="71" y="170"/>
                  <a:pt x="78" y="177"/>
                  <a:pt x="90" y="181"/>
                </a:cubicBezTo>
                <a:cubicBezTo>
                  <a:pt x="103" y="169"/>
                  <a:pt x="127" y="150"/>
                  <a:pt x="141" y="139"/>
                </a:cubicBezTo>
                <a:cubicBezTo>
                  <a:pt x="143" y="145"/>
                  <a:pt x="143" y="145"/>
                  <a:pt x="143" y="145"/>
                </a:cubicBezTo>
                <a:cubicBezTo>
                  <a:pt x="129" y="158"/>
                  <a:pt x="108" y="175"/>
                  <a:pt x="96" y="192"/>
                </a:cubicBezTo>
                <a:cubicBezTo>
                  <a:pt x="118" y="210"/>
                  <a:pt x="118" y="210"/>
                  <a:pt x="118" y="210"/>
                </a:cubicBezTo>
                <a:cubicBezTo>
                  <a:pt x="128" y="207"/>
                  <a:pt x="143" y="192"/>
                  <a:pt x="158" y="178"/>
                </a:cubicBezTo>
                <a:cubicBezTo>
                  <a:pt x="161" y="181"/>
                  <a:pt x="161" y="181"/>
                  <a:pt x="161" y="181"/>
                </a:cubicBezTo>
                <a:cubicBezTo>
                  <a:pt x="157" y="187"/>
                  <a:pt x="140" y="206"/>
                  <a:pt x="139" y="214"/>
                </a:cubicBezTo>
                <a:cubicBezTo>
                  <a:pt x="145" y="217"/>
                  <a:pt x="152" y="221"/>
                  <a:pt x="158" y="225"/>
                </a:cubicBezTo>
                <a:cubicBezTo>
                  <a:pt x="167" y="219"/>
                  <a:pt x="186" y="201"/>
                  <a:pt x="193" y="193"/>
                </a:cubicBezTo>
                <a:cubicBezTo>
                  <a:pt x="196" y="195"/>
                  <a:pt x="196" y="195"/>
                  <a:pt x="196" y="195"/>
                </a:cubicBezTo>
                <a:cubicBezTo>
                  <a:pt x="194" y="199"/>
                  <a:pt x="186" y="211"/>
                  <a:pt x="185" y="222"/>
                </a:cubicBezTo>
                <a:cubicBezTo>
                  <a:pt x="191" y="226"/>
                  <a:pt x="198" y="230"/>
                  <a:pt x="204" y="234"/>
                </a:cubicBezTo>
                <a:cubicBezTo>
                  <a:pt x="211" y="229"/>
                  <a:pt x="218" y="223"/>
                  <a:pt x="223" y="217"/>
                </a:cubicBezTo>
                <a:cubicBezTo>
                  <a:pt x="227" y="213"/>
                  <a:pt x="227" y="213"/>
                  <a:pt x="227" y="213"/>
                </a:cubicBezTo>
                <a:cubicBezTo>
                  <a:pt x="212" y="188"/>
                  <a:pt x="212" y="188"/>
                  <a:pt x="212" y="188"/>
                </a:cubicBezTo>
                <a:cubicBezTo>
                  <a:pt x="217" y="169"/>
                  <a:pt x="240" y="147"/>
                  <a:pt x="258" y="139"/>
                </a:cubicBezTo>
                <a:cubicBezTo>
                  <a:pt x="285" y="144"/>
                  <a:pt x="285" y="144"/>
                  <a:pt x="285" y="144"/>
                </a:cubicBezTo>
                <a:cubicBezTo>
                  <a:pt x="310" y="114"/>
                  <a:pt x="310" y="114"/>
                  <a:pt x="310" y="114"/>
                </a:cubicBezTo>
                <a:cubicBezTo>
                  <a:pt x="320" y="126"/>
                  <a:pt x="320" y="126"/>
                  <a:pt x="320" y="126"/>
                </a:cubicBezTo>
                <a:cubicBezTo>
                  <a:pt x="357" y="96"/>
                  <a:pt x="357" y="96"/>
                  <a:pt x="357" y="96"/>
                </a:cubicBezTo>
                <a:cubicBezTo>
                  <a:pt x="280" y="0"/>
                  <a:pt x="280" y="0"/>
                  <a:pt x="280" y="0"/>
                </a:cubicBezTo>
                <a:close/>
                <a:moveTo>
                  <a:pt x="291" y="151"/>
                </a:moveTo>
                <a:cubicBezTo>
                  <a:pt x="260" y="146"/>
                  <a:pt x="260" y="146"/>
                  <a:pt x="260" y="146"/>
                </a:cubicBezTo>
                <a:cubicBezTo>
                  <a:pt x="253" y="155"/>
                  <a:pt x="253" y="155"/>
                  <a:pt x="253" y="155"/>
                </a:cubicBezTo>
                <a:cubicBezTo>
                  <a:pt x="279" y="172"/>
                  <a:pt x="279" y="172"/>
                  <a:pt x="279" y="172"/>
                </a:cubicBezTo>
                <a:cubicBezTo>
                  <a:pt x="283" y="165"/>
                  <a:pt x="287" y="158"/>
                  <a:pt x="291" y="151"/>
                </a:cubicBezTo>
                <a:close/>
                <a:moveTo>
                  <a:pt x="236" y="218"/>
                </a:moveTo>
                <a:cubicBezTo>
                  <a:pt x="242" y="213"/>
                  <a:pt x="248" y="207"/>
                  <a:pt x="254" y="201"/>
                </a:cubicBezTo>
                <a:cubicBezTo>
                  <a:pt x="229" y="183"/>
                  <a:pt x="229" y="183"/>
                  <a:pt x="229" y="183"/>
                </a:cubicBezTo>
                <a:cubicBezTo>
                  <a:pt x="220" y="190"/>
                  <a:pt x="220" y="190"/>
                  <a:pt x="220" y="190"/>
                </a:cubicBezTo>
                <a:lnTo>
                  <a:pt x="236" y="218"/>
                </a:lnTo>
                <a:close/>
              </a:path>
            </a:pathLst>
          </a:custGeom>
          <a:solidFill>
            <a:srgbClr val="FFFFFF"/>
          </a:solidFill>
          <a:ln w="9525">
            <a:noFill/>
            <a:round/>
          </a:ln>
        </p:spPr>
        <p:txBody>
          <a:bodyPr/>
          <a:lstStyle/>
          <a:p>
            <a:endParaRPr lang="zh-CN" altLang="en-US"/>
          </a:p>
        </p:txBody>
      </p:sp>
      <p:sp>
        <p:nvSpPr>
          <p:cNvPr id="27672" name="TextBox 75"/>
          <p:cNvSpPr txBox="1">
            <a:spLocks noChangeArrowheads="1"/>
          </p:cNvSpPr>
          <p:nvPr/>
        </p:nvSpPr>
        <p:spPr bwMode="auto">
          <a:xfrm>
            <a:off x="2120901" y="1484771"/>
            <a:ext cx="1120775" cy="368414"/>
          </a:xfrm>
          <a:prstGeom prst="rect">
            <a:avLst/>
          </a:prstGeom>
          <a:noFill/>
          <a:ln w="9525">
            <a:noFill/>
            <a:miter lim="800000"/>
          </a:ln>
        </p:spPr>
        <p:txBody>
          <a:bodyPr wrap="none">
            <a:spAutoFit/>
          </a:bodyPr>
          <a:lstStyle/>
          <a:p>
            <a:pPr eaLnBrk="1" hangingPunct="1">
              <a:buFont typeface="Arial" panose="020B0604020202020204" pitchFamily="34" charset="0"/>
              <a:buNone/>
            </a:pPr>
            <a:r>
              <a:rPr lang="en-US" altLang="zh-CN">
                <a:solidFill>
                  <a:srgbClr val="FFFFFF"/>
                </a:solidFill>
                <a:latin typeface="Impact" panose="020B0806030902050204" pitchFamily="34" charset="0"/>
              </a:rPr>
              <a:t>KEY WORD</a:t>
            </a:r>
            <a:endParaRPr lang="zh-CN" altLang="en-US">
              <a:solidFill>
                <a:srgbClr val="FFFFFF"/>
              </a:solidFill>
              <a:latin typeface="Impact" panose="020B0806030902050204" pitchFamily="34" charset="0"/>
            </a:endParaRPr>
          </a:p>
        </p:txBody>
      </p:sp>
      <p:sp>
        <p:nvSpPr>
          <p:cNvPr id="27673" name="TextBox 76"/>
          <p:cNvSpPr txBox="1">
            <a:spLocks noChangeArrowheads="1"/>
          </p:cNvSpPr>
          <p:nvPr/>
        </p:nvSpPr>
        <p:spPr bwMode="auto">
          <a:xfrm>
            <a:off x="2120901" y="2361342"/>
            <a:ext cx="1120775" cy="370001"/>
          </a:xfrm>
          <a:prstGeom prst="rect">
            <a:avLst/>
          </a:prstGeom>
          <a:noFill/>
          <a:ln w="9525">
            <a:noFill/>
            <a:miter lim="800000"/>
          </a:ln>
        </p:spPr>
        <p:txBody>
          <a:bodyPr wrap="none">
            <a:spAutoFit/>
          </a:bodyPr>
          <a:lstStyle/>
          <a:p>
            <a:pPr eaLnBrk="1" hangingPunct="1">
              <a:buFont typeface="Arial" panose="020B0604020202020204" pitchFamily="34" charset="0"/>
              <a:buNone/>
            </a:pPr>
            <a:r>
              <a:rPr lang="en-US" altLang="zh-CN">
                <a:solidFill>
                  <a:srgbClr val="FFFFFF"/>
                </a:solidFill>
                <a:latin typeface="Impact" panose="020B0806030902050204" pitchFamily="34" charset="0"/>
              </a:rPr>
              <a:t>KEY WORD</a:t>
            </a:r>
            <a:endParaRPr lang="zh-CN" altLang="en-US">
              <a:solidFill>
                <a:srgbClr val="FFFFFF"/>
              </a:solidFill>
              <a:latin typeface="Impact" panose="020B0806030902050204" pitchFamily="34" charset="0"/>
            </a:endParaRPr>
          </a:p>
        </p:txBody>
      </p:sp>
      <p:sp>
        <p:nvSpPr>
          <p:cNvPr id="27674" name="TextBox 77"/>
          <p:cNvSpPr txBox="1">
            <a:spLocks noChangeArrowheads="1"/>
          </p:cNvSpPr>
          <p:nvPr/>
        </p:nvSpPr>
        <p:spPr bwMode="auto">
          <a:xfrm>
            <a:off x="2120901" y="3291905"/>
            <a:ext cx="1120775" cy="370001"/>
          </a:xfrm>
          <a:prstGeom prst="rect">
            <a:avLst/>
          </a:prstGeom>
          <a:noFill/>
          <a:ln w="9525">
            <a:noFill/>
            <a:miter lim="800000"/>
          </a:ln>
        </p:spPr>
        <p:txBody>
          <a:bodyPr wrap="none">
            <a:spAutoFit/>
          </a:bodyPr>
          <a:lstStyle/>
          <a:p>
            <a:pPr eaLnBrk="1" hangingPunct="1">
              <a:buFont typeface="Arial" panose="020B0604020202020204" pitchFamily="34" charset="0"/>
              <a:buNone/>
            </a:pPr>
            <a:r>
              <a:rPr lang="en-US" altLang="zh-CN">
                <a:solidFill>
                  <a:srgbClr val="FFFFFF"/>
                </a:solidFill>
                <a:latin typeface="Impact" panose="020B0806030902050204" pitchFamily="34" charset="0"/>
              </a:rPr>
              <a:t>KEY WORD</a:t>
            </a:r>
            <a:endParaRPr lang="zh-CN" altLang="en-US">
              <a:solidFill>
                <a:srgbClr val="FFFFFF"/>
              </a:solidFill>
              <a:latin typeface="Impact" panose="020B0806030902050204" pitchFamily="34" charset="0"/>
            </a:endParaRPr>
          </a:p>
        </p:txBody>
      </p:sp>
      <p:sp>
        <p:nvSpPr>
          <p:cNvPr id="27675" name="TextBox 78"/>
          <p:cNvSpPr txBox="1">
            <a:spLocks noChangeArrowheads="1"/>
          </p:cNvSpPr>
          <p:nvPr/>
        </p:nvSpPr>
        <p:spPr bwMode="auto">
          <a:xfrm>
            <a:off x="2120901" y="4179590"/>
            <a:ext cx="1120775" cy="368414"/>
          </a:xfrm>
          <a:prstGeom prst="rect">
            <a:avLst/>
          </a:prstGeom>
          <a:noFill/>
          <a:ln w="9525">
            <a:noFill/>
            <a:miter lim="800000"/>
          </a:ln>
        </p:spPr>
        <p:txBody>
          <a:bodyPr wrap="none">
            <a:spAutoFit/>
          </a:bodyPr>
          <a:lstStyle/>
          <a:p>
            <a:pPr eaLnBrk="1" hangingPunct="1">
              <a:buFont typeface="Arial" panose="020B0604020202020204" pitchFamily="34" charset="0"/>
              <a:buNone/>
            </a:pPr>
            <a:r>
              <a:rPr lang="en-US" altLang="zh-CN">
                <a:solidFill>
                  <a:srgbClr val="FFFFFF"/>
                </a:solidFill>
                <a:latin typeface="Impact" panose="020B0806030902050204" pitchFamily="34" charset="0"/>
              </a:rPr>
              <a:t>KEY WORD</a:t>
            </a:r>
            <a:endParaRPr lang="zh-CN" altLang="en-US">
              <a:solidFill>
                <a:srgbClr val="FFFFFF"/>
              </a:solidFill>
              <a:latin typeface="Impact" panose="020B0806030902050204" pitchFamily="34" charset="0"/>
            </a:endParaRPr>
          </a:p>
        </p:txBody>
      </p:sp>
      <p:cxnSp>
        <p:nvCxnSpPr>
          <p:cNvPr id="27676" name="直接连接符 79"/>
          <p:cNvCxnSpPr>
            <a:cxnSpLocks noChangeShapeType="1"/>
          </p:cNvCxnSpPr>
          <p:nvPr/>
        </p:nvCxnSpPr>
        <p:spPr bwMode="auto">
          <a:xfrm>
            <a:off x="4189413" y="1672154"/>
            <a:ext cx="1319212" cy="0"/>
          </a:xfrm>
          <a:prstGeom prst="line">
            <a:avLst/>
          </a:prstGeom>
          <a:noFill/>
          <a:ln w="9525">
            <a:solidFill>
              <a:srgbClr val="000000"/>
            </a:solidFill>
            <a:prstDash val="sysDash"/>
            <a:round/>
            <a:headEnd type="oval" w="med" len="med"/>
            <a:tailEnd type="oval" w="med" len="med"/>
          </a:ln>
        </p:spPr>
      </p:cxnSp>
      <p:cxnSp>
        <p:nvCxnSpPr>
          <p:cNvPr id="27677" name="直接连接符 80"/>
          <p:cNvCxnSpPr>
            <a:cxnSpLocks noChangeShapeType="1"/>
          </p:cNvCxnSpPr>
          <p:nvPr/>
        </p:nvCxnSpPr>
        <p:spPr bwMode="auto">
          <a:xfrm>
            <a:off x="4189413" y="4355857"/>
            <a:ext cx="1319212" cy="0"/>
          </a:xfrm>
          <a:prstGeom prst="line">
            <a:avLst/>
          </a:prstGeom>
          <a:noFill/>
          <a:ln w="9525">
            <a:solidFill>
              <a:srgbClr val="000000"/>
            </a:solidFill>
            <a:prstDash val="sysDash"/>
            <a:round/>
            <a:headEnd type="oval" w="med" len="med"/>
            <a:tailEnd type="oval" w="med" len="med"/>
          </a:ln>
        </p:spPr>
      </p:cxnSp>
      <p:cxnSp>
        <p:nvCxnSpPr>
          <p:cNvPr id="27678" name="直接连接符 81"/>
          <p:cNvCxnSpPr>
            <a:cxnSpLocks noChangeShapeType="1"/>
          </p:cNvCxnSpPr>
          <p:nvPr/>
        </p:nvCxnSpPr>
        <p:spPr bwMode="auto">
          <a:xfrm>
            <a:off x="4189413" y="3477698"/>
            <a:ext cx="1319212" cy="0"/>
          </a:xfrm>
          <a:prstGeom prst="line">
            <a:avLst/>
          </a:prstGeom>
          <a:noFill/>
          <a:ln w="9525">
            <a:solidFill>
              <a:srgbClr val="000000"/>
            </a:solidFill>
            <a:prstDash val="sysDash"/>
            <a:round/>
            <a:headEnd type="oval" w="med" len="med"/>
            <a:tailEnd type="oval" w="med" len="med"/>
          </a:ln>
        </p:spPr>
      </p:cxnSp>
      <p:cxnSp>
        <p:nvCxnSpPr>
          <p:cNvPr id="27679" name="直接连接符 82"/>
          <p:cNvCxnSpPr>
            <a:cxnSpLocks noChangeShapeType="1"/>
          </p:cNvCxnSpPr>
          <p:nvPr/>
        </p:nvCxnSpPr>
        <p:spPr bwMode="auto">
          <a:xfrm>
            <a:off x="4189413" y="2593188"/>
            <a:ext cx="1319212" cy="0"/>
          </a:xfrm>
          <a:prstGeom prst="line">
            <a:avLst/>
          </a:prstGeom>
          <a:noFill/>
          <a:ln w="9525">
            <a:solidFill>
              <a:srgbClr val="000000"/>
            </a:solidFill>
            <a:prstDash val="sysDash"/>
            <a:round/>
            <a:headEnd type="oval" w="med" len="med"/>
            <a:tailEnd type="oval" w="med" len="med"/>
          </a:ln>
        </p:spPr>
      </p:cxnSp>
      <p:sp>
        <p:nvSpPr>
          <p:cNvPr id="27680" name="矩形 83"/>
          <p:cNvSpPr>
            <a:spLocks noChangeArrowheads="1"/>
          </p:cNvSpPr>
          <p:nvPr/>
        </p:nvSpPr>
        <p:spPr bwMode="auto">
          <a:xfrm>
            <a:off x="5795964" y="1392668"/>
            <a:ext cx="2016125" cy="554208"/>
          </a:xfrm>
          <a:prstGeom prst="rect">
            <a:avLst/>
          </a:prstGeom>
          <a:noFill/>
          <a:ln w="9525">
            <a:noFill/>
            <a:miter lim="800000"/>
          </a:ln>
        </p:spPr>
        <p:txBody>
          <a:bodyPr>
            <a:spAutoFit/>
          </a:bodyPr>
          <a:lstStyle/>
          <a:p>
            <a:pPr algn="just" eaLnBrk="1" hangingPunct="1">
              <a:lnSpc>
                <a:spcPts val="1200"/>
              </a:lnSpc>
              <a:buFont typeface="Arial" panose="020B0604020202020204" pitchFamily="34" charset="0"/>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
        <p:nvSpPr>
          <p:cNvPr id="27681" name="矩形 84"/>
          <p:cNvSpPr>
            <a:spLocks noChangeArrowheads="1"/>
          </p:cNvSpPr>
          <p:nvPr/>
        </p:nvSpPr>
        <p:spPr bwMode="auto">
          <a:xfrm>
            <a:off x="5795964" y="2315290"/>
            <a:ext cx="2016125" cy="554209"/>
          </a:xfrm>
          <a:prstGeom prst="rect">
            <a:avLst/>
          </a:prstGeom>
          <a:noFill/>
          <a:ln w="9525">
            <a:noFill/>
            <a:miter lim="800000"/>
          </a:ln>
        </p:spPr>
        <p:txBody>
          <a:bodyPr>
            <a:spAutoFit/>
          </a:bodyPr>
          <a:lstStyle/>
          <a:p>
            <a:pPr algn="just" eaLnBrk="1" hangingPunct="1">
              <a:lnSpc>
                <a:spcPts val="1200"/>
              </a:lnSpc>
              <a:buFont typeface="Arial" panose="020B0604020202020204" pitchFamily="34" charset="0"/>
              <a:buNone/>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
        <p:nvSpPr>
          <p:cNvPr id="27682" name="矩形 85"/>
          <p:cNvSpPr>
            <a:spLocks noChangeArrowheads="1"/>
          </p:cNvSpPr>
          <p:nvPr/>
        </p:nvSpPr>
        <p:spPr bwMode="auto">
          <a:xfrm>
            <a:off x="5795964" y="3199801"/>
            <a:ext cx="2016125" cy="554208"/>
          </a:xfrm>
          <a:prstGeom prst="rect">
            <a:avLst/>
          </a:prstGeom>
          <a:noFill/>
          <a:ln w="9525">
            <a:noFill/>
            <a:miter lim="800000"/>
          </a:ln>
        </p:spPr>
        <p:txBody>
          <a:bodyPr>
            <a:spAutoFit/>
          </a:bodyPr>
          <a:lstStyle/>
          <a:p>
            <a:pPr algn="just" eaLnBrk="1" hangingPunct="1">
              <a:lnSpc>
                <a:spcPts val="1200"/>
              </a:lnSpc>
              <a:buFont typeface="Arial" panose="020B0604020202020204" pitchFamily="34" charset="0"/>
              <a:buNone/>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
        <p:nvSpPr>
          <p:cNvPr id="27683" name="矩形 86"/>
          <p:cNvSpPr>
            <a:spLocks noChangeArrowheads="1"/>
          </p:cNvSpPr>
          <p:nvPr/>
        </p:nvSpPr>
        <p:spPr bwMode="auto">
          <a:xfrm>
            <a:off x="5795964" y="4076372"/>
            <a:ext cx="2016125" cy="554208"/>
          </a:xfrm>
          <a:prstGeom prst="rect">
            <a:avLst/>
          </a:prstGeom>
          <a:noFill/>
          <a:ln w="9525">
            <a:noFill/>
            <a:miter lim="800000"/>
          </a:ln>
        </p:spPr>
        <p:txBody>
          <a:bodyPr>
            <a:spAutoFit/>
          </a:bodyPr>
          <a:lstStyle/>
          <a:p>
            <a:pPr algn="just" eaLnBrk="1" hangingPunct="1">
              <a:lnSpc>
                <a:spcPts val="1200"/>
              </a:lnSpc>
              <a:buFont typeface="Arial" panose="020B0604020202020204" pitchFamily="34" charset="0"/>
              <a:buNone/>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7665"/>
                                        </p:tgtEl>
                                        <p:attrNameLst>
                                          <p:attrName>style.visibility</p:attrName>
                                        </p:attrNameLst>
                                      </p:cBhvr>
                                      <p:to>
                                        <p:strVal val="visible"/>
                                      </p:to>
                                    </p:set>
                                    <p:animEffect transition="in" filter="wipe(right)">
                                      <p:cBhvr>
                                        <p:cTn id="7" dur="400"/>
                                        <p:tgtEl>
                                          <p:spTgt spid="27665"/>
                                        </p:tgtEl>
                                      </p:cBhvr>
                                    </p:animEffect>
                                  </p:childTnLst>
                                </p:cTn>
                              </p:par>
                              <p:par>
                                <p:cTn id="8" presetID="22" presetClass="entr" presetSubtype="8" fill="hold" nodeType="withEffect">
                                  <p:stCondLst>
                                    <p:cond delay="0"/>
                                  </p:stCondLst>
                                  <p:childTnLst>
                                    <p:set>
                                      <p:cBhvr>
                                        <p:cTn id="9" dur="1" fill="hold">
                                          <p:stCondLst>
                                            <p:cond delay="0"/>
                                          </p:stCondLst>
                                        </p:cTn>
                                        <p:tgtEl>
                                          <p:spTgt spid="27664"/>
                                        </p:tgtEl>
                                        <p:attrNameLst>
                                          <p:attrName>style.visibility</p:attrName>
                                        </p:attrNameLst>
                                      </p:cBhvr>
                                      <p:to>
                                        <p:strVal val="visible"/>
                                      </p:to>
                                    </p:set>
                                    <p:animEffect transition="in" filter="wipe(left)">
                                      <p:cBhvr>
                                        <p:cTn id="10" dur="400"/>
                                        <p:tgtEl>
                                          <p:spTgt spid="27664"/>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7661"/>
                                        </p:tgtEl>
                                        <p:attrNameLst>
                                          <p:attrName>style.visibility</p:attrName>
                                        </p:attrNameLst>
                                      </p:cBhvr>
                                      <p:to>
                                        <p:strVal val="visible"/>
                                      </p:to>
                                    </p:set>
                                    <p:animEffect transition="in" filter="wipe(up)">
                                      <p:cBhvr>
                                        <p:cTn id="14" dur="400"/>
                                        <p:tgtEl>
                                          <p:spTgt spid="27661"/>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7662"/>
                                        </p:tgtEl>
                                        <p:attrNameLst>
                                          <p:attrName>style.visibility</p:attrName>
                                        </p:attrNameLst>
                                      </p:cBhvr>
                                      <p:to>
                                        <p:strVal val="visible"/>
                                      </p:to>
                                    </p:set>
                                    <p:animEffect transition="in" filter="wipe(down)">
                                      <p:cBhvr>
                                        <p:cTn id="17" dur="400"/>
                                        <p:tgtEl>
                                          <p:spTgt spid="27662"/>
                                        </p:tgtEl>
                                      </p:cBhvr>
                                    </p:animEffect>
                                  </p:childTnLst>
                                </p:cTn>
                              </p:par>
                            </p:childTnLst>
                          </p:cTn>
                        </p:par>
                        <p:par>
                          <p:cTn id="18" fill="hold">
                            <p:stCondLst>
                              <p:cond delay="1000"/>
                            </p:stCondLst>
                            <p:childTnLst>
                              <p:par>
                                <p:cTn id="19" presetID="22" presetClass="entr" presetSubtype="2" fill="hold" nodeType="afterEffect">
                                  <p:stCondLst>
                                    <p:cond delay="0"/>
                                  </p:stCondLst>
                                  <p:childTnLst>
                                    <p:set>
                                      <p:cBhvr>
                                        <p:cTn id="20" dur="1" fill="hold">
                                          <p:stCondLst>
                                            <p:cond delay="0"/>
                                          </p:stCondLst>
                                        </p:cTn>
                                        <p:tgtEl>
                                          <p:spTgt spid="27667"/>
                                        </p:tgtEl>
                                        <p:attrNameLst>
                                          <p:attrName>style.visibility</p:attrName>
                                        </p:attrNameLst>
                                      </p:cBhvr>
                                      <p:to>
                                        <p:strVal val="visible"/>
                                      </p:to>
                                    </p:set>
                                    <p:animEffect transition="in" filter="wipe(right)">
                                      <p:cBhvr>
                                        <p:cTn id="21" dur="400"/>
                                        <p:tgtEl>
                                          <p:spTgt spid="27667"/>
                                        </p:tgtEl>
                                      </p:cBhvr>
                                    </p:animEffect>
                                  </p:childTnLst>
                                </p:cTn>
                              </p:par>
                              <p:par>
                                <p:cTn id="22" presetID="22" presetClass="entr" presetSubtype="8" fill="hold" nodeType="withEffect">
                                  <p:stCondLst>
                                    <p:cond delay="0"/>
                                  </p:stCondLst>
                                  <p:childTnLst>
                                    <p:set>
                                      <p:cBhvr>
                                        <p:cTn id="23" dur="1" fill="hold">
                                          <p:stCondLst>
                                            <p:cond delay="0"/>
                                          </p:stCondLst>
                                        </p:cTn>
                                        <p:tgtEl>
                                          <p:spTgt spid="27666"/>
                                        </p:tgtEl>
                                        <p:attrNameLst>
                                          <p:attrName>style.visibility</p:attrName>
                                        </p:attrNameLst>
                                      </p:cBhvr>
                                      <p:to>
                                        <p:strVal val="visible"/>
                                      </p:to>
                                    </p:set>
                                    <p:animEffect transition="in" filter="wipe(left)">
                                      <p:cBhvr>
                                        <p:cTn id="24" dur="400"/>
                                        <p:tgtEl>
                                          <p:spTgt spid="27666"/>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27663"/>
                                        </p:tgtEl>
                                        <p:attrNameLst>
                                          <p:attrName>style.visibility</p:attrName>
                                        </p:attrNameLst>
                                      </p:cBhvr>
                                      <p:to>
                                        <p:strVal val="visible"/>
                                      </p:to>
                                    </p:set>
                                    <p:animEffect transition="in" filter="wipe(up)">
                                      <p:cBhvr>
                                        <p:cTn id="28" dur="400"/>
                                        <p:tgtEl>
                                          <p:spTgt spid="27663"/>
                                        </p:tgtEl>
                                      </p:cBhvr>
                                    </p:animEffect>
                                  </p:childTnLst>
                                </p:cTn>
                              </p:par>
                            </p:childTnLst>
                          </p:cTn>
                        </p:par>
                        <p:par>
                          <p:cTn id="29" fill="hold">
                            <p:stCondLst>
                              <p:cond delay="2000"/>
                            </p:stCondLst>
                            <p:childTnLst>
                              <p:par>
                                <p:cTn id="30" presetID="12" presetClass="entr" presetSubtype="1" fill="hold" grpId="0" nodeType="afterEffect">
                                  <p:stCondLst>
                                    <p:cond delay="0"/>
                                  </p:stCondLst>
                                  <p:childTnLst>
                                    <p:set>
                                      <p:cBhvr>
                                        <p:cTn id="31" dur="1" fill="hold">
                                          <p:stCondLst>
                                            <p:cond delay="0"/>
                                          </p:stCondLst>
                                        </p:cTn>
                                        <p:tgtEl>
                                          <p:spTgt spid="27668"/>
                                        </p:tgtEl>
                                        <p:attrNameLst>
                                          <p:attrName>style.visibility</p:attrName>
                                        </p:attrNameLst>
                                      </p:cBhvr>
                                      <p:to>
                                        <p:strVal val="visible"/>
                                      </p:to>
                                    </p:set>
                                    <p:anim calcmode="lin" valueType="num">
                                      <p:cBhvr additive="base">
                                        <p:cTn id="32" dur="400"/>
                                        <p:tgtEl>
                                          <p:spTgt spid="27668"/>
                                        </p:tgtEl>
                                        <p:attrNameLst>
                                          <p:attrName>ppt_y</p:attrName>
                                        </p:attrNameLst>
                                      </p:cBhvr>
                                      <p:tavLst>
                                        <p:tav tm="0">
                                          <p:val>
                                            <p:strVal val="#ppt_y-#ppt_h*1.125000"/>
                                          </p:val>
                                        </p:tav>
                                        <p:tav tm="100000">
                                          <p:val>
                                            <p:strVal val="#ppt_y"/>
                                          </p:val>
                                        </p:tav>
                                      </p:tavLst>
                                    </p:anim>
                                    <p:animEffect transition="in" filter="wipe(down)">
                                      <p:cBhvr>
                                        <p:cTn id="33" dur="400"/>
                                        <p:tgtEl>
                                          <p:spTgt spid="27668"/>
                                        </p:tgtEl>
                                      </p:cBhvr>
                                    </p:animEffect>
                                  </p:childTnLst>
                                </p:cTn>
                              </p:par>
                              <p:par>
                                <p:cTn id="34" presetID="12" presetClass="entr" presetSubtype="1" fill="hold" grpId="0" nodeType="withEffect">
                                  <p:stCondLst>
                                    <p:cond delay="0"/>
                                  </p:stCondLst>
                                  <p:childTnLst>
                                    <p:set>
                                      <p:cBhvr>
                                        <p:cTn id="35" dur="1" fill="hold">
                                          <p:stCondLst>
                                            <p:cond delay="0"/>
                                          </p:stCondLst>
                                        </p:cTn>
                                        <p:tgtEl>
                                          <p:spTgt spid="27669"/>
                                        </p:tgtEl>
                                        <p:attrNameLst>
                                          <p:attrName>style.visibility</p:attrName>
                                        </p:attrNameLst>
                                      </p:cBhvr>
                                      <p:to>
                                        <p:strVal val="visible"/>
                                      </p:to>
                                    </p:set>
                                    <p:anim calcmode="lin" valueType="num">
                                      <p:cBhvr additive="base">
                                        <p:cTn id="36" dur="400"/>
                                        <p:tgtEl>
                                          <p:spTgt spid="27669"/>
                                        </p:tgtEl>
                                        <p:attrNameLst>
                                          <p:attrName>ppt_y</p:attrName>
                                        </p:attrNameLst>
                                      </p:cBhvr>
                                      <p:tavLst>
                                        <p:tav tm="0">
                                          <p:val>
                                            <p:strVal val="#ppt_y-#ppt_h*1.125000"/>
                                          </p:val>
                                        </p:tav>
                                        <p:tav tm="100000">
                                          <p:val>
                                            <p:strVal val="#ppt_y"/>
                                          </p:val>
                                        </p:tav>
                                      </p:tavLst>
                                    </p:anim>
                                    <p:animEffect transition="in" filter="wipe(down)">
                                      <p:cBhvr>
                                        <p:cTn id="37" dur="400"/>
                                        <p:tgtEl>
                                          <p:spTgt spid="27669"/>
                                        </p:tgtEl>
                                      </p:cBhvr>
                                    </p:animEffect>
                                  </p:childTnLst>
                                </p:cTn>
                              </p:par>
                              <p:par>
                                <p:cTn id="38" presetID="12" presetClass="entr" presetSubtype="1" fill="hold" grpId="0" nodeType="withEffect">
                                  <p:stCondLst>
                                    <p:cond delay="0"/>
                                  </p:stCondLst>
                                  <p:childTnLst>
                                    <p:set>
                                      <p:cBhvr>
                                        <p:cTn id="39" dur="1" fill="hold">
                                          <p:stCondLst>
                                            <p:cond delay="0"/>
                                          </p:stCondLst>
                                        </p:cTn>
                                        <p:tgtEl>
                                          <p:spTgt spid="27670"/>
                                        </p:tgtEl>
                                        <p:attrNameLst>
                                          <p:attrName>style.visibility</p:attrName>
                                        </p:attrNameLst>
                                      </p:cBhvr>
                                      <p:to>
                                        <p:strVal val="visible"/>
                                      </p:to>
                                    </p:set>
                                    <p:anim calcmode="lin" valueType="num">
                                      <p:cBhvr additive="base">
                                        <p:cTn id="40" dur="400"/>
                                        <p:tgtEl>
                                          <p:spTgt spid="27670"/>
                                        </p:tgtEl>
                                        <p:attrNameLst>
                                          <p:attrName>ppt_y</p:attrName>
                                        </p:attrNameLst>
                                      </p:cBhvr>
                                      <p:tavLst>
                                        <p:tav tm="0">
                                          <p:val>
                                            <p:strVal val="#ppt_y-#ppt_h*1.125000"/>
                                          </p:val>
                                        </p:tav>
                                        <p:tav tm="100000">
                                          <p:val>
                                            <p:strVal val="#ppt_y"/>
                                          </p:val>
                                        </p:tav>
                                      </p:tavLst>
                                    </p:anim>
                                    <p:animEffect transition="in" filter="wipe(down)">
                                      <p:cBhvr>
                                        <p:cTn id="41" dur="400"/>
                                        <p:tgtEl>
                                          <p:spTgt spid="27670"/>
                                        </p:tgtEl>
                                      </p:cBhvr>
                                    </p:animEffect>
                                  </p:childTnLst>
                                </p:cTn>
                              </p:par>
                              <p:par>
                                <p:cTn id="42" presetID="12" presetClass="entr" presetSubtype="1" fill="hold" grpId="0" nodeType="withEffect">
                                  <p:stCondLst>
                                    <p:cond delay="0"/>
                                  </p:stCondLst>
                                  <p:childTnLst>
                                    <p:set>
                                      <p:cBhvr>
                                        <p:cTn id="43" dur="1" fill="hold">
                                          <p:stCondLst>
                                            <p:cond delay="0"/>
                                          </p:stCondLst>
                                        </p:cTn>
                                        <p:tgtEl>
                                          <p:spTgt spid="27671"/>
                                        </p:tgtEl>
                                        <p:attrNameLst>
                                          <p:attrName>style.visibility</p:attrName>
                                        </p:attrNameLst>
                                      </p:cBhvr>
                                      <p:to>
                                        <p:strVal val="visible"/>
                                      </p:to>
                                    </p:set>
                                    <p:anim calcmode="lin" valueType="num">
                                      <p:cBhvr additive="base">
                                        <p:cTn id="44" dur="400"/>
                                        <p:tgtEl>
                                          <p:spTgt spid="27671"/>
                                        </p:tgtEl>
                                        <p:attrNameLst>
                                          <p:attrName>ppt_y</p:attrName>
                                        </p:attrNameLst>
                                      </p:cBhvr>
                                      <p:tavLst>
                                        <p:tav tm="0">
                                          <p:val>
                                            <p:strVal val="#ppt_y-#ppt_h*1.125000"/>
                                          </p:val>
                                        </p:tav>
                                        <p:tav tm="100000">
                                          <p:val>
                                            <p:strVal val="#ppt_y"/>
                                          </p:val>
                                        </p:tav>
                                      </p:tavLst>
                                    </p:anim>
                                    <p:animEffect transition="in" filter="wipe(down)">
                                      <p:cBhvr>
                                        <p:cTn id="45" dur="400"/>
                                        <p:tgtEl>
                                          <p:spTgt spid="27671"/>
                                        </p:tgtEl>
                                      </p:cBhvr>
                                    </p:animEffect>
                                  </p:childTnLst>
                                </p:cTn>
                              </p:par>
                            </p:childTnLst>
                          </p:cTn>
                        </p:par>
                        <p:par>
                          <p:cTn id="46" fill="hold">
                            <p:stCondLst>
                              <p:cond delay="2500"/>
                            </p:stCondLst>
                            <p:childTnLst>
                              <p:par>
                                <p:cTn id="47" presetID="2" presetClass="entr" presetSubtype="8" fill="hold" grpId="0" nodeType="afterEffect">
                                  <p:stCondLst>
                                    <p:cond delay="0"/>
                                  </p:stCondLst>
                                  <p:childTnLst>
                                    <p:set>
                                      <p:cBhvr>
                                        <p:cTn id="48" dur="1" fill="hold">
                                          <p:stCondLst>
                                            <p:cond delay="0"/>
                                          </p:stCondLst>
                                        </p:cTn>
                                        <p:tgtEl>
                                          <p:spTgt spid="27672"/>
                                        </p:tgtEl>
                                        <p:attrNameLst>
                                          <p:attrName>style.visibility</p:attrName>
                                        </p:attrNameLst>
                                      </p:cBhvr>
                                      <p:to>
                                        <p:strVal val="visible"/>
                                      </p:to>
                                    </p:set>
                                    <p:anim calcmode="lin" valueType="num">
                                      <p:cBhvr additive="base">
                                        <p:cTn id="49" dur="400" fill="hold"/>
                                        <p:tgtEl>
                                          <p:spTgt spid="27672"/>
                                        </p:tgtEl>
                                        <p:attrNameLst>
                                          <p:attrName>ppt_x</p:attrName>
                                        </p:attrNameLst>
                                      </p:cBhvr>
                                      <p:tavLst>
                                        <p:tav tm="0">
                                          <p:val>
                                            <p:strVal val="0-#ppt_w/2"/>
                                          </p:val>
                                        </p:tav>
                                        <p:tav tm="100000">
                                          <p:val>
                                            <p:strVal val="#ppt_x"/>
                                          </p:val>
                                        </p:tav>
                                      </p:tavLst>
                                    </p:anim>
                                    <p:anim calcmode="lin" valueType="num">
                                      <p:cBhvr additive="base">
                                        <p:cTn id="50" dur="400" fill="hold"/>
                                        <p:tgtEl>
                                          <p:spTgt spid="27672"/>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200"/>
                                  </p:stCondLst>
                                  <p:childTnLst>
                                    <p:set>
                                      <p:cBhvr>
                                        <p:cTn id="52" dur="1" fill="hold">
                                          <p:stCondLst>
                                            <p:cond delay="0"/>
                                          </p:stCondLst>
                                        </p:cTn>
                                        <p:tgtEl>
                                          <p:spTgt spid="27673"/>
                                        </p:tgtEl>
                                        <p:attrNameLst>
                                          <p:attrName>style.visibility</p:attrName>
                                        </p:attrNameLst>
                                      </p:cBhvr>
                                      <p:to>
                                        <p:strVal val="visible"/>
                                      </p:to>
                                    </p:set>
                                    <p:anim calcmode="lin" valueType="num">
                                      <p:cBhvr additive="base">
                                        <p:cTn id="53" dur="400" fill="hold"/>
                                        <p:tgtEl>
                                          <p:spTgt spid="27673"/>
                                        </p:tgtEl>
                                        <p:attrNameLst>
                                          <p:attrName>ppt_x</p:attrName>
                                        </p:attrNameLst>
                                      </p:cBhvr>
                                      <p:tavLst>
                                        <p:tav tm="0">
                                          <p:val>
                                            <p:strVal val="0-#ppt_w/2"/>
                                          </p:val>
                                        </p:tav>
                                        <p:tav tm="100000">
                                          <p:val>
                                            <p:strVal val="#ppt_x"/>
                                          </p:val>
                                        </p:tav>
                                      </p:tavLst>
                                    </p:anim>
                                    <p:anim calcmode="lin" valueType="num">
                                      <p:cBhvr additive="base">
                                        <p:cTn id="54" dur="400" fill="hold"/>
                                        <p:tgtEl>
                                          <p:spTgt spid="27673"/>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400"/>
                                  </p:stCondLst>
                                  <p:childTnLst>
                                    <p:set>
                                      <p:cBhvr>
                                        <p:cTn id="56" dur="1" fill="hold">
                                          <p:stCondLst>
                                            <p:cond delay="0"/>
                                          </p:stCondLst>
                                        </p:cTn>
                                        <p:tgtEl>
                                          <p:spTgt spid="27674"/>
                                        </p:tgtEl>
                                        <p:attrNameLst>
                                          <p:attrName>style.visibility</p:attrName>
                                        </p:attrNameLst>
                                      </p:cBhvr>
                                      <p:to>
                                        <p:strVal val="visible"/>
                                      </p:to>
                                    </p:set>
                                    <p:anim calcmode="lin" valueType="num">
                                      <p:cBhvr additive="base">
                                        <p:cTn id="57" dur="400" fill="hold"/>
                                        <p:tgtEl>
                                          <p:spTgt spid="27674"/>
                                        </p:tgtEl>
                                        <p:attrNameLst>
                                          <p:attrName>ppt_x</p:attrName>
                                        </p:attrNameLst>
                                      </p:cBhvr>
                                      <p:tavLst>
                                        <p:tav tm="0">
                                          <p:val>
                                            <p:strVal val="0-#ppt_w/2"/>
                                          </p:val>
                                        </p:tav>
                                        <p:tav tm="100000">
                                          <p:val>
                                            <p:strVal val="#ppt_x"/>
                                          </p:val>
                                        </p:tav>
                                      </p:tavLst>
                                    </p:anim>
                                    <p:anim calcmode="lin" valueType="num">
                                      <p:cBhvr additive="base">
                                        <p:cTn id="58" dur="400" fill="hold"/>
                                        <p:tgtEl>
                                          <p:spTgt spid="27674"/>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600"/>
                                  </p:stCondLst>
                                  <p:childTnLst>
                                    <p:set>
                                      <p:cBhvr>
                                        <p:cTn id="60" dur="1" fill="hold">
                                          <p:stCondLst>
                                            <p:cond delay="0"/>
                                          </p:stCondLst>
                                        </p:cTn>
                                        <p:tgtEl>
                                          <p:spTgt spid="27675"/>
                                        </p:tgtEl>
                                        <p:attrNameLst>
                                          <p:attrName>style.visibility</p:attrName>
                                        </p:attrNameLst>
                                      </p:cBhvr>
                                      <p:to>
                                        <p:strVal val="visible"/>
                                      </p:to>
                                    </p:set>
                                    <p:anim calcmode="lin" valueType="num">
                                      <p:cBhvr additive="base">
                                        <p:cTn id="61" dur="400" fill="hold"/>
                                        <p:tgtEl>
                                          <p:spTgt spid="27675"/>
                                        </p:tgtEl>
                                        <p:attrNameLst>
                                          <p:attrName>ppt_x</p:attrName>
                                        </p:attrNameLst>
                                      </p:cBhvr>
                                      <p:tavLst>
                                        <p:tav tm="0">
                                          <p:val>
                                            <p:strVal val="0-#ppt_w/2"/>
                                          </p:val>
                                        </p:tav>
                                        <p:tav tm="100000">
                                          <p:val>
                                            <p:strVal val="#ppt_x"/>
                                          </p:val>
                                        </p:tav>
                                      </p:tavLst>
                                    </p:anim>
                                    <p:anim calcmode="lin" valueType="num">
                                      <p:cBhvr additive="base">
                                        <p:cTn id="62" dur="400" fill="hold"/>
                                        <p:tgtEl>
                                          <p:spTgt spid="27675"/>
                                        </p:tgtEl>
                                        <p:attrNameLst>
                                          <p:attrName>ppt_y</p:attrName>
                                        </p:attrNameLst>
                                      </p:cBhvr>
                                      <p:tavLst>
                                        <p:tav tm="0">
                                          <p:val>
                                            <p:strVal val="#ppt_y"/>
                                          </p:val>
                                        </p:tav>
                                        <p:tav tm="100000">
                                          <p:val>
                                            <p:strVal val="#ppt_y"/>
                                          </p:val>
                                        </p:tav>
                                      </p:tavLst>
                                    </p:anim>
                                  </p:childTnLst>
                                </p:cTn>
                              </p:par>
                            </p:childTnLst>
                          </p:cTn>
                        </p:par>
                        <p:par>
                          <p:cTn id="63" fill="hold">
                            <p:stCondLst>
                              <p:cond delay="3000"/>
                            </p:stCondLst>
                            <p:childTnLst>
                              <p:par>
                                <p:cTn id="64" presetID="22" presetClass="entr" presetSubtype="8" fill="hold" nodeType="afterEffect">
                                  <p:stCondLst>
                                    <p:cond delay="0"/>
                                  </p:stCondLst>
                                  <p:childTnLst>
                                    <p:set>
                                      <p:cBhvr>
                                        <p:cTn id="65" dur="1" fill="hold">
                                          <p:stCondLst>
                                            <p:cond delay="0"/>
                                          </p:stCondLst>
                                        </p:cTn>
                                        <p:tgtEl>
                                          <p:spTgt spid="27676"/>
                                        </p:tgtEl>
                                        <p:attrNameLst>
                                          <p:attrName>style.visibility</p:attrName>
                                        </p:attrNameLst>
                                      </p:cBhvr>
                                      <p:to>
                                        <p:strVal val="visible"/>
                                      </p:to>
                                    </p:set>
                                    <p:animEffect transition="in" filter="wipe(left)">
                                      <p:cBhvr>
                                        <p:cTn id="66" dur="300"/>
                                        <p:tgtEl>
                                          <p:spTgt spid="27676"/>
                                        </p:tgtEl>
                                      </p:cBhvr>
                                    </p:animEffect>
                                  </p:childTnLst>
                                </p:cTn>
                              </p:par>
                              <p:par>
                                <p:cTn id="67" presetID="22" presetClass="entr" presetSubtype="8" fill="hold" nodeType="withEffect">
                                  <p:stCondLst>
                                    <p:cond delay="100"/>
                                  </p:stCondLst>
                                  <p:childTnLst>
                                    <p:set>
                                      <p:cBhvr>
                                        <p:cTn id="68" dur="1" fill="hold">
                                          <p:stCondLst>
                                            <p:cond delay="0"/>
                                          </p:stCondLst>
                                        </p:cTn>
                                        <p:tgtEl>
                                          <p:spTgt spid="27679"/>
                                        </p:tgtEl>
                                        <p:attrNameLst>
                                          <p:attrName>style.visibility</p:attrName>
                                        </p:attrNameLst>
                                      </p:cBhvr>
                                      <p:to>
                                        <p:strVal val="visible"/>
                                      </p:to>
                                    </p:set>
                                    <p:animEffect transition="in" filter="wipe(left)">
                                      <p:cBhvr>
                                        <p:cTn id="69" dur="300"/>
                                        <p:tgtEl>
                                          <p:spTgt spid="27679"/>
                                        </p:tgtEl>
                                      </p:cBhvr>
                                    </p:animEffect>
                                  </p:childTnLst>
                                </p:cTn>
                              </p:par>
                              <p:par>
                                <p:cTn id="70" presetID="22" presetClass="entr" presetSubtype="8" fill="hold" nodeType="withEffect">
                                  <p:stCondLst>
                                    <p:cond delay="200"/>
                                  </p:stCondLst>
                                  <p:childTnLst>
                                    <p:set>
                                      <p:cBhvr>
                                        <p:cTn id="71" dur="1" fill="hold">
                                          <p:stCondLst>
                                            <p:cond delay="0"/>
                                          </p:stCondLst>
                                        </p:cTn>
                                        <p:tgtEl>
                                          <p:spTgt spid="27678"/>
                                        </p:tgtEl>
                                        <p:attrNameLst>
                                          <p:attrName>style.visibility</p:attrName>
                                        </p:attrNameLst>
                                      </p:cBhvr>
                                      <p:to>
                                        <p:strVal val="visible"/>
                                      </p:to>
                                    </p:set>
                                    <p:animEffect transition="in" filter="wipe(left)">
                                      <p:cBhvr>
                                        <p:cTn id="72" dur="300"/>
                                        <p:tgtEl>
                                          <p:spTgt spid="27678"/>
                                        </p:tgtEl>
                                      </p:cBhvr>
                                    </p:animEffect>
                                  </p:childTnLst>
                                </p:cTn>
                              </p:par>
                              <p:par>
                                <p:cTn id="73" presetID="22" presetClass="entr" presetSubtype="8" fill="hold" nodeType="withEffect">
                                  <p:stCondLst>
                                    <p:cond delay="300"/>
                                  </p:stCondLst>
                                  <p:childTnLst>
                                    <p:set>
                                      <p:cBhvr>
                                        <p:cTn id="74" dur="1" fill="hold">
                                          <p:stCondLst>
                                            <p:cond delay="0"/>
                                          </p:stCondLst>
                                        </p:cTn>
                                        <p:tgtEl>
                                          <p:spTgt spid="27677"/>
                                        </p:tgtEl>
                                        <p:attrNameLst>
                                          <p:attrName>style.visibility</p:attrName>
                                        </p:attrNameLst>
                                      </p:cBhvr>
                                      <p:to>
                                        <p:strVal val="visible"/>
                                      </p:to>
                                    </p:set>
                                    <p:animEffect transition="in" filter="wipe(left)">
                                      <p:cBhvr>
                                        <p:cTn id="75" dur="300"/>
                                        <p:tgtEl>
                                          <p:spTgt spid="27677"/>
                                        </p:tgtEl>
                                      </p:cBhvr>
                                    </p:animEffect>
                                  </p:childTnLst>
                                </p:cTn>
                              </p:par>
                            </p:childTnLst>
                          </p:cTn>
                        </p:par>
                        <p:par>
                          <p:cTn id="76" fill="hold">
                            <p:stCondLst>
                              <p:cond delay="3500"/>
                            </p:stCondLst>
                            <p:childTnLst>
                              <p:par>
                                <p:cTn id="77" presetID="2" presetClass="entr" presetSubtype="2" fill="hold" grpId="0" nodeType="afterEffect">
                                  <p:stCondLst>
                                    <p:cond delay="0"/>
                                  </p:stCondLst>
                                  <p:childTnLst>
                                    <p:set>
                                      <p:cBhvr>
                                        <p:cTn id="78" dur="1" fill="hold">
                                          <p:stCondLst>
                                            <p:cond delay="0"/>
                                          </p:stCondLst>
                                        </p:cTn>
                                        <p:tgtEl>
                                          <p:spTgt spid="27680"/>
                                        </p:tgtEl>
                                        <p:attrNameLst>
                                          <p:attrName>style.visibility</p:attrName>
                                        </p:attrNameLst>
                                      </p:cBhvr>
                                      <p:to>
                                        <p:strVal val="visible"/>
                                      </p:to>
                                    </p:set>
                                    <p:anim calcmode="lin" valueType="num">
                                      <p:cBhvr additive="base">
                                        <p:cTn id="79" dur="300" fill="hold"/>
                                        <p:tgtEl>
                                          <p:spTgt spid="27680"/>
                                        </p:tgtEl>
                                        <p:attrNameLst>
                                          <p:attrName>ppt_x</p:attrName>
                                        </p:attrNameLst>
                                      </p:cBhvr>
                                      <p:tavLst>
                                        <p:tav tm="0">
                                          <p:val>
                                            <p:strVal val="1+#ppt_w/2"/>
                                          </p:val>
                                        </p:tav>
                                        <p:tav tm="100000">
                                          <p:val>
                                            <p:strVal val="#ppt_x"/>
                                          </p:val>
                                        </p:tav>
                                      </p:tavLst>
                                    </p:anim>
                                    <p:anim calcmode="lin" valueType="num">
                                      <p:cBhvr additive="base">
                                        <p:cTn id="80" dur="300" fill="hold"/>
                                        <p:tgtEl>
                                          <p:spTgt spid="27680"/>
                                        </p:tgtEl>
                                        <p:attrNameLst>
                                          <p:attrName>ppt_y</p:attrName>
                                        </p:attrNameLst>
                                      </p:cBhvr>
                                      <p:tavLst>
                                        <p:tav tm="0">
                                          <p:val>
                                            <p:strVal val="#ppt_y"/>
                                          </p:val>
                                        </p:tav>
                                        <p:tav tm="100000">
                                          <p:val>
                                            <p:strVal val="#ppt_y"/>
                                          </p:val>
                                        </p:tav>
                                      </p:tavLst>
                                    </p:anim>
                                  </p:childTnLst>
                                </p:cTn>
                              </p:par>
                            </p:childTnLst>
                          </p:cTn>
                        </p:par>
                        <p:par>
                          <p:cTn id="81" fill="hold">
                            <p:stCondLst>
                              <p:cond delay="4000"/>
                            </p:stCondLst>
                            <p:childTnLst>
                              <p:par>
                                <p:cTn id="82" presetID="2" presetClass="entr" presetSubtype="2" fill="hold" grpId="0" nodeType="afterEffect">
                                  <p:stCondLst>
                                    <p:cond delay="0"/>
                                  </p:stCondLst>
                                  <p:childTnLst>
                                    <p:set>
                                      <p:cBhvr>
                                        <p:cTn id="83" dur="1" fill="hold">
                                          <p:stCondLst>
                                            <p:cond delay="0"/>
                                          </p:stCondLst>
                                        </p:cTn>
                                        <p:tgtEl>
                                          <p:spTgt spid="27681"/>
                                        </p:tgtEl>
                                        <p:attrNameLst>
                                          <p:attrName>style.visibility</p:attrName>
                                        </p:attrNameLst>
                                      </p:cBhvr>
                                      <p:to>
                                        <p:strVal val="visible"/>
                                      </p:to>
                                    </p:set>
                                    <p:anim calcmode="lin" valueType="num">
                                      <p:cBhvr additive="base">
                                        <p:cTn id="84" dur="300" fill="hold"/>
                                        <p:tgtEl>
                                          <p:spTgt spid="27681"/>
                                        </p:tgtEl>
                                        <p:attrNameLst>
                                          <p:attrName>ppt_x</p:attrName>
                                        </p:attrNameLst>
                                      </p:cBhvr>
                                      <p:tavLst>
                                        <p:tav tm="0">
                                          <p:val>
                                            <p:strVal val="1+#ppt_w/2"/>
                                          </p:val>
                                        </p:tav>
                                        <p:tav tm="100000">
                                          <p:val>
                                            <p:strVal val="#ppt_x"/>
                                          </p:val>
                                        </p:tav>
                                      </p:tavLst>
                                    </p:anim>
                                    <p:anim calcmode="lin" valueType="num">
                                      <p:cBhvr additive="base">
                                        <p:cTn id="85" dur="300" fill="hold"/>
                                        <p:tgtEl>
                                          <p:spTgt spid="27681"/>
                                        </p:tgtEl>
                                        <p:attrNameLst>
                                          <p:attrName>ppt_y</p:attrName>
                                        </p:attrNameLst>
                                      </p:cBhvr>
                                      <p:tavLst>
                                        <p:tav tm="0">
                                          <p:val>
                                            <p:strVal val="#ppt_y"/>
                                          </p:val>
                                        </p:tav>
                                        <p:tav tm="100000">
                                          <p:val>
                                            <p:strVal val="#ppt_y"/>
                                          </p:val>
                                        </p:tav>
                                      </p:tavLst>
                                    </p:anim>
                                  </p:childTnLst>
                                </p:cTn>
                              </p:par>
                            </p:childTnLst>
                          </p:cTn>
                        </p:par>
                        <p:par>
                          <p:cTn id="86" fill="hold">
                            <p:stCondLst>
                              <p:cond delay="4500"/>
                            </p:stCondLst>
                            <p:childTnLst>
                              <p:par>
                                <p:cTn id="87" presetID="2" presetClass="entr" presetSubtype="2" fill="hold" grpId="0" nodeType="afterEffect">
                                  <p:stCondLst>
                                    <p:cond delay="0"/>
                                  </p:stCondLst>
                                  <p:childTnLst>
                                    <p:set>
                                      <p:cBhvr>
                                        <p:cTn id="88" dur="1" fill="hold">
                                          <p:stCondLst>
                                            <p:cond delay="0"/>
                                          </p:stCondLst>
                                        </p:cTn>
                                        <p:tgtEl>
                                          <p:spTgt spid="27682"/>
                                        </p:tgtEl>
                                        <p:attrNameLst>
                                          <p:attrName>style.visibility</p:attrName>
                                        </p:attrNameLst>
                                      </p:cBhvr>
                                      <p:to>
                                        <p:strVal val="visible"/>
                                      </p:to>
                                    </p:set>
                                    <p:anim calcmode="lin" valueType="num">
                                      <p:cBhvr additive="base">
                                        <p:cTn id="89" dur="300" fill="hold"/>
                                        <p:tgtEl>
                                          <p:spTgt spid="27682"/>
                                        </p:tgtEl>
                                        <p:attrNameLst>
                                          <p:attrName>ppt_x</p:attrName>
                                        </p:attrNameLst>
                                      </p:cBhvr>
                                      <p:tavLst>
                                        <p:tav tm="0">
                                          <p:val>
                                            <p:strVal val="1+#ppt_w/2"/>
                                          </p:val>
                                        </p:tav>
                                        <p:tav tm="100000">
                                          <p:val>
                                            <p:strVal val="#ppt_x"/>
                                          </p:val>
                                        </p:tav>
                                      </p:tavLst>
                                    </p:anim>
                                    <p:anim calcmode="lin" valueType="num">
                                      <p:cBhvr additive="base">
                                        <p:cTn id="90" dur="300" fill="hold"/>
                                        <p:tgtEl>
                                          <p:spTgt spid="27682"/>
                                        </p:tgtEl>
                                        <p:attrNameLst>
                                          <p:attrName>ppt_y</p:attrName>
                                        </p:attrNameLst>
                                      </p:cBhvr>
                                      <p:tavLst>
                                        <p:tav tm="0">
                                          <p:val>
                                            <p:strVal val="#ppt_y"/>
                                          </p:val>
                                        </p:tav>
                                        <p:tav tm="100000">
                                          <p:val>
                                            <p:strVal val="#ppt_y"/>
                                          </p:val>
                                        </p:tav>
                                      </p:tavLst>
                                    </p:anim>
                                  </p:childTnLst>
                                </p:cTn>
                              </p:par>
                            </p:childTnLst>
                          </p:cTn>
                        </p:par>
                        <p:par>
                          <p:cTn id="91" fill="hold">
                            <p:stCondLst>
                              <p:cond delay="5000"/>
                            </p:stCondLst>
                            <p:childTnLst>
                              <p:par>
                                <p:cTn id="92" presetID="2" presetClass="entr" presetSubtype="2" fill="hold" grpId="0" nodeType="afterEffect">
                                  <p:stCondLst>
                                    <p:cond delay="0"/>
                                  </p:stCondLst>
                                  <p:childTnLst>
                                    <p:set>
                                      <p:cBhvr>
                                        <p:cTn id="93" dur="1" fill="hold">
                                          <p:stCondLst>
                                            <p:cond delay="0"/>
                                          </p:stCondLst>
                                        </p:cTn>
                                        <p:tgtEl>
                                          <p:spTgt spid="27683"/>
                                        </p:tgtEl>
                                        <p:attrNameLst>
                                          <p:attrName>style.visibility</p:attrName>
                                        </p:attrNameLst>
                                      </p:cBhvr>
                                      <p:to>
                                        <p:strVal val="visible"/>
                                      </p:to>
                                    </p:set>
                                    <p:anim calcmode="lin" valueType="num">
                                      <p:cBhvr additive="base">
                                        <p:cTn id="94" dur="300" fill="hold"/>
                                        <p:tgtEl>
                                          <p:spTgt spid="27683"/>
                                        </p:tgtEl>
                                        <p:attrNameLst>
                                          <p:attrName>ppt_x</p:attrName>
                                        </p:attrNameLst>
                                      </p:cBhvr>
                                      <p:tavLst>
                                        <p:tav tm="0">
                                          <p:val>
                                            <p:strVal val="1+#ppt_w/2"/>
                                          </p:val>
                                        </p:tav>
                                        <p:tav tm="100000">
                                          <p:val>
                                            <p:strVal val="#ppt_x"/>
                                          </p:val>
                                        </p:tav>
                                      </p:tavLst>
                                    </p:anim>
                                    <p:anim calcmode="lin" valueType="num">
                                      <p:cBhvr additive="base">
                                        <p:cTn id="95" dur="300" fill="hold"/>
                                        <p:tgtEl>
                                          <p:spTgt spid="276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1" grpId="0" animBg="1"/>
      <p:bldP spid="27662" grpId="0" animBg="1"/>
      <p:bldP spid="27663" grpId="0" animBg="1"/>
      <p:bldP spid="27668" grpId="0" animBg="1"/>
      <p:bldP spid="27669" grpId="0" animBg="1"/>
      <p:bldP spid="27670" grpId="0" animBg="1"/>
      <p:bldP spid="27671" grpId="0" animBg="1"/>
      <p:bldP spid="27672" grpId="0" autoUpdateAnimBg="0"/>
      <p:bldP spid="27673" grpId="0" autoUpdateAnimBg="0"/>
      <p:bldP spid="27674" grpId="0" autoUpdateAnimBg="0"/>
      <p:bldP spid="27675" grpId="0" autoUpdateAnimBg="0"/>
      <p:bldP spid="27680" grpId="0" autoUpdateAnimBg="0"/>
      <p:bldP spid="27681" grpId="0" autoUpdateAnimBg="0"/>
      <p:bldP spid="27682" grpId="0" autoUpdateAnimBg="0"/>
      <p:bldP spid="27683"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2"/>
          <p:cNvGrpSpPr/>
          <p:nvPr/>
        </p:nvGrpSpPr>
        <p:grpSpPr bwMode="auto">
          <a:xfrm>
            <a:off x="4478339" y="2739284"/>
            <a:ext cx="1258887" cy="244550"/>
            <a:chOff x="0" y="0"/>
            <a:chExt cx="1259586" cy="245167"/>
          </a:xfrm>
          <a:solidFill>
            <a:schemeClr val="accent2"/>
          </a:solidFill>
        </p:grpSpPr>
        <p:sp>
          <p:nvSpPr>
            <p:cNvPr id="27679" name="Rectangle 26"/>
            <p:cNvSpPr>
              <a:spLocks noChangeArrowheads="1"/>
            </p:cNvSpPr>
            <p:nvPr/>
          </p:nvSpPr>
          <p:spPr bwMode="auto">
            <a:xfrm>
              <a:off x="0" y="81196"/>
              <a:ext cx="1259586" cy="163971"/>
            </a:xfrm>
            <a:prstGeom prst="rect">
              <a:avLst/>
            </a:prstGeom>
            <a:grpFill/>
            <a:ln w="9525">
              <a:noFill/>
              <a:miter lim="800000"/>
            </a:ln>
          </p:spPr>
          <p:txBody>
            <a:bodyPr anchor="ctr"/>
            <a:lstStyle/>
            <a:p>
              <a:pPr algn="ctr" eaLnBrk="1" hangingPunct="1">
                <a:buFont typeface="Arial" panose="020B0604020202020204" pitchFamily="34" charset="0"/>
                <a:buNone/>
              </a:pPr>
              <a:endParaRPr lang="bg-BG" altLang="en-US" sz="1200">
                <a:solidFill>
                  <a:srgbClr val="34719E"/>
                </a:solidFill>
              </a:endParaRPr>
            </a:p>
          </p:txBody>
        </p:sp>
        <p:sp>
          <p:nvSpPr>
            <p:cNvPr id="27680" name="Oval 10"/>
            <p:cNvSpPr>
              <a:spLocks noChangeArrowheads="1"/>
            </p:cNvSpPr>
            <p:nvPr/>
          </p:nvSpPr>
          <p:spPr bwMode="auto">
            <a:xfrm>
              <a:off x="540354" y="0"/>
              <a:ext cx="178877" cy="178877"/>
            </a:xfrm>
            <a:prstGeom prst="ellipse">
              <a:avLst/>
            </a:prstGeom>
            <a:grpFill/>
            <a:ln w="9525">
              <a:noFill/>
              <a:round/>
            </a:ln>
          </p:spPr>
          <p:txBody>
            <a:bodyPr anchor="ctr"/>
            <a:lstStyle/>
            <a:p>
              <a:pPr algn="ctr" eaLnBrk="1" hangingPunct="1">
                <a:buFont typeface="Arial" panose="020B0604020202020204" pitchFamily="34" charset="0"/>
                <a:buNone/>
              </a:pPr>
              <a:endParaRPr lang="bg-BG" altLang="en-US" sz="1200">
                <a:solidFill>
                  <a:srgbClr val="34719E"/>
                </a:solidFill>
              </a:endParaRPr>
            </a:p>
          </p:txBody>
        </p:sp>
      </p:grpSp>
      <p:grpSp>
        <p:nvGrpSpPr>
          <p:cNvPr id="3" name="组合 15"/>
          <p:cNvGrpSpPr/>
          <p:nvPr/>
        </p:nvGrpSpPr>
        <p:grpSpPr bwMode="auto">
          <a:xfrm>
            <a:off x="1914525" y="2747223"/>
            <a:ext cx="1258888" cy="236611"/>
            <a:chOff x="0" y="0"/>
            <a:chExt cx="1259586" cy="237722"/>
          </a:xfrm>
          <a:solidFill>
            <a:schemeClr val="accent2"/>
          </a:solidFill>
        </p:grpSpPr>
        <p:sp>
          <p:nvSpPr>
            <p:cNvPr id="27677" name="Rectangle 8"/>
            <p:cNvSpPr>
              <a:spLocks noChangeArrowheads="1"/>
            </p:cNvSpPr>
            <p:nvPr/>
          </p:nvSpPr>
          <p:spPr bwMode="auto">
            <a:xfrm>
              <a:off x="0" y="73751"/>
              <a:ext cx="1259586" cy="163971"/>
            </a:xfrm>
            <a:prstGeom prst="rect">
              <a:avLst/>
            </a:prstGeom>
            <a:grpFill/>
            <a:ln w="9525">
              <a:noFill/>
              <a:miter lim="800000"/>
            </a:ln>
          </p:spPr>
          <p:txBody>
            <a:bodyPr anchor="ctr"/>
            <a:lstStyle/>
            <a:p>
              <a:pPr algn="ctr" eaLnBrk="1" hangingPunct="1">
                <a:buFont typeface="Arial" panose="020B0604020202020204" pitchFamily="34" charset="0"/>
                <a:buNone/>
              </a:pPr>
              <a:endParaRPr lang="bg-BG" altLang="en-US" sz="1200">
                <a:solidFill>
                  <a:srgbClr val="34719E"/>
                </a:solidFill>
              </a:endParaRPr>
            </a:p>
          </p:txBody>
        </p:sp>
        <p:sp>
          <p:nvSpPr>
            <p:cNvPr id="27678" name="Oval 30"/>
            <p:cNvSpPr>
              <a:spLocks noChangeArrowheads="1"/>
            </p:cNvSpPr>
            <p:nvPr/>
          </p:nvSpPr>
          <p:spPr bwMode="auto">
            <a:xfrm>
              <a:off x="517995" y="0"/>
              <a:ext cx="178877" cy="178877"/>
            </a:xfrm>
            <a:prstGeom prst="ellipse">
              <a:avLst/>
            </a:prstGeom>
            <a:grpFill/>
            <a:ln w="9525">
              <a:noFill/>
              <a:round/>
            </a:ln>
          </p:spPr>
          <p:txBody>
            <a:bodyPr anchor="ctr"/>
            <a:lstStyle/>
            <a:p>
              <a:pPr algn="ctr" eaLnBrk="1" hangingPunct="1">
                <a:buFont typeface="Arial" panose="020B0604020202020204" pitchFamily="34" charset="0"/>
                <a:buNone/>
              </a:pPr>
              <a:endParaRPr lang="bg-BG" altLang="en-US" sz="1200">
                <a:solidFill>
                  <a:srgbClr val="34719E"/>
                </a:solidFill>
              </a:endParaRPr>
            </a:p>
          </p:txBody>
        </p:sp>
      </p:grpSp>
      <p:grpSp>
        <p:nvGrpSpPr>
          <p:cNvPr id="4" name="组合 18"/>
          <p:cNvGrpSpPr/>
          <p:nvPr/>
        </p:nvGrpSpPr>
        <p:grpSpPr bwMode="auto">
          <a:xfrm>
            <a:off x="7042150" y="2750399"/>
            <a:ext cx="1258888" cy="233435"/>
            <a:chOff x="0" y="0"/>
            <a:chExt cx="1259586" cy="233418"/>
          </a:xfrm>
          <a:solidFill>
            <a:schemeClr val="accent2"/>
          </a:solidFill>
        </p:grpSpPr>
        <p:sp>
          <p:nvSpPr>
            <p:cNvPr id="27675" name="Round Same Side Corner Rectangle 6"/>
            <p:cNvSpPr/>
            <p:nvPr/>
          </p:nvSpPr>
          <p:spPr bwMode="auto">
            <a:xfrm rot="5400000">
              <a:off x="547808" y="-478360"/>
              <a:ext cx="163970" cy="1259586"/>
            </a:xfrm>
            <a:custGeom>
              <a:avLst/>
              <a:gdLst>
                <a:gd name="T0" fmla="*/ 81985 w 163970"/>
                <a:gd name="T1" fmla="*/ 0 h 1259586"/>
                <a:gd name="T2" fmla="*/ 81985 w 163970"/>
                <a:gd name="T3" fmla="*/ 0 h 1259586"/>
                <a:gd name="T4" fmla="*/ 163970 w 163970"/>
                <a:gd name="T5" fmla="*/ 81985 h 1259586"/>
                <a:gd name="T6" fmla="*/ 163970 w 163970"/>
                <a:gd name="T7" fmla="*/ 1259586 h 1259586"/>
                <a:gd name="T8" fmla="*/ 163970 w 163970"/>
                <a:gd name="T9" fmla="*/ 1259586 h 1259586"/>
                <a:gd name="T10" fmla="*/ 0 w 163970"/>
                <a:gd name="T11" fmla="*/ 1259586 h 1259586"/>
                <a:gd name="T12" fmla="*/ 0 w 163970"/>
                <a:gd name="T13" fmla="*/ 1259586 h 1259586"/>
                <a:gd name="T14" fmla="*/ 0 w 163970"/>
                <a:gd name="T15" fmla="*/ 81985 h 1259586"/>
                <a:gd name="T16" fmla="*/ 81985 w 163970"/>
                <a:gd name="T17" fmla="*/ 0 h 12595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3970" h="1259586">
                  <a:moveTo>
                    <a:pt x="81985" y="0"/>
                  </a:moveTo>
                  <a:lnTo>
                    <a:pt x="81985" y="0"/>
                  </a:lnTo>
                  <a:cubicBezTo>
                    <a:pt x="127264" y="0"/>
                    <a:pt x="163970" y="36706"/>
                    <a:pt x="163970" y="81985"/>
                  </a:cubicBezTo>
                  <a:lnTo>
                    <a:pt x="163970" y="1259586"/>
                  </a:lnTo>
                  <a:lnTo>
                    <a:pt x="0" y="1259586"/>
                  </a:lnTo>
                  <a:lnTo>
                    <a:pt x="0" y="81985"/>
                  </a:lnTo>
                  <a:cubicBezTo>
                    <a:pt x="0" y="36706"/>
                    <a:pt x="36706" y="0"/>
                    <a:pt x="81985" y="0"/>
                  </a:cubicBezTo>
                  <a:close/>
                </a:path>
              </a:pathLst>
            </a:custGeom>
            <a:grpFill/>
            <a:ln w="9525">
              <a:noFill/>
              <a:round/>
            </a:ln>
          </p:spPr>
          <p:txBody>
            <a:bodyPr anchor="ctr"/>
            <a:lstStyle/>
            <a:p>
              <a:endParaRPr lang="zh-CN" altLang="en-US"/>
            </a:p>
          </p:txBody>
        </p:sp>
        <p:sp>
          <p:nvSpPr>
            <p:cNvPr id="27676" name="Oval 39"/>
            <p:cNvSpPr>
              <a:spLocks noChangeArrowheads="1"/>
            </p:cNvSpPr>
            <p:nvPr/>
          </p:nvSpPr>
          <p:spPr bwMode="auto">
            <a:xfrm>
              <a:off x="568304" y="0"/>
              <a:ext cx="178877" cy="178877"/>
            </a:xfrm>
            <a:prstGeom prst="ellipse">
              <a:avLst/>
            </a:prstGeom>
            <a:grpFill/>
            <a:ln w="9525">
              <a:noFill/>
              <a:round/>
            </a:ln>
          </p:spPr>
          <p:txBody>
            <a:bodyPr anchor="ctr"/>
            <a:lstStyle/>
            <a:p>
              <a:pPr algn="ctr" eaLnBrk="1" hangingPunct="1">
                <a:buFont typeface="Arial" panose="020B0604020202020204" pitchFamily="34" charset="0"/>
                <a:buNone/>
              </a:pPr>
              <a:endParaRPr lang="bg-BG" altLang="en-US" sz="1200">
                <a:solidFill>
                  <a:srgbClr val="34719E"/>
                </a:solidFill>
              </a:endParaRPr>
            </a:p>
          </p:txBody>
        </p:sp>
      </p:grpSp>
      <p:grpSp>
        <p:nvGrpSpPr>
          <p:cNvPr id="5" name="组合 21"/>
          <p:cNvGrpSpPr/>
          <p:nvPr/>
        </p:nvGrpSpPr>
        <p:grpSpPr bwMode="auto">
          <a:xfrm>
            <a:off x="3195639" y="2820271"/>
            <a:ext cx="1260475" cy="241374"/>
            <a:chOff x="0" y="0"/>
            <a:chExt cx="1259586" cy="240868"/>
          </a:xfrm>
          <a:solidFill>
            <a:schemeClr val="accent1"/>
          </a:solidFill>
        </p:grpSpPr>
        <p:sp>
          <p:nvSpPr>
            <p:cNvPr id="27673" name="Rectangle 25"/>
            <p:cNvSpPr>
              <a:spLocks noChangeArrowheads="1"/>
            </p:cNvSpPr>
            <p:nvPr/>
          </p:nvSpPr>
          <p:spPr bwMode="auto">
            <a:xfrm>
              <a:off x="0" y="0"/>
              <a:ext cx="1259586" cy="163971"/>
            </a:xfrm>
            <a:prstGeom prst="rect">
              <a:avLst/>
            </a:prstGeom>
            <a:grpFill/>
            <a:ln w="9525">
              <a:noFill/>
              <a:miter lim="800000"/>
            </a:ln>
          </p:spPr>
          <p:txBody>
            <a:bodyPr anchor="ctr"/>
            <a:lstStyle/>
            <a:p>
              <a:pPr algn="ctr" eaLnBrk="1" hangingPunct="1">
                <a:buFont typeface="Arial" panose="020B0604020202020204" pitchFamily="34" charset="0"/>
                <a:buNone/>
              </a:pPr>
              <a:endParaRPr lang="bg-BG" altLang="en-US" sz="1200">
                <a:solidFill>
                  <a:srgbClr val="34719E"/>
                </a:solidFill>
              </a:endParaRPr>
            </a:p>
          </p:txBody>
        </p:sp>
        <p:sp>
          <p:nvSpPr>
            <p:cNvPr id="27674" name="Oval 44"/>
            <p:cNvSpPr>
              <a:spLocks noChangeArrowheads="1"/>
            </p:cNvSpPr>
            <p:nvPr/>
          </p:nvSpPr>
          <p:spPr bwMode="auto">
            <a:xfrm>
              <a:off x="562714" y="61991"/>
              <a:ext cx="178877" cy="178877"/>
            </a:xfrm>
            <a:prstGeom prst="ellipse">
              <a:avLst/>
            </a:prstGeom>
            <a:grpFill/>
            <a:ln w="9525">
              <a:noFill/>
              <a:round/>
            </a:ln>
          </p:spPr>
          <p:txBody>
            <a:bodyPr anchor="ctr"/>
            <a:lstStyle/>
            <a:p>
              <a:pPr algn="ctr" eaLnBrk="1" hangingPunct="1">
                <a:buFont typeface="Arial" panose="020B0604020202020204" pitchFamily="34" charset="0"/>
                <a:buNone/>
              </a:pPr>
              <a:endParaRPr lang="bg-BG" altLang="en-US" sz="1200">
                <a:solidFill>
                  <a:srgbClr val="34719E"/>
                </a:solidFill>
              </a:endParaRPr>
            </a:p>
          </p:txBody>
        </p:sp>
      </p:grpSp>
      <p:grpSp>
        <p:nvGrpSpPr>
          <p:cNvPr id="6" name="组合 24"/>
          <p:cNvGrpSpPr/>
          <p:nvPr/>
        </p:nvGrpSpPr>
        <p:grpSpPr bwMode="auto">
          <a:xfrm>
            <a:off x="631826" y="2820271"/>
            <a:ext cx="1260475" cy="241374"/>
            <a:chOff x="0" y="0"/>
            <a:chExt cx="1259586" cy="240866"/>
          </a:xfrm>
          <a:solidFill>
            <a:schemeClr val="accent1"/>
          </a:solidFill>
        </p:grpSpPr>
        <p:sp>
          <p:nvSpPr>
            <p:cNvPr id="27671" name="Round Same Side Corner Rectangle 23"/>
            <p:cNvSpPr/>
            <p:nvPr/>
          </p:nvSpPr>
          <p:spPr bwMode="auto">
            <a:xfrm rot="16200000" flipH="1">
              <a:off x="547808" y="-547808"/>
              <a:ext cx="163970" cy="1259586"/>
            </a:xfrm>
            <a:custGeom>
              <a:avLst/>
              <a:gdLst>
                <a:gd name="T0" fmla="*/ 81985 w 163970"/>
                <a:gd name="T1" fmla="*/ 0 h 1259586"/>
                <a:gd name="T2" fmla="*/ 81985 w 163970"/>
                <a:gd name="T3" fmla="*/ 0 h 1259586"/>
                <a:gd name="T4" fmla="*/ 163970 w 163970"/>
                <a:gd name="T5" fmla="*/ 81985 h 1259586"/>
                <a:gd name="T6" fmla="*/ 163970 w 163970"/>
                <a:gd name="T7" fmla="*/ 1259586 h 1259586"/>
                <a:gd name="T8" fmla="*/ 163970 w 163970"/>
                <a:gd name="T9" fmla="*/ 1259586 h 1259586"/>
                <a:gd name="T10" fmla="*/ 0 w 163970"/>
                <a:gd name="T11" fmla="*/ 1259586 h 1259586"/>
                <a:gd name="T12" fmla="*/ 0 w 163970"/>
                <a:gd name="T13" fmla="*/ 1259586 h 1259586"/>
                <a:gd name="T14" fmla="*/ 0 w 163970"/>
                <a:gd name="T15" fmla="*/ 81985 h 1259586"/>
                <a:gd name="T16" fmla="*/ 81985 w 163970"/>
                <a:gd name="T17" fmla="*/ 0 h 12595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3970" h="1259586">
                  <a:moveTo>
                    <a:pt x="81985" y="0"/>
                  </a:moveTo>
                  <a:lnTo>
                    <a:pt x="81985" y="0"/>
                  </a:lnTo>
                  <a:cubicBezTo>
                    <a:pt x="127264" y="0"/>
                    <a:pt x="163970" y="36706"/>
                    <a:pt x="163970" y="81985"/>
                  </a:cubicBezTo>
                  <a:lnTo>
                    <a:pt x="163970" y="1259586"/>
                  </a:lnTo>
                  <a:lnTo>
                    <a:pt x="0" y="1259586"/>
                  </a:lnTo>
                  <a:lnTo>
                    <a:pt x="0" y="81985"/>
                  </a:lnTo>
                  <a:cubicBezTo>
                    <a:pt x="0" y="36706"/>
                    <a:pt x="36706" y="0"/>
                    <a:pt x="81985" y="0"/>
                  </a:cubicBezTo>
                  <a:close/>
                </a:path>
              </a:pathLst>
            </a:custGeom>
            <a:grpFill/>
            <a:ln w="9525">
              <a:noFill/>
              <a:round/>
            </a:ln>
          </p:spPr>
          <p:txBody>
            <a:bodyPr anchor="ctr"/>
            <a:lstStyle/>
            <a:p>
              <a:endParaRPr lang="zh-CN" altLang="en-US"/>
            </a:p>
          </p:txBody>
        </p:sp>
        <p:sp>
          <p:nvSpPr>
            <p:cNvPr id="27672" name="Oval 46"/>
            <p:cNvSpPr>
              <a:spLocks noChangeArrowheads="1"/>
            </p:cNvSpPr>
            <p:nvPr/>
          </p:nvSpPr>
          <p:spPr bwMode="auto">
            <a:xfrm>
              <a:off x="570168" y="61989"/>
              <a:ext cx="178877" cy="178877"/>
            </a:xfrm>
            <a:prstGeom prst="ellipse">
              <a:avLst/>
            </a:prstGeom>
            <a:grpFill/>
            <a:ln w="9525">
              <a:noFill/>
              <a:round/>
            </a:ln>
          </p:spPr>
          <p:txBody>
            <a:bodyPr anchor="ctr"/>
            <a:lstStyle/>
            <a:p>
              <a:pPr algn="ctr" eaLnBrk="1" hangingPunct="1">
                <a:buFont typeface="Arial" panose="020B0604020202020204" pitchFamily="34" charset="0"/>
                <a:buNone/>
              </a:pPr>
              <a:endParaRPr lang="bg-BG" altLang="en-US" sz="1200">
                <a:solidFill>
                  <a:srgbClr val="34719E"/>
                </a:solidFill>
              </a:endParaRPr>
            </a:p>
          </p:txBody>
        </p:sp>
      </p:grpSp>
      <p:grpSp>
        <p:nvGrpSpPr>
          <p:cNvPr id="7" name="组合 27"/>
          <p:cNvGrpSpPr/>
          <p:nvPr/>
        </p:nvGrpSpPr>
        <p:grpSpPr bwMode="auto">
          <a:xfrm>
            <a:off x="5759451" y="2820271"/>
            <a:ext cx="1260475" cy="241374"/>
            <a:chOff x="0" y="0"/>
            <a:chExt cx="1259586" cy="240869"/>
          </a:xfrm>
          <a:solidFill>
            <a:schemeClr val="accent1"/>
          </a:solidFill>
        </p:grpSpPr>
        <p:sp>
          <p:nvSpPr>
            <p:cNvPr id="27669" name="Rectangle 27"/>
            <p:cNvSpPr>
              <a:spLocks noChangeArrowheads="1"/>
            </p:cNvSpPr>
            <p:nvPr/>
          </p:nvSpPr>
          <p:spPr bwMode="auto">
            <a:xfrm>
              <a:off x="0" y="0"/>
              <a:ext cx="1259586" cy="163971"/>
            </a:xfrm>
            <a:prstGeom prst="rect">
              <a:avLst/>
            </a:prstGeom>
            <a:grpFill/>
            <a:ln w="9525">
              <a:noFill/>
              <a:miter lim="800000"/>
            </a:ln>
          </p:spPr>
          <p:txBody>
            <a:bodyPr anchor="ctr"/>
            <a:lstStyle/>
            <a:p>
              <a:pPr algn="ctr" eaLnBrk="1" hangingPunct="1">
                <a:buFont typeface="Arial" panose="020B0604020202020204" pitchFamily="34" charset="0"/>
                <a:buNone/>
              </a:pPr>
              <a:endParaRPr lang="bg-BG" altLang="en-US" sz="1200">
                <a:solidFill>
                  <a:srgbClr val="34719E"/>
                </a:solidFill>
              </a:endParaRPr>
            </a:p>
          </p:txBody>
        </p:sp>
        <p:sp>
          <p:nvSpPr>
            <p:cNvPr id="27670" name="Oval 47"/>
            <p:cNvSpPr>
              <a:spLocks noChangeArrowheads="1"/>
            </p:cNvSpPr>
            <p:nvPr/>
          </p:nvSpPr>
          <p:spPr bwMode="auto">
            <a:xfrm>
              <a:off x="590663" y="61992"/>
              <a:ext cx="178877" cy="178877"/>
            </a:xfrm>
            <a:prstGeom prst="ellipse">
              <a:avLst/>
            </a:prstGeom>
            <a:grpFill/>
            <a:ln w="9525">
              <a:noFill/>
              <a:round/>
            </a:ln>
          </p:spPr>
          <p:txBody>
            <a:bodyPr anchor="ctr"/>
            <a:lstStyle/>
            <a:p>
              <a:pPr algn="ctr" eaLnBrk="1" hangingPunct="1">
                <a:buFont typeface="Arial" panose="020B0604020202020204" pitchFamily="34" charset="0"/>
                <a:buNone/>
              </a:pPr>
              <a:endParaRPr lang="bg-BG" altLang="en-US" sz="1200">
                <a:solidFill>
                  <a:srgbClr val="34719E"/>
                </a:solidFill>
              </a:endParaRPr>
            </a:p>
          </p:txBody>
        </p:sp>
      </p:grpSp>
      <p:sp>
        <p:nvSpPr>
          <p:cNvPr id="33823" name="Freeform 5"/>
          <p:cNvSpPr>
            <a:spLocks noEditPoints="1"/>
          </p:cNvSpPr>
          <p:nvPr/>
        </p:nvSpPr>
        <p:spPr bwMode="auto">
          <a:xfrm>
            <a:off x="1057275" y="3207740"/>
            <a:ext cx="477838" cy="522449"/>
          </a:xfrm>
          <a:custGeom>
            <a:avLst/>
            <a:gdLst>
              <a:gd name="T0" fmla="*/ 2147483646 w 1516"/>
              <a:gd name="T1" fmla="*/ 2147483646 h 1648"/>
              <a:gd name="T2" fmla="*/ 2147483646 w 1516"/>
              <a:gd name="T3" fmla="*/ 2147483646 h 1648"/>
              <a:gd name="T4" fmla="*/ 2147483646 w 1516"/>
              <a:gd name="T5" fmla="*/ 2147483646 h 1648"/>
              <a:gd name="T6" fmla="*/ 2147483646 w 1516"/>
              <a:gd name="T7" fmla="*/ 2147483646 h 1648"/>
              <a:gd name="T8" fmla="*/ 2147483646 w 1516"/>
              <a:gd name="T9" fmla="*/ 2147483646 h 1648"/>
              <a:gd name="T10" fmla="*/ 2147483646 w 1516"/>
              <a:gd name="T11" fmla="*/ 2147483646 h 1648"/>
              <a:gd name="T12" fmla="*/ 2147483646 w 1516"/>
              <a:gd name="T13" fmla="*/ 2147483646 h 1648"/>
              <a:gd name="T14" fmla="*/ 2147483646 w 1516"/>
              <a:gd name="T15" fmla="*/ 2147483646 h 1648"/>
              <a:gd name="T16" fmla="*/ 2147483646 w 1516"/>
              <a:gd name="T17" fmla="*/ 2147483646 h 1648"/>
              <a:gd name="T18" fmla="*/ 2147483646 w 1516"/>
              <a:gd name="T19" fmla="*/ 2147483646 h 1648"/>
              <a:gd name="T20" fmla="*/ 2147483646 w 1516"/>
              <a:gd name="T21" fmla="*/ 2147483646 h 1648"/>
              <a:gd name="T22" fmla="*/ 2147483646 w 1516"/>
              <a:gd name="T23" fmla="*/ 2147483646 h 1648"/>
              <a:gd name="T24" fmla="*/ 2147483646 w 1516"/>
              <a:gd name="T25" fmla="*/ 2147483646 h 1648"/>
              <a:gd name="T26" fmla="*/ 2147483646 w 1516"/>
              <a:gd name="T27" fmla="*/ 2147483646 h 1648"/>
              <a:gd name="T28" fmla="*/ 2147483646 w 1516"/>
              <a:gd name="T29" fmla="*/ 0 h 1648"/>
              <a:gd name="T30" fmla="*/ 2147483646 w 1516"/>
              <a:gd name="T31" fmla="*/ 2147483646 h 1648"/>
              <a:gd name="T32" fmla="*/ 2147483646 w 1516"/>
              <a:gd name="T33" fmla="*/ 2147483646 h 1648"/>
              <a:gd name="T34" fmla="*/ 2147483646 w 1516"/>
              <a:gd name="T35" fmla="*/ 2147483646 h 1648"/>
              <a:gd name="T36" fmla="*/ 0 w 1516"/>
              <a:gd name="T37" fmla="*/ 2147483646 h 1648"/>
              <a:gd name="T38" fmla="*/ 0 w 1516"/>
              <a:gd name="T39" fmla="*/ 2147483646 h 1648"/>
              <a:gd name="T40" fmla="*/ 2147483646 w 1516"/>
              <a:gd name="T41" fmla="*/ 2147483646 h 1648"/>
              <a:gd name="T42" fmla="*/ 2147483646 w 1516"/>
              <a:gd name="T43" fmla="*/ 2147483646 h 1648"/>
              <a:gd name="T44" fmla="*/ 2147483646 w 1516"/>
              <a:gd name="T45" fmla="*/ 2147483646 h 1648"/>
              <a:gd name="T46" fmla="*/ 2147483646 w 1516"/>
              <a:gd name="T47" fmla="*/ 2147483646 h 1648"/>
              <a:gd name="T48" fmla="*/ 2147483646 w 1516"/>
              <a:gd name="T49" fmla="*/ 2147483646 h 1648"/>
              <a:gd name="T50" fmla="*/ 2147483646 w 1516"/>
              <a:gd name="T51" fmla="*/ 2147483646 h 1648"/>
              <a:gd name="T52" fmla="*/ 2147483646 w 1516"/>
              <a:gd name="T53" fmla="*/ 2147483646 h 1648"/>
              <a:gd name="T54" fmla="*/ 2147483646 w 1516"/>
              <a:gd name="T55" fmla="*/ 2147483646 h 1648"/>
              <a:gd name="T56" fmla="*/ 2147483646 w 1516"/>
              <a:gd name="T57" fmla="*/ 2147483646 h 1648"/>
              <a:gd name="T58" fmla="*/ 2147483646 w 1516"/>
              <a:gd name="T59" fmla="*/ 2147483646 h 1648"/>
              <a:gd name="T60" fmla="*/ 2147483646 w 1516"/>
              <a:gd name="T61" fmla="*/ 2147483646 h 1648"/>
              <a:gd name="T62" fmla="*/ 2147483646 w 1516"/>
              <a:gd name="T63" fmla="*/ 2147483646 h 1648"/>
              <a:gd name="T64" fmla="*/ 2147483646 w 1516"/>
              <a:gd name="T65" fmla="*/ 2147483646 h 1648"/>
              <a:gd name="T66" fmla="*/ 2147483646 w 1516"/>
              <a:gd name="T67" fmla="*/ 2147483646 h 1648"/>
              <a:gd name="T68" fmla="*/ 2147483646 w 1516"/>
              <a:gd name="T69" fmla="*/ 2147483646 h 1648"/>
              <a:gd name="T70" fmla="*/ 2147483646 w 1516"/>
              <a:gd name="T71" fmla="*/ 2147483646 h 1648"/>
              <a:gd name="T72" fmla="*/ 2147483646 w 1516"/>
              <a:gd name="T73" fmla="*/ 2147483646 h 1648"/>
              <a:gd name="T74" fmla="*/ 2147483646 w 1516"/>
              <a:gd name="T75" fmla="*/ 2147483646 h 1648"/>
              <a:gd name="T76" fmla="*/ 2147483646 w 1516"/>
              <a:gd name="T77" fmla="*/ 2147483646 h 164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516" h="1648">
                <a:moveTo>
                  <a:pt x="499" y="1449"/>
                </a:moveTo>
                <a:cubicBezTo>
                  <a:pt x="896" y="1449"/>
                  <a:pt x="896" y="1449"/>
                  <a:pt x="896" y="1449"/>
                </a:cubicBezTo>
                <a:cubicBezTo>
                  <a:pt x="896" y="1559"/>
                  <a:pt x="807" y="1648"/>
                  <a:pt x="697" y="1648"/>
                </a:cubicBezTo>
                <a:cubicBezTo>
                  <a:pt x="588" y="1648"/>
                  <a:pt x="499" y="1559"/>
                  <a:pt x="499" y="1449"/>
                </a:cubicBezTo>
                <a:close/>
                <a:moveTo>
                  <a:pt x="779" y="1189"/>
                </a:moveTo>
                <a:cubicBezTo>
                  <a:pt x="233" y="1189"/>
                  <a:pt x="233" y="1189"/>
                  <a:pt x="233" y="1189"/>
                </a:cubicBezTo>
                <a:cubicBezTo>
                  <a:pt x="382" y="1004"/>
                  <a:pt x="370" y="712"/>
                  <a:pt x="446" y="523"/>
                </a:cubicBezTo>
                <a:cubicBezTo>
                  <a:pt x="487" y="420"/>
                  <a:pt x="561" y="346"/>
                  <a:pt x="695" y="346"/>
                </a:cubicBezTo>
                <a:cubicBezTo>
                  <a:pt x="829" y="346"/>
                  <a:pt x="903" y="419"/>
                  <a:pt x="945" y="523"/>
                </a:cubicBezTo>
                <a:cubicBezTo>
                  <a:pt x="970" y="586"/>
                  <a:pt x="985" y="661"/>
                  <a:pt x="1000" y="739"/>
                </a:cubicBezTo>
                <a:cubicBezTo>
                  <a:pt x="1042" y="717"/>
                  <a:pt x="1087" y="701"/>
                  <a:pt x="1134" y="694"/>
                </a:cubicBezTo>
                <a:cubicBezTo>
                  <a:pt x="1101" y="522"/>
                  <a:pt x="1058" y="354"/>
                  <a:pt x="913" y="271"/>
                </a:cubicBezTo>
                <a:cubicBezTo>
                  <a:pt x="869" y="245"/>
                  <a:pt x="841" y="197"/>
                  <a:pt x="841" y="146"/>
                </a:cubicBezTo>
                <a:cubicBezTo>
                  <a:pt x="841" y="146"/>
                  <a:pt x="841" y="146"/>
                  <a:pt x="841" y="146"/>
                </a:cubicBezTo>
                <a:cubicBezTo>
                  <a:pt x="841" y="65"/>
                  <a:pt x="776" y="0"/>
                  <a:pt x="695" y="0"/>
                </a:cubicBezTo>
                <a:cubicBezTo>
                  <a:pt x="615" y="0"/>
                  <a:pt x="550" y="65"/>
                  <a:pt x="550" y="146"/>
                </a:cubicBezTo>
                <a:cubicBezTo>
                  <a:pt x="550" y="146"/>
                  <a:pt x="550" y="146"/>
                  <a:pt x="550" y="146"/>
                </a:cubicBezTo>
                <a:cubicBezTo>
                  <a:pt x="550" y="198"/>
                  <a:pt x="522" y="245"/>
                  <a:pt x="477" y="271"/>
                </a:cubicBezTo>
                <a:cubicBezTo>
                  <a:pt x="153" y="457"/>
                  <a:pt x="339" y="1075"/>
                  <a:pt x="0" y="1185"/>
                </a:cubicBezTo>
                <a:cubicBezTo>
                  <a:pt x="0" y="1329"/>
                  <a:pt x="0" y="1329"/>
                  <a:pt x="0" y="1329"/>
                </a:cubicBezTo>
                <a:cubicBezTo>
                  <a:pt x="827" y="1329"/>
                  <a:pt x="827" y="1329"/>
                  <a:pt x="827" y="1329"/>
                </a:cubicBezTo>
                <a:cubicBezTo>
                  <a:pt x="803" y="1286"/>
                  <a:pt x="787" y="1238"/>
                  <a:pt x="779" y="1189"/>
                </a:cubicBezTo>
                <a:close/>
                <a:moveTo>
                  <a:pt x="695" y="87"/>
                </a:moveTo>
                <a:cubicBezTo>
                  <a:pt x="728" y="87"/>
                  <a:pt x="754" y="113"/>
                  <a:pt x="754" y="146"/>
                </a:cubicBezTo>
                <a:cubicBezTo>
                  <a:pt x="754" y="178"/>
                  <a:pt x="728" y="205"/>
                  <a:pt x="695" y="205"/>
                </a:cubicBezTo>
                <a:cubicBezTo>
                  <a:pt x="663" y="205"/>
                  <a:pt x="636" y="178"/>
                  <a:pt x="636" y="146"/>
                </a:cubicBezTo>
                <a:cubicBezTo>
                  <a:pt x="636" y="113"/>
                  <a:pt x="663" y="87"/>
                  <a:pt x="695" y="87"/>
                </a:cubicBezTo>
                <a:close/>
                <a:moveTo>
                  <a:pt x="1204" y="808"/>
                </a:moveTo>
                <a:cubicBezTo>
                  <a:pt x="1032" y="808"/>
                  <a:pt x="893" y="947"/>
                  <a:pt x="893" y="1119"/>
                </a:cubicBezTo>
                <a:cubicBezTo>
                  <a:pt x="893" y="1291"/>
                  <a:pt x="1032" y="1430"/>
                  <a:pt x="1204" y="1430"/>
                </a:cubicBezTo>
                <a:cubicBezTo>
                  <a:pt x="1376" y="1430"/>
                  <a:pt x="1516" y="1291"/>
                  <a:pt x="1516" y="1119"/>
                </a:cubicBezTo>
                <a:cubicBezTo>
                  <a:pt x="1516" y="947"/>
                  <a:pt x="1376" y="808"/>
                  <a:pt x="1204" y="808"/>
                </a:cubicBezTo>
                <a:close/>
                <a:moveTo>
                  <a:pt x="1151" y="1287"/>
                </a:moveTo>
                <a:cubicBezTo>
                  <a:pt x="1004" y="1140"/>
                  <a:pt x="1004" y="1140"/>
                  <a:pt x="1004" y="1140"/>
                </a:cubicBezTo>
                <a:cubicBezTo>
                  <a:pt x="1067" y="1077"/>
                  <a:pt x="1067" y="1077"/>
                  <a:pt x="1067" y="1077"/>
                </a:cubicBezTo>
                <a:cubicBezTo>
                  <a:pt x="1151" y="1162"/>
                  <a:pt x="1151" y="1162"/>
                  <a:pt x="1151" y="1162"/>
                </a:cubicBezTo>
                <a:cubicBezTo>
                  <a:pt x="1346" y="967"/>
                  <a:pt x="1346" y="967"/>
                  <a:pt x="1346" y="967"/>
                </a:cubicBezTo>
                <a:cubicBezTo>
                  <a:pt x="1409" y="1029"/>
                  <a:pt x="1409" y="1029"/>
                  <a:pt x="1409" y="1029"/>
                </a:cubicBezTo>
                <a:lnTo>
                  <a:pt x="1151" y="1287"/>
                </a:lnTo>
                <a:close/>
              </a:path>
            </a:pathLst>
          </a:custGeom>
          <a:solidFill>
            <a:schemeClr val="accent1"/>
          </a:solidFill>
          <a:ln w="9525">
            <a:noFill/>
            <a:round/>
          </a:ln>
        </p:spPr>
        <p:txBody>
          <a:bodyPr/>
          <a:lstStyle/>
          <a:p>
            <a:endParaRPr lang="zh-CN" altLang="en-US"/>
          </a:p>
        </p:txBody>
      </p:sp>
      <p:sp>
        <p:nvSpPr>
          <p:cNvPr id="33824" name="Freeform 9"/>
          <p:cNvSpPr>
            <a:spLocks noEditPoints="1"/>
          </p:cNvSpPr>
          <p:nvPr/>
        </p:nvSpPr>
        <p:spPr bwMode="auto">
          <a:xfrm>
            <a:off x="3594100" y="3239500"/>
            <a:ext cx="527050" cy="476397"/>
          </a:xfrm>
          <a:custGeom>
            <a:avLst/>
            <a:gdLst>
              <a:gd name="T0" fmla="*/ 2147483646 w 1648"/>
              <a:gd name="T1" fmla="*/ 2147483646 h 1492"/>
              <a:gd name="T2" fmla="*/ 2147483646 w 1648"/>
              <a:gd name="T3" fmla="*/ 0 h 1492"/>
              <a:gd name="T4" fmla="*/ 0 w 1648"/>
              <a:gd name="T5" fmla="*/ 2147483646 h 1492"/>
              <a:gd name="T6" fmla="*/ 2147483646 w 1648"/>
              <a:gd name="T7" fmla="*/ 2147483646 h 1492"/>
              <a:gd name="T8" fmla="*/ 2147483646 w 1648"/>
              <a:gd name="T9" fmla="*/ 2147483646 h 1492"/>
              <a:gd name="T10" fmla="*/ 2147483646 w 1648"/>
              <a:gd name="T11" fmla="*/ 2147483646 h 1492"/>
              <a:gd name="T12" fmla="*/ 2147483646 w 1648"/>
              <a:gd name="T13" fmla="*/ 2147483646 h 1492"/>
              <a:gd name="T14" fmla="*/ 2147483646 w 1648"/>
              <a:gd name="T15" fmla="*/ 2147483646 h 1492"/>
              <a:gd name="T16" fmla="*/ 2147483646 w 1648"/>
              <a:gd name="T17" fmla="*/ 2147483646 h 1492"/>
              <a:gd name="T18" fmla="*/ 2147483646 w 1648"/>
              <a:gd name="T19" fmla="*/ 2147483646 h 1492"/>
              <a:gd name="T20" fmla="*/ 2147483646 w 1648"/>
              <a:gd name="T21" fmla="*/ 2147483646 h 1492"/>
              <a:gd name="T22" fmla="*/ 2147483646 w 1648"/>
              <a:gd name="T23" fmla="*/ 2147483646 h 1492"/>
              <a:gd name="T24" fmla="*/ 2147483646 w 1648"/>
              <a:gd name="T25" fmla="*/ 2147483646 h 1492"/>
              <a:gd name="T26" fmla="*/ 2147483646 w 1648"/>
              <a:gd name="T27" fmla="*/ 2147483646 h 1492"/>
              <a:gd name="T28" fmla="*/ 2147483646 w 1648"/>
              <a:gd name="T29" fmla="*/ 2147483646 h 1492"/>
              <a:gd name="T30" fmla="*/ 2147483646 w 1648"/>
              <a:gd name="T31" fmla="*/ 2147483646 h 1492"/>
              <a:gd name="T32" fmla="*/ 2147483646 w 1648"/>
              <a:gd name="T33" fmla="*/ 2147483646 h 1492"/>
              <a:gd name="T34" fmla="*/ 2147483646 w 1648"/>
              <a:gd name="T35" fmla="*/ 2147483646 h 1492"/>
              <a:gd name="T36" fmla="*/ 2147483646 w 1648"/>
              <a:gd name="T37" fmla="*/ 2147483646 h 1492"/>
              <a:gd name="T38" fmla="*/ 2147483646 w 1648"/>
              <a:gd name="T39" fmla="*/ 2147483646 h 1492"/>
              <a:gd name="T40" fmla="*/ 2147483646 w 1648"/>
              <a:gd name="T41" fmla="*/ 2147483646 h 1492"/>
              <a:gd name="T42" fmla="*/ 2147483646 w 1648"/>
              <a:gd name="T43" fmla="*/ 2147483646 h 1492"/>
              <a:gd name="T44" fmla="*/ 2147483646 w 1648"/>
              <a:gd name="T45" fmla="*/ 2147483646 h 1492"/>
              <a:gd name="T46" fmla="*/ 2147483646 w 1648"/>
              <a:gd name="T47" fmla="*/ 2147483646 h 1492"/>
              <a:gd name="T48" fmla="*/ 2147483646 w 1648"/>
              <a:gd name="T49" fmla="*/ 2147483646 h 1492"/>
              <a:gd name="T50" fmla="*/ 2147483646 w 1648"/>
              <a:gd name="T51" fmla="*/ 2147483646 h 1492"/>
              <a:gd name="T52" fmla="*/ 2147483646 w 1648"/>
              <a:gd name="T53" fmla="*/ 2147483646 h 1492"/>
              <a:gd name="T54" fmla="*/ 2147483646 w 1648"/>
              <a:gd name="T55" fmla="*/ 2147483646 h 1492"/>
              <a:gd name="T56" fmla="*/ 2147483646 w 1648"/>
              <a:gd name="T57" fmla="*/ 2147483646 h 1492"/>
              <a:gd name="T58" fmla="*/ 2147483646 w 1648"/>
              <a:gd name="T59" fmla="*/ 2147483646 h 1492"/>
              <a:gd name="T60" fmla="*/ 2147483646 w 1648"/>
              <a:gd name="T61" fmla="*/ 2147483646 h 1492"/>
              <a:gd name="T62" fmla="*/ 2147483646 w 1648"/>
              <a:gd name="T63" fmla="*/ 2147483646 h 1492"/>
              <a:gd name="T64" fmla="*/ 2147483646 w 1648"/>
              <a:gd name="T65" fmla="*/ 2147483646 h 1492"/>
              <a:gd name="T66" fmla="*/ 2147483646 w 1648"/>
              <a:gd name="T67" fmla="*/ 2147483646 h 1492"/>
              <a:gd name="T68" fmla="*/ 2147483646 w 1648"/>
              <a:gd name="T69" fmla="*/ 2147483646 h 1492"/>
              <a:gd name="T70" fmla="*/ 2147483646 w 1648"/>
              <a:gd name="T71" fmla="*/ 2147483646 h 1492"/>
              <a:gd name="T72" fmla="*/ 2147483646 w 1648"/>
              <a:gd name="T73" fmla="*/ 2147483646 h 1492"/>
              <a:gd name="T74" fmla="*/ 2147483646 w 1648"/>
              <a:gd name="T75" fmla="*/ 2147483646 h 1492"/>
              <a:gd name="T76" fmla="*/ 2147483646 w 1648"/>
              <a:gd name="T77" fmla="*/ 2147483646 h 1492"/>
              <a:gd name="T78" fmla="*/ 2147483646 w 1648"/>
              <a:gd name="T79" fmla="*/ 2147483646 h 1492"/>
              <a:gd name="T80" fmla="*/ 2147483646 w 1648"/>
              <a:gd name="T81" fmla="*/ 2147483646 h 1492"/>
              <a:gd name="T82" fmla="*/ 2147483646 w 1648"/>
              <a:gd name="T83" fmla="*/ 2147483646 h 1492"/>
              <a:gd name="T84" fmla="*/ 2147483646 w 1648"/>
              <a:gd name="T85" fmla="*/ 2147483646 h 1492"/>
              <a:gd name="T86" fmla="*/ 2147483646 w 1648"/>
              <a:gd name="T87" fmla="*/ 2147483646 h 1492"/>
              <a:gd name="T88" fmla="*/ 2147483646 w 1648"/>
              <a:gd name="T89" fmla="*/ 2147483646 h 1492"/>
              <a:gd name="T90" fmla="*/ 2147483646 w 1648"/>
              <a:gd name="T91" fmla="*/ 2147483646 h 1492"/>
              <a:gd name="T92" fmla="*/ 2147483646 w 1648"/>
              <a:gd name="T93" fmla="*/ 2147483646 h 1492"/>
              <a:gd name="T94" fmla="*/ 2147483646 w 1648"/>
              <a:gd name="T95" fmla="*/ 2147483646 h 1492"/>
              <a:gd name="T96" fmla="*/ 2147483646 w 1648"/>
              <a:gd name="T97" fmla="*/ 2147483646 h 1492"/>
              <a:gd name="T98" fmla="*/ 2147483646 w 1648"/>
              <a:gd name="T99" fmla="*/ 2147483646 h 1492"/>
              <a:gd name="T100" fmla="*/ 2147483646 w 1648"/>
              <a:gd name="T101" fmla="*/ 2147483646 h 1492"/>
              <a:gd name="T102" fmla="*/ 2147483646 w 1648"/>
              <a:gd name="T103" fmla="*/ 2147483646 h 1492"/>
              <a:gd name="T104" fmla="*/ 2147483646 w 1648"/>
              <a:gd name="T105" fmla="*/ 2147483646 h 14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648" h="1492">
                <a:moveTo>
                  <a:pt x="1648" y="824"/>
                </a:moveTo>
                <a:cubicBezTo>
                  <a:pt x="1648" y="369"/>
                  <a:pt x="1279" y="0"/>
                  <a:pt x="824" y="0"/>
                </a:cubicBezTo>
                <a:cubicBezTo>
                  <a:pt x="369" y="0"/>
                  <a:pt x="0" y="369"/>
                  <a:pt x="0" y="824"/>
                </a:cubicBezTo>
                <a:cubicBezTo>
                  <a:pt x="0" y="1001"/>
                  <a:pt x="56" y="1166"/>
                  <a:pt x="151" y="1300"/>
                </a:cubicBezTo>
                <a:cubicBezTo>
                  <a:pt x="451" y="1300"/>
                  <a:pt x="451" y="1300"/>
                  <a:pt x="451" y="1300"/>
                </a:cubicBezTo>
                <a:cubicBezTo>
                  <a:pt x="514" y="1413"/>
                  <a:pt x="658" y="1492"/>
                  <a:pt x="824" y="1492"/>
                </a:cubicBezTo>
                <a:cubicBezTo>
                  <a:pt x="990" y="1492"/>
                  <a:pt x="1134" y="1413"/>
                  <a:pt x="1197" y="1300"/>
                </a:cubicBezTo>
                <a:cubicBezTo>
                  <a:pt x="1497" y="1300"/>
                  <a:pt x="1497" y="1300"/>
                  <a:pt x="1497" y="1300"/>
                </a:cubicBezTo>
                <a:cubicBezTo>
                  <a:pt x="1592" y="1166"/>
                  <a:pt x="1648" y="1001"/>
                  <a:pt x="1648" y="824"/>
                </a:cubicBezTo>
                <a:close/>
                <a:moveTo>
                  <a:pt x="1340" y="382"/>
                </a:moveTo>
                <a:cubicBezTo>
                  <a:pt x="1188" y="533"/>
                  <a:pt x="1188" y="533"/>
                  <a:pt x="1188" y="533"/>
                </a:cubicBezTo>
                <a:cubicBezTo>
                  <a:pt x="1167" y="506"/>
                  <a:pt x="1142" y="481"/>
                  <a:pt x="1115" y="460"/>
                </a:cubicBezTo>
                <a:cubicBezTo>
                  <a:pt x="1266" y="308"/>
                  <a:pt x="1266" y="308"/>
                  <a:pt x="1266" y="308"/>
                </a:cubicBezTo>
                <a:cubicBezTo>
                  <a:pt x="1292" y="331"/>
                  <a:pt x="1317" y="356"/>
                  <a:pt x="1340" y="382"/>
                </a:cubicBezTo>
                <a:close/>
                <a:moveTo>
                  <a:pt x="1035" y="178"/>
                </a:moveTo>
                <a:cubicBezTo>
                  <a:pt x="1068" y="189"/>
                  <a:pt x="1100" y="203"/>
                  <a:pt x="1131" y="218"/>
                </a:cubicBezTo>
                <a:cubicBezTo>
                  <a:pt x="1049" y="416"/>
                  <a:pt x="1049" y="416"/>
                  <a:pt x="1049" y="416"/>
                </a:cubicBezTo>
                <a:cubicBezTo>
                  <a:pt x="1019" y="399"/>
                  <a:pt x="987" y="386"/>
                  <a:pt x="953" y="376"/>
                </a:cubicBezTo>
                <a:lnTo>
                  <a:pt x="1035" y="178"/>
                </a:lnTo>
                <a:close/>
                <a:moveTo>
                  <a:pt x="772" y="147"/>
                </a:moveTo>
                <a:cubicBezTo>
                  <a:pt x="790" y="146"/>
                  <a:pt x="807" y="145"/>
                  <a:pt x="824" y="145"/>
                </a:cubicBezTo>
                <a:cubicBezTo>
                  <a:pt x="841" y="145"/>
                  <a:pt x="858" y="146"/>
                  <a:pt x="876" y="147"/>
                </a:cubicBezTo>
                <a:cubicBezTo>
                  <a:pt x="876" y="361"/>
                  <a:pt x="876" y="361"/>
                  <a:pt x="876" y="361"/>
                </a:cubicBezTo>
                <a:cubicBezTo>
                  <a:pt x="859" y="359"/>
                  <a:pt x="841" y="358"/>
                  <a:pt x="824" y="358"/>
                </a:cubicBezTo>
                <a:cubicBezTo>
                  <a:pt x="807" y="358"/>
                  <a:pt x="789" y="359"/>
                  <a:pt x="772" y="361"/>
                </a:cubicBezTo>
                <a:lnTo>
                  <a:pt x="772" y="147"/>
                </a:lnTo>
                <a:close/>
                <a:moveTo>
                  <a:pt x="746" y="864"/>
                </a:moveTo>
                <a:cubicBezTo>
                  <a:pt x="824" y="500"/>
                  <a:pt x="824" y="500"/>
                  <a:pt x="824" y="500"/>
                </a:cubicBezTo>
                <a:cubicBezTo>
                  <a:pt x="902" y="864"/>
                  <a:pt x="902" y="864"/>
                  <a:pt x="902" y="864"/>
                </a:cubicBezTo>
                <a:cubicBezTo>
                  <a:pt x="951" y="891"/>
                  <a:pt x="984" y="944"/>
                  <a:pt x="984" y="1004"/>
                </a:cubicBezTo>
                <a:cubicBezTo>
                  <a:pt x="984" y="1093"/>
                  <a:pt x="913" y="1165"/>
                  <a:pt x="824" y="1165"/>
                </a:cubicBezTo>
                <a:cubicBezTo>
                  <a:pt x="735" y="1165"/>
                  <a:pt x="664" y="1093"/>
                  <a:pt x="664" y="1004"/>
                </a:cubicBezTo>
                <a:cubicBezTo>
                  <a:pt x="664" y="944"/>
                  <a:pt x="697" y="891"/>
                  <a:pt x="746" y="864"/>
                </a:cubicBezTo>
                <a:close/>
                <a:moveTo>
                  <a:pt x="610" y="179"/>
                </a:moveTo>
                <a:cubicBezTo>
                  <a:pt x="693" y="377"/>
                  <a:pt x="693" y="377"/>
                  <a:pt x="693" y="377"/>
                </a:cubicBezTo>
                <a:cubicBezTo>
                  <a:pt x="660" y="386"/>
                  <a:pt x="627" y="400"/>
                  <a:pt x="597" y="417"/>
                </a:cubicBezTo>
                <a:cubicBezTo>
                  <a:pt x="514" y="220"/>
                  <a:pt x="514" y="220"/>
                  <a:pt x="514" y="220"/>
                </a:cubicBezTo>
                <a:cubicBezTo>
                  <a:pt x="545" y="204"/>
                  <a:pt x="577" y="190"/>
                  <a:pt x="610" y="179"/>
                </a:cubicBezTo>
                <a:close/>
                <a:moveTo>
                  <a:pt x="382" y="308"/>
                </a:moveTo>
                <a:cubicBezTo>
                  <a:pt x="533" y="460"/>
                  <a:pt x="533" y="460"/>
                  <a:pt x="533" y="460"/>
                </a:cubicBezTo>
                <a:cubicBezTo>
                  <a:pt x="506" y="481"/>
                  <a:pt x="481" y="506"/>
                  <a:pt x="460" y="533"/>
                </a:cubicBezTo>
                <a:cubicBezTo>
                  <a:pt x="308" y="382"/>
                  <a:pt x="308" y="382"/>
                  <a:pt x="308" y="382"/>
                </a:cubicBezTo>
                <a:cubicBezTo>
                  <a:pt x="331" y="356"/>
                  <a:pt x="356" y="331"/>
                  <a:pt x="382" y="308"/>
                </a:cubicBezTo>
                <a:close/>
                <a:moveTo>
                  <a:pt x="178" y="613"/>
                </a:moveTo>
                <a:cubicBezTo>
                  <a:pt x="189" y="580"/>
                  <a:pt x="203" y="548"/>
                  <a:pt x="218" y="517"/>
                </a:cubicBezTo>
                <a:cubicBezTo>
                  <a:pt x="416" y="599"/>
                  <a:pt x="416" y="599"/>
                  <a:pt x="416" y="599"/>
                </a:cubicBezTo>
                <a:cubicBezTo>
                  <a:pt x="399" y="629"/>
                  <a:pt x="386" y="661"/>
                  <a:pt x="376" y="695"/>
                </a:cubicBezTo>
                <a:lnTo>
                  <a:pt x="178" y="613"/>
                </a:lnTo>
                <a:close/>
                <a:moveTo>
                  <a:pt x="1270" y="688"/>
                </a:moveTo>
                <a:cubicBezTo>
                  <a:pt x="1260" y="655"/>
                  <a:pt x="1246" y="623"/>
                  <a:pt x="1228" y="592"/>
                </a:cubicBezTo>
                <a:cubicBezTo>
                  <a:pt x="1425" y="507"/>
                  <a:pt x="1425" y="507"/>
                  <a:pt x="1425" y="507"/>
                </a:cubicBezTo>
                <a:cubicBezTo>
                  <a:pt x="1441" y="538"/>
                  <a:pt x="1455" y="570"/>
                  <a:pt x="1466" y="603"/>
                </a:cubicBezTo>
                <a:lnTo>
                  <a:pt x="1270" y="688"/>
                </a:lnTo>
                <a:close/>
              </a:path>
            </a:pathLst>
          </a:custGeom>
          <a:solidFill>
            <a:schemeClr val="accent1"/>
          </a:solidFill>
          <a:ln w="9525">
            <a:noFill/>
            <a:round/>
          </a:ln>
        </p:spPr>
        <p:txBody>
          <a:bodyPr/>
          <a:lstStyle/>
          <a:p>
            <a:endParaRPr lang="zh-CN" altLang="en-US"/>
          </a:p>
        </p:txBody>
      </p:sp>
      <p:sp>
        <p:nvSpPr>
          <p:cNvPr id="33825" name="Freeform 13"/>
          <p:cNvSpPr>
            <a:spLocks noEditPoints="1"/>
          </p:cNvSpPr>
          <p:nvPr/>
        </p:nvSpPr>
        <p:spPr bwMode="auto">
          <a:xfrm>
            <a:off x="7461250" y="2153314"/>
            <a:ext cx="496888" cy="446226"/>
          </a:xfrm>
          <a:custGeom>
            <a:avLst/>
            <a:gdLst>
              <a:gd name="T0" fmla="*/ 2147483646 w 1648"/>
              <a:gd name="T1" fmla="*/ 2147483646 h 1488"/>
              <a:gd name="T2" fmla="*/ 2147483646 w 1648"/>
              <a:gd name="T3" fmla="*/ 2147483646 h 1488"/>
              <a:gd name="T4" fmla="*/ 0 w 1648"/>
              <a:gd name="T5" fmla="*/ 2147483646 h 1488"/>
              <a:gd name="T6" fmla="*/ 2147483646 w 1648"/>
              <a:gd name="T7" fmla="*/ 2147483646 h 1488"/>
              <a:gd name="T8" fmla="*/ 2147483646 w 1648"/>
              <a:gd name="T9" fmla="*/ 2147483646 h 1488"/>
              <a:gd name="T10" fmla="*/ 2147483646 w 1648"/>
              <a:gd name="T11" fmla="*/ 2147483646 h 1488"/>
              <a:gd name="T12" fmla="*/ 2147483646 w 1648"/>
              <a:gd name="T13" fmla="*/ 2147483646 h 1488"/>
              <a:gd name="T14" fmla="*/ 2147483646 w 1648"/>
              <a:gd name="T15" fmla="*/ 2147483646 h 1488"/>
              <a:gd name="T16" fmla="*/ 2147483646 w 1648"/>
              <a:gd name="T17" fmla="*/ 2147483646 h 1488"/>
              <a:gd name="T18" fmla="*/ 2147483646 w 1648"/>
              <a:gd name="T19" fmla="*/ 2147483646 h 1488"/>
              <a:gd name="T20" fmla="*/ 2147483646 w 1648"/>
              <a:gd name="T21" fmla="*/ 2147483646 h 1488"/>
              <a:gd name="T22" fmla="*/ 2147483646 w 1648"/>
              <a:gd name="T23" fmla="*/ 2147483646 h 1488"/>
              <a:gd name="T24" fmla="*/ 2147483646 w 1648"/>
              <a:gd name="T25" fmla="*/ 2147483646 h 1488"/>
              <a:gd name="T26" fmla="*/ 2147483646 w 1648"/>
              <a:gd name="T27" fmla="*/ 2147483646 h 1488"/>
              <a:gd name="T28" fmla="*/ 2147483646 w 1648"/>
              <a:gd name="T29" fmla="*/ 2147483646 h 1488"/>
              <a:gd name="T30" fmla="*/ 2147483646 w 1648"/>
              <a:gd name="T31" fmla="*/ 0 h 1488"/>
              <a:gd name="T32" fmla="*/ 2147483646 w 1648"/>
              <a:gd name="T33" fmla="*/ 2147483646 h 1488"/>
              <a:gd name="T34" fmla="*/ 2147483646 w 1648"/>
              <a:gd name="T35" fmla="*/ 2147483646 h 1488"/>
              <a:gd name="T36" fmla="*/ 2147483646 w 1648"/>
              <a:gd name="T37" fmla="*/ 2147483646 h 1488"/>
              <a:gd name="T38" fmla="*/ 2147483646 w 1648"/>
              <a:gd name="T39" fmla="*/ 2147483646 h 1488"/>
              <a:gd name="T40" fmla="*/ 2147483646 w 1648"/>
              <a:gd name="T41" fmla="*/ 2147483646 h 1488"/>
              <a:gd name="T42" fmla="*/ 2147483646 w 1648"/>
              <a:gd name="T43" fmla="*/ 2147483646 h 1488"/>
              <a:gd name="T44" fmla="*/ 2147483646 w 1648"/>
              <a:gd name="T45" fmla="*/ 2147483646 h 1488"/>
              <a:gd name="T46" fmla="*/ 2147483646 w 1648"/>
              <a:gd name="T47" fmla="*/ 2147483646 h 1488"/>
              <a:gd name="T48" fmla="*/ 2147483646 w 1648"/>
              <a:gd name="T49" fmla="*/ 2147483646 h 1488"/>
              <a:gd name="T50" fmla="*/ 2147483646 w 1648"/>
              <a:gd name="T51" fmla="*/ 2147483646 h 1488"/>
              <a:gd name="T52" fmla="*/ 2147483646 w 1648"/>
              <a:gd name="T53" fmla="*/ 2147483646 h 1488"/>
              <a:gd name="T54" fmla="*/ 2147483646 w 1648"/>
              <a:gd name="T55" fmla="*/ 2147483646 h 1488"/>
              <a:gd name="T56" fmla="*/ 2147483646 w 1648"/>
              <a:gd name="T57" fmla="*/ 2147483646 h 1488"/>
              <a:gd name="T58" fmla="*/ 2147483646 w 1648"/>
              <a:gd name="T59" fmla="*/ 2147483646 h 1488"/>
              <a:gd name="T60" fmla="*/ 2147483646 w 1648"/>
              <a:gd name="T61" fmla="*/ 2147483646 h 1488"/>
              <a:gd name="T62" fmla="*/ 2147483646 w 1648"/>
              <a:gd name="T63" fmla="*/ 2147483646 h 1488"/>
              <a:gd name="T64" fmla="*/ 2147483646 w 1648"/>
              <a:gd name="T65" fmla="*/ 0 h 1488"/>
              <a:gd name="T66" fmla="*/ 2147483646 w 1648"/>
              <a:gd name="T67" fmla="*/ 2147483646 h 1488"/>
              <a:gd name="T68" fmla="*/ 2147483646 w 1648"/>
              <a:gd name="T69" fmla="*/ 2147483646 h 1488"/>
              <a:gd name="T70" fmla="*/ 2147483646 w 1648"/>
              <a:gd name="T71" fmla="*/ 2147483646 h 1488"/>
              <a:gd name="T72" fmla="*/ 2147483646 w 1648"/>
              <a:gd name="T73" fmla="*/ 2147483646 h 1488"/>
              <a:gd name="T74" fmla="*/ 2147483646 w 1648"/>
              <a:gd name="T75" fmla="*/ 2147483646 h 1488"/>
              <a:gd name="T76" fmla="*/ 2147483646 w 1648"/>
              <a:gd name="T77" fmla="*/ 2147483646 h 1488"/>
              <a:gd name="T78" fmla="*/ 2147483646 w 1648"/>
              <a:gd name="T79" fmla="*/ 2147483646 h 1488"/>
              <a:gd name="T80" fmla="*/ 2147483646 w 1648"/>
              <a:gd name="T81" fmla="*/ 2147483646 h 1488"/>
              <a:gd name="T82" fmla="*/ 2147483646 w 1648"/>
              <a:gd name="T83" fmla="*/ 2147483646 h 1488"/>
              <a:gd name="T84" fmla="*/ 2147483646 w 1648"/>
              <a:gd name="T85" fmla="*/ 2147483646 h 1488"/>
              <a:gd name="T86" fmla="*/ 2147483646 w 1648"/>
              <a:gd name="T87" fmla="*/ 2147483646 h 1488"/>
              <a:gd name="T88" fmla="*/ 2147483646 w 1648"/>
              <a:gd name="T89" fmla="*/ 2147483646 h 1488"/>
              <a:gd name="T90" fmla="*/ 2147483646 w 1648"/>
              <a:gd name="T91" fmla="*/ 2147483646 h 1488"/>
              <a:gd name="T92" fmla="*/ 2147483646 w 1648"/>
              <a:gd name="T93" fmla="*/ 2147483646 h 1488"/>
              <a:gd name="T94" fmla="*/ 2147483646 w 1648"/>
              <a:gd name="T95" fmla="*/ 2147483646 h 1488"/>
              <a:gd name="T96" fmla="*/ 2147483646 w 1648"/>
              <a:gd name="T97" fmla="*/ 2147483646 h 1488"/>
              <a:gd name="T98" fmla="*/ 2147483646 w 1648"/>
              <a:gd name="T99" fmla="*/ 2147483646 h 1488"/>
              <a:gd name="T100" fmla="*/ 2147483646 w 1648"/>
              <a:gd name="T101" fmla="*/ 2147483646 h 1488"/>
              <a:gd name="T102" fmla="*/ 2147483646 w 1648"/>
              <a:gd name="T103" fmla="*/ 0 h 1488"/>
              <a:gd name="T104" fmla="*/ 2147483646 w 1648"/>
              <a:gd name="T105" fmla="*/ 2147483646 h 1488"/>
              <a:gd name="T106" fmla="*/ 2147483646 w 1648"/>
              <a:gd name="T107" fmla="*/ 2147483646 h 1488"/>
              <a:gd name="T108" fmla="*/ 2147483646 w 1648"/>
              <a:gd name="T109" fmla="*/ 2147483646 h 1488"/>
              <a:gd name="T110" fmla="*/ 2147483646 w 1648"/>
              <a:gd name="T111" fmla="*/ 2147483646 h 1488"/>
              <a:gd name="T112" fmla="*/ 2147483646 w 1648"/>
              <a:gd name="T113" fmla="*/ 2147483646 h 1488"/>
              <a:gd name="T114" fmla="*/ 2147483646 w 1648"/>
              <a:gd name="T115" fmla="*/ 2147483646 h 1488"/>
              <a:gd name="T116" fmla="*/ 2147483646 w 1648"/>
              <a:gd name="T117" fmla="*/ 2147483646 h 1488"/>
              <a:gd name="T118" fmla="*/ 2147483646 w 1648"/>
              <a:gd name="T119" fmla="*/ 2147483646 h 1488"/>
              <a:gd name="T120" fmla="*/ 2147483646 w 1648"/>
              <a:gd name="T121" fmla="*/ 2147483646 h 1488"/>
              <a:gd name="T122" fmla="*/ 2147483646 w 1648"/>
              <a:gd name="T123" fmla="*/ 2147483646 h 14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48" h="1488">
                <a:moveTo>
                  <a:pt x="480" y="896"/>
                </a:moveTo>
                <a:cubicBezTo>
                  <a:pt x="480" y="1029"/>
                  <a:pt x="373" y="1136"/>
                  <a:pt x="240" y="1136"/>
                </a:cubicBezTo>
                <a:cubicBezTo>
                  <a:pt x="107" y="1136"/>
                  <a:pt x="0" y="1029"/>
                  <a:pt x="0" y="896"/>
                </a:cubicBezTo>
                <a:cubicBezTo>
                  <a:pt x="0" y="763"/>
                  <a:pt x="107" y="656"/>
                  <a:pt x="240" y="656"/>
                </a:cubicBezTo>
                <a:cubicBezTo>
                  <a:pt x="373" y="656"/>
                  <a:pt x="480" y="763"/>
                  <a:pt x="480" y="896"/>
                </a:cubicBezTo>
                <a:close/>
                <a:moveTo>
                  <a:pt x="240" y="1256"/>
                </a:moveTo>
                <a:cubicBezTo>
                  <a:pt x="213" y="1256"/>
                  <a:pt x="186" y="1253"/>
                  <a:pt x="160" y="1247"/>
                </a:cubicBezTo>
                <a:cubicBezTo>
                  <a:pt x="160" y="1408"/>
                  <a:pt x="160" y="1408"/>
                  <a:pt x="160" y="1408"/>
                </a:cubicBezTo>
                <a:cubicBezTo>
                  <a:pt x="160" y="1452"/>
                  <a:pt x="196" y="1488"/>
                  <a:pt x="240" y="1488"/>
                </a:cubicBezTo>
                <a:cubicBezTo>
                  <a:pt x="284" y="1488"/>
                  <a:pt x="320" y="1452"/>
                  <a:pt x="320" y="1408"/>
                </a:cubicBezTo>
                <a:cubicBezTo>
                  <a:pt x="320" y="1247"/>
                  <a:pt x="320" y="1247"/>
                  <a:pt x="320" y="1247"/>
                </a:cubicBezTo>
                <a:cubicBezTo>
                  <a:pt x="294" y="1253"/>
                  <a:pt x="267" y="1256"/>
                  <a:pt x="240" y="1256"/>
                </a:cubicBezTo>
                <a:close/>
                <a:moveTo>
                  <a:pt x="240" y="536"/>
                </a:moveTo>
                <a:cubicBezTo>
                  <a:pt x="267" y="536"/>
                  <a:pt x="294" y="539"/>
                  <a:pt x="320" y="545"/>
                </a:cubicBezTo>
                <a:cubicBezTo>
                  <a:pt x="320" y="80"/>
                  <a:pt x="320" y="80"/>
                  <a:pt x="320" y="80"/>
                </a:cubicBezTo>
                <a:cubicBezTo>
                  <a:pt x="320" y="36"/>
                  <a:pt x="284" y="0"/>
                  <a:pt x="240" y="0"/>
                </a:cubicBezTo>
                <a:cubicBezTo>
                  <a:pt x="196" y="0"/>
                  <a:pt x="160" y="36"/>
                  <a:pt x="160" y="80"/>
                </a:cubicBezTo>
                <a:cubicBezTo>
                  <a:pt x="160" y="545"/>
                  <a:pt x="160" y="545"/>
                  <a:pt x="160" y="545"/>
                </a:cubicBezTo>
                <a:cubicBezTo>
                  <a:pt x="186" y="539"/>
                  <a:pt x="213" y="536"/>
                  <a:pt x="240" y="536"/>
                </a:cubicBezTo>
                <a:close/>
                <a:moveTo>
                  <a:pt x="824" y="508"/>
                </a:moveTo>
                <a:cubicBezTo>
                  <a:pt x="873" y="508"/>
                  <a:pt x="912" y="547"/>
                  <a:pt x="912" y="596"/>
                </a:cubicBezTo>
                <a:cubicBezTo>
                  <a:pt x="912" y="645"/>
                  <a:pt x="873" y="684"/>
                  <a:pt x="824" y="684"/>
                </a:cubicBezTo>
                <a:cubicBezTo>
                  <a:pt x="775" y="684"/>
                  <a:pt x="736" y="645"/>
                  <a:pt x="736" y="596"/>
                </a:cubicBezTo>
                <a:cubicBezTo>
                  <a:pt x="736" y="547"/>
                  <a:pt x="775" y="508"/>
                  <a:pt x="824" y="508"/>
                </a:cubicBezTo>
                <a:close/>
                <a:moveTo>
                  <a:pt x="824" y="356"/>
                </a:moveTo>
                <a:cubicBezTo>
                  <a:pt x="691" y="356"/>
                  <a:pt x="584" y="463"/>
                  <a:pt x="584" y="596"/>
                </a:cubicBezTo>
                <a:cubicBezTo>
                  <a:pt x="584" y="729"/>
                  <a:pt x="691" y="836"/>
                  <a:pt x="824" y="836"/>
                </a:cubicBezTo>
                <a:cubicBezTo>
                  <a:pt x="957" y="836"/>
                  <a:pt x="1064" y="729"/>
                  <a:pt x="1064" y="596"/>
                </a:cubicBezTo>
                <a:cubicBezTo>
                  <a:pt x="1064" y="463"/>
                  <a:pt x="957" y="356"/>
                  <a:pt x="824" y="356"/>
                </a:cubicBezTo>
                <a:close/>
                <a:moveTo>
                  <a:pt x="824" y="236"/>
                </a:moveTo>
                <a:cubicBezTo>
                  <a:pt x="851" y="236"/>
                  <a:pt x="878" y="239"/>
                  <a:pt x="904" y="245"/>
                </a:cubicBezTo>
                <a:cubicBezTo>
                  <a:pt x="904" y="80"/>
                  <a:pt x="904" y="80"/>
                  <a:pt x="904" y="80"/>
                </a:cubicBezTo>
                <a:cubicBezTo>
                  <a:pt x="904" y="36"/>
                  <a:pt x="868" y="0"/>
                  <a:pt x="824" y="0"/>
                </a:cubicBezTo>
                <a:cubicBezTo>
                  <a:pt x="780" y="0"/>
                  <a:pt x="744" y="36"/>
                  <a:pt x="744" y="80"/>
                </a:cubicBezTo>
                <a:cubicBezTo>
                  <a:pt x="744" y="245"/>
                  <a:pt x="744" y="245"/>
                  <a:pt x="744" y="245"/>
                </a:cubicBezTo>
                <a:cubicBezTo>
                  <a:pt x="770" y="239"/>
                  <a:pt x="797" y="236"/>
                  <a:pt x="824" y="236"/>
                </a:cubicBezTo>
                <a:close/>
                <a:moveTo>
                  <a:pt x="824" y="956"/>
                </a:moveTo>
                <a:cubicBezTo>
                  <a:pt x="797" y="956"/>
                  <a:pt x="770" y="953"/>
                  <a:pt x="744" y="947"/>
                </a:cubicBezTo>
                <a:cubicBezTo>
                  <a:pt x="744" y="1408"/>
                  <a:pt x="744" y="1408"/>
                  <a:pt x="744" y="1408"/>
                </a:cubicBezTo>
                <a:cubicBezTo>
                  <a:pt x="744" y="1452"/>
                  <a:pt x="780" y="1488"/>
                  <a:pt x="824" y="1488"/>
                </a:cubicBezTo>
                <a:cubicBezTo>
                  <a:pt x="868" y="1488"/>
                  <a:pt x="904" y="1452"/>
                  <a:pt x="904" y="1408"/>
                </a:cubicBezTo>
                <a:cubicBezTo>
                  <a:pt x="904" y="947"/>
                  <a:pt x="904" y="947"/>
                  <a:pt x="904" y="947"/>
                </a:cubicBezTo>
                <a:cubicBezTo>
                  <a:pt x="878" y="953"/>
                  <a:pt x="851" y="956"/>
                  <a:pt x="824" y="956"/>
                </a:cubicBezTo>
                <a:close/>
                <a:moveTo>
                  <a:pt x="1408" y="656"/>
                </a:moveTo>
                <a:cubicBezTo>
                  <a:pt x="1275" y="656"/>
                  <a:pt x="1168" y="763"/>
                  <a:pt x="1168" y="896"/>
                </a:cubicBezTo>
                <a:cubicBezTo>
                  <a:pt x="1168" y="1029"/>
                  <a:pt x="1275" y="1136"/>
                  <a:pt x="1408" y="1136"/>
                </a:cubicBezTo>
                <a:cubicBezTo>
                  <a:pt x="1541" y="1136"/>
                  <a:pt x="1648" y="1029"/>
                  <a:pt x="1648" y="896"/>
                </a:cubicBezTo>
                <a:cubicBezTo>
                  <a:pt x="1648" y="763"/>
                  <a:pt x="1541" y="656"/>
                  <a:pt x="1408" y="656"/>
                </a:cubicBezTo>
                <a:close/>
                <a:moveTo>
                  <a:pt x="1408" y="536"/>
                </a:moveTo>
                <a:cubicBezTo>
                  <a:pt x="1435" y="536"/>
                  <a:pt x="1462" y="539"/>
                  <a:pt x="1488" y="545"/>
                </a:cubicBezTo>
                <a:cubicBezTo>
                  <a:pt x="1488" y="80"/>
                  <a:pt x="1488" y="80"/>
                  <a:pt x="1488" y="80"/>
                </a:cubicBezTo>
                <a:cubicBezTo>
                  <a:pt x="1488" y="36"/>
                  <a:pt x="1452" y="0"/>
                  <a:pt x="1408" y="0"/>
                </a:cubicBezTo>
                <a:cubicBezTo>
                  <a:pt x="1364" y="0"/>
                  <a:pt x="1328" y="36"/>
                  <a:pt x="1328" y="80"/>
                </a:cubicBezTo>
                <a:cubicBezTo>
                  <a:pt x="1328" y="545"/>
                  <a:pt x="1328" y="545"/>
                  <a:pt x="1328" y="545"/>
                </a:cubicBezTo>
                <a:cubicBezTo>
                  <a:pt x="1354" y="539"/>
                  <a:pt x="1381" y="536"/>
                  <a:pt x="1408" y="536"/>
                </a:cubicBezTo>
                <a:close/>
                <a:moveTo>
                  <a:pt x="1408" y="1256"/>
                </a:moveTo>
                <a:cubicBezTo>
                  <a:pt x="1381" y="1256"/>
                  <a:pt x="1354" y="1253"/>
                  <a:pt x="1328" y="1247"/>
                </a:cubicBezTo>
                <a:cubicBezTo>
                  <a:pt x="1328" y="1408"/>
                  <a:pt x="1328" y="1408"/>
                  <a:pt x="1328" y="1408"/>
                </a:cubicBezTo>
                <a:cubicBezTo>
                  <a:pt x="1328" y="1452"/>
                  <a:pt x="1364" y="1488"/>
                  <a:pt x="1408" y="1488"/>
                </a:cubicBezTo>
                <a:cubicBezTo>
                  <a:pt x="1452" y="1488"/>
                  <a:pt x="1488" y="1452"/>
                  <a:pt x="1488" y="1408"/>
                </a:cubicBezTo>
                <a:cubicBezTo>
                  <a:pt x="1488" y="1247"/>
                  <a:pt x="1488" y="1247"/>
                  <a:pt x="1488" y="1247"/>
                </a:cubicBezTo>
                <a:cubicBezTo>
                  <a:pt x="1462" y="1253"/>
                  <a:pt x="1435" y="1256"/>
                  <a:pt x="1408" y="1256"/>
                </a:cubicBezTo>
                <a:close/>
              </a:path>
            </a:pathLst>
          </a:custGeom>
          <a:solidFill>
            <a:schemeClr val="accent2"/>
          </a:solidFill>
          <a:ln w="9525">
            <a:noFill/>
            <a:round/>
          </a:ln>
        </p:spPr>
        <p:txBody>
          <a:bodyPr/>
          <a:lstStyle/>
          <a:p>
            <a:endParaRPr lang="zh-CN" altLang="en-US"/>
          </a:p>
        </p:txBody>
      </p:sp>
      <p:sp>
        <p:nvSpPr>
          <p:cNvPr id="33826" name="Freeform 17"/>
          <p:cNvSpPr>
            <a:spLocks noEditPoints="1"/>
          </p:cNvSpPr>
          <p:nvPr/>
        </p:nvSpPr>
        <p:spPr bwMode="auto">
          <a:xfrm>
            <a:off x="6181725" y="3269673"/>
            <a:ext cx="515938" cy="428757"/>
          </a:xfrm>
          <a:custGeom>
            <a:avLst/>
            <a:gdLst>
              <a:gd name="T0" fmla="*/ 2147483646 w 1644"/>
              <a:gd name="T1" fmla="*/ 2147483646 h 1368"/>
              <a:gd name="T2" fmla="*/ 2147483646 w 1644"/>
              <a:gd name="T3" fmla="*/ 2147483646 h 1368"/>
              <a:gd name="T4" fmla="*/ 2147483646 w 1644"/>
              <a:gd name="T5" fmla="*/ 2147483646 h 1368"/>
              <a:gd name="T6" fmla="*/ 2147483646 w 1644"/>
              <a:gd name="T7" fmla="*/ 2147483646 h 1368"/>
              <a:gd name="T8" fmla="*/ 2147483646 w 1644"/>
              <a:gd name="T9" fmla="*/ 2147483646 h 1368"/>
              <a:gd name="T10" fmla="*/ 2147483646 w 1644"/>
              <a:gd name="T11" fmla="*/ 2147483646 h 1368"/>
              <a:gd name="T12" fmla="*/ 2147483646 w 1644"/>
              <a:gd name="T13" fmla="*/ 2147483646 h 1368"/>
              <a:gd name="T14" fmla="*/ 2147483646 w 1644"/>
              <a:gd name="T15" fmla="*/ 2147483646 h 1368"/>
              <a:gd name="T16" fmla="*/ 2147483646 w 1644"/>
              <a:gd name="T17" fmla="*/ 2147483646 h 1368"/>
              <a:gd name="T18" fmla="*/ 2147483646 w 1644"/>
              <a:gd name="T19" fmla="*/ 2147483646 h 1368"/>
              <a:gd name="T20" fmla="*/ 2147483646 w 1644"/>
              <a:gd name="T21" fmla="*/ 2147483646 h 1368"/>
              <a:gd name="T22" fmla="*/ 2147483646 w 1644"/>
              <a:gd name="T23" fmla="*/ 2147483646 h 1368"/>
              <a:gd name="T24" fmla="*/ 2147483646 w 1644"/>
              <a:gd name="T25" fmla="*/ 2147483646 h 1368"/>
              <a:gd name="T26" fmla="*/ 2147483646 w 1644"/>
              <a:gd name="T27" fmla="*/ 2147483646 h 1368"/>
              <a:gd name="T28" fmla="*/ 2147483646 w 1644"/>
              <a:gd name="T29" fmla="*/ 2147483646 h 1368"/>
              <a:gd name="T30" fmla="*/ 2147483646 w 1644"/>
              <a:gd name="T31" fmla="*/ 2147483646 h 1368"/>
              <a:gd name="T32" fmla="*/ 2147483646 w 1644"/>
              <a:gd name="T33" fmla="*/ 2147483646 h 1368"/>
              <a:gd name="T34" fmla="*/ 2147483646 w 1644"/>
              <a:gd name="T35" fmla="*/ 2147483646 h 1368"/>
              <a:gd name="T36" fmla="*/ 2147483646 w 1644"/>
              <a:gd name="T37" fmla="*/ 2147483646 h 1368"/>
              <a:gd name="T38" fmla="*/ 2147483646 w 1644"/>
              <a:gd name="T39" fmla="*/ 2147483646 h 1368"/>
              <a:gd name="T40" fmla="*/ 2147483646 w 1644"/>
              <a:gd name="T41" fmla="*/ 2147483646 h 1368"/>
              <a:gd name="T42" fmla="*/ 2147483646 w 1644"/>
              <a:gd name="T43" fmla="*/ 2147483646 h 1368"/>
              <a:gd name="T44" fmla="*/ 2147483646 w 1644"/>
              <a:gd name="T45" fmla="*/ 2147483646 h 1368"/>
              <a:gd name="T46" fmla="*/ 2147483646 w 1644"/>
              <a:gd name="T47" fmla="*/ 2147483646 h 1368"/>
              <a:gd name="T48" fmla="*/ 2147483646 w 1644"/>
              <a:gd name="T49" fmla="*/ 2147483646 h 1368"/>
              <a:gd name="T50" fmla="*/ 2147483646 w 1644"/>
              <a:gd name="T51" fmla="*/ 2147483646 h 1368"/>
              <a:gd name="T52" fmla="*/ 2147483646 w 1644"/>
              <a:gd name="T53" fmla="*/ 2147483646 h 1368"/>
              <a:gd name="T54" fmla="*/ 2147483646 w 1644"/>
              <a:gd name="T55" fmla="*/ 2147483646 h 1368"/>
              <a:gd name="T56" fmla="*/ 2147483646 w 1644"/>
              <a:gd name="T57" fmla="*/ 2147483646 h 1368"/>
              <a:gd name="T58" fmla="*/ 2147483646 w 1644"/>
              <a:gd name="T59" fmla="*/ 2147483646 h 1368"/>
              <a:gd name="T60" fmla="*/ 2147483646 w 1644"/>
              <a:gd name="T61" fmla="*/ 2147483646 h 1368"/>
              <a:gd name="T62" fmla="*/ 2147483646 w 1644"/>
              <a:gd name="T63" fmla="*/ 2147483646 h 1368"/>
              <a:gd name="T64" fmla="*/ 2147483646 w 1644"/>
              <a:gd name="T65" fmla="*/ 2147483646 h 1368"/>
              <a:gd name="T66" fmla="*/ 2147483646 w 1644"/>
              <a:gd name="T67" fmla="*/ 2147483646 h 1368"/>
              <a:gd name="T68" fmla="*/ 2147483646 w 1644"/>
              <a:gd name="T69" fmla="*/ 2147483646 h 1368"/>
              <a:gd name="T70" fmla="*/ 2147483646 w 1644"/>
              <a:gd name="T71" fmla="*/ 2147483646 h 1368"/>
              <a:gd name="T72" fmla="*/ 2147483646 w 1644"/>
              <a:gd name="T73" fmla="*/ 2147483646 h 1368"/>
              <a:gd name="T74" fmla="*/ 2147483646 w 1644"/>
              <a:gd name="T75" fmla="*/ 2147483646 h 1368"/>
              <a:gd name="T76" fmla="*/ 2147483646 w 1644"/>
              <a:gd name="T77" fmla="*/ 2147483646 h 1368"/>
              <a:gd name="T78" fmla="*/ 2147483646 w 1644"/>
              <a:gd name="T79" fmla="*/ 2147483646 h 1368"/>
              <a:gd name="T80" fmla="*/ 2147483646 w 1644"/>
              <a:gd name="T81" fmla="*/ 2147483646 h 1368"/>
              <a:gd name="T82" fmla="*/ 2147483646 w 1644"/>
              <a:gd name="T83" fmla="*/ 2147483646 h 1368"/>
              <a:gd name="T84" fmla="*/ 2147483646 w 1644"/>
              <a:gd name="T85" fmla="*/ 2147483646 h 1368"/>
              <a:gd name="T86" fmla="*/ 2147483646 w 1644"/>
              <a:gd name="T87" fmla="*/ 2147483646 h 1368"/>
              <a:gd name="T88" fmla="*/ 2147483646 w 1644"/>
              <a:gd name="T89" fmla="*/ 2147483646 h 1368"/>
              <a:gd name="T90" fmla="*/ 2147483646 w 1644"/>
              <a:gd name="T91" fmla="*/ 2147483646 h 1368"/>
              <a:gd name="T92" fmla="*/ 2147483646 w 1644"/>
              <a:gd name="T93" fmla="*/ 2147483646 h 1368"/>
              <a:gd name="T94" fmla="*/ 2147483646 w 1644"/>
              <a:gd name="T95" fmla="*/ 2147483646 h 1368"/>
              <a:gd name="T96" fmla="*/ 2147483646 w 1644"/>
              <a:gd name="T97" fmla="*/ 2147483646 h 1368"/>
              <a:gd name="T98" fmla="*/ 2147483646 w 1644"/>
              <a:gd name="T99" fmla="*/ 2147483646 h 1368"/>
              <a:gd name="T100" fmla="*/ 0 w 1644"/>
              <a:gd name="T101" fmla="*/ 0 h 1368"/>
              <a:gd name="T102" fmla="*/ 2147483646 w 1644"/>
              <a:gd name="T103" fmla="*/ 2147483646 h 13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644" h="1368">
                <a:moveTo>
                  <a:pt x="1413" y="688"/>
                </a:moveTo>
                <a:cubicBezTo>
                  <a:pt x="459" y="688"/>
                  <a:pt x="459" y="688"/>
                  <a:pt x="459" y="688"/>
                </a:cubicBezTo>
                <a:cubicBezTo>
                  <a:pt x="459" y="768"/>
                  <a:pt x="459" y="768"/>
                  <a:pt x="459" y="768"/>
                </a:cubicBezTo>
                <a:cubicBezTo>
                  <a:pt x="1413" y="768"/>
                  <a:pt x="1413" y="768"/>
                  <a:pt x="1413" y="768"/>
                </a:cubicBezTo>
                <a:lnTo>
                  <a:pt x="1413" y="688"/>
                </a:lnTo>
                <a:close/>
                <a:moveTo>
                  <a:pt x="702" y="838"/>
                </a:moveTo>
                <a:cubicBezTo>
                  <a:pt x="459" y="838"/>
                  <a:pt x="459" y="838"/>
                  <a:pt x="459" y="838"/>
                </a:cubicBezTo>
                <a:cubicBezTo>
                  <a:pt x="459" y="918"/>
                  <a:pt x="459" y="918"/>
                  <a:pt x="459" y="918"/>
                </a:cubicBezTo>
                <a:cubicBezTo>
                  <a:pt x="702" y="918"/>
                  <a:pt x="702" y="918"/>
                  <a:pt x="702" y="918"/>
                </a:cubicBezTo>
                <a:lnTo>
                  <a:pt x="702" y="838"/>
                </a:lnTo>
                <a:close/>
                <a:moveTo>
                  <a:pt x="702" y="990"/>
                </a:moveTo>
                <a:cubicBezTo>
                  <a:pt x="459" y="990"/>
                  <a:pt x="459" y="990"/>
                  <a:pt x="459" y="990"/>
                </a:cubicBezTo>
                <a:cubicBezTo>
                  <a:pt x="459" y="1070"/>
                  <a:pt x="459" y="1070"/>
                  <a:pt x="459" y="1070"/>
                </a:cubicBezTo>
                <a:cubicBezTo>
                  <a:pt x="702" y="1070"/>
                  <a:pt x="702" y="1070"/>
                  <a:pt x="702" y="1070"/>
                </a:cubicBezTo>
                <a:lnTo>
                  <a:pt x="702" y="990"/>
                </a:lnTo>
                <a:close/>
                <a:moveTo>
                  <a:pt x="1413" y="838"/>
                </a:moveTo>
                <a:cubicBezTo>
                  <a:pt x="1170" y="838"/>
                  <a:pt x="1170" y="838"/>
                  <a:pt x="1170" y="838"/>
                </a:cubicBezTo>
                <a:cubicBezTo>
                  <a:pt x="1170" y="918"/>
                  <a:pt x="1170" y="918"/>
                  <a:pt x="1170" y="918"/>
                </a:cubicBezTo>
                <a:cubicBezTo>
                  <a:pt x="1413" y="918"/>
                  <a:pt x="1413" y="918"/>
                  <a:pt x="1413" y="918"/>
                </a:cubicBezTo>
                <a:lnTo>
                  <a:pt x="1413" y="838"/>
                </a:lnTo>
                <a:close/>
                <a:moveTo>
                  <a:pt x="1413" y="990"/>
                </a:moveTo>
                <a:cubicBezTo>
                  <a:pt x="1170" y="990"/>
                  <a:pt x="1170" y="990"/>
                  <a:pt x="1170" y="990"/>
                </a:cubicBezTo>
                <a:cubicBezTo>
                  <a:pt x="1170" y="1070"/>
                  <a:pt x="1170" y="1070"/>
                  <a:pt x="1170" y="1070"/>
                </a:cubicBezTo>
                <a:cubicBezTo>
                  <a:pt x="1413" y="1070"/>
                  <a:pt x="1413" y="1070"/>
                  <a:pt x="1413" y="1070"/>
                </a:cubicBezTo>
                <a:lnTo>
                  <a:pt x="1413" y="990"/>
                </a:lnTo>
                <a:close/>
                <a:moveTo>
                  <a:pt x="1091" y="838"/>
                </a:moveTo>
                <a:cubicBezTo>
                  <a:pt x="777" y="838"/>
                  <a:pt x="777" y="838"/>
                  <a:pt x="777" y="838"/>
                </a:cubicBezTo>
                <a:cubicBezTo>
                  <a:pt x="777" y="1070"/>
                  <a:pt x="777" y="1070"/>
                  <a:pt x="777" y="1070"/>
                </a:cubicBezTo>
                <a:cubicBezTo>
                  <a:pt x="1091" y="1070"/>
                  <a:pt x="1091" y="1070"/>
                  <a:pt x="1091" y="1070"/>
                </a:cubicBezTo>
                <a:lnTo>
                  <a:pt x="1091" y="838"/>
                </a:lnTo>
                <a:close/>
                <a:moveTo>
                  <a:pt x="1524" y="338"/>
                </a:moveTo>
                <a:cubicBezTo>
                  <a:pt x="1524" y="1180"/>
                  <a:pt x="1524" y="1180"/>
                  <a:pt x="1524" y="1180"/>
                </a:cubicBezTo>
                <a:cubicBezTo>
                  <a:pt x="340" y="1180"/>
                  <a:pt x="340" y="1180"/>
                  <a:pt x="340" y="1180"/>
                </a:cubicBezTo>
                <a:cubicBezTo>
                  <a:pt x="340" y="338"/>
                  <a:pt x="340" y="338"/>
                  <a:pt x="340" y="338"/>
                </a:cubicBezTo>
                <a:cubicBezTo>
                  <a:pt x="1524" y="338"/>
                  <a:pt x="1524" y="338"/>
                  <a:pt x="1524" y="338"/>
                </a:cubicBezTo>
                <a:moveTo>
                  <a:pt x="1644" y="218"/>
                </a:moveTo>
                <a:cubicBezTo>
                  <a:pt x="220" y="218"/>
                  <a:pt x="220" y="218"/>
                  <a:pt x="220" y="218"/>
                </a:cubicBezTo>
                <a:cubicBezTo>
                  <a:pt x="220" y="1368"/>
                  <a:pt x="220" y="1368"/>
                  <a:pt x="220" y="1368"/>
                </a:cubicBezTo>
                <a:cubicBezTo>
                  <a:pt x="1644" y="1368"/>
                  <a:pt x="1644" y="1368"/>
                  <a:pt x="1644" y="1368"/>
                </a:cubicBezTo>
                <a:lnTo>
                  <a:pt x="1644" y="218"/>
                </a:lnTo>
                <a:close/>
                <a:moveTo>
                  <a:pt x="952" y="608"/>
                </a:moveTo>
                <a:cubicBezTo>
                  <a:pt x="910" y="431"/>
                  <a:pt x="910" y="431"/>
                  <a:pt x="910" y="431"/>
                </a:cubicBezTo>
                <a:cubicBezTo>
                  <a:pt x="956" y="431"/>
                  <a:pt x="956" y="431"/>
                  <a:pt x="956" y="431"/>
                </a:cubicBezTo>
                <a:cubicBezTo>
                  <a:pt x="978" y="553"/>
                  <a:pt x="978" y="553"/>
                  <a:pt x="978" y="553"/>
                </a:cubicBezTo>
                <a:cubicBezTo>
                  <a:pt x="1002" y="431"/>
                  <a:pt x="1002" y="431"/>
                  <a:pt x="1002" y="431"/>
                </a:cubicBezTo>
                <a:cubicBezTo>
                  <a:pt x="1047" y="431"/>
                  <a:pt x="1047" y="431"/>
                  <a:pt x="1047" y="431"/>
                </a:cubicBezTo>
                <a:cubicBezTo>
                  <a:pt x="1069" y="551"/>
                  <a:pt x="1069" y="551"/>
                  <a:pt x="1069" y="551"/>
                </a:cubicBezTo>
                <a:cubicBezTo>
                  <a:pt x="1091" y="431"/>
                  <a:pt x="1091" y="431"/>
                  <a:pt x="1091" y="431"/>
                </a:cubicBezTo>
                <a:cubicBezTo>
                  <a:pt x="1135" y="431"/>
                  <a:pt x="1135" y="431"/>
                  <a:pt x="1135" y="431"/>
                </a:cubicBezTo>
                <a:cubicBezTo>
                  <a:pt x="1090" y="608"/>
                  <a:pt x="1090" y="608"/>
                  <a:pt x="1090" y="608"/>
                </a:cubicBezTo>
                <a:cubicBezTo>
                  <a:pt x="1044" y="608"/>
                  <a:pt x="1044" y="608"/>
                  <a:pt x="1044" y="608"/>
                </a:cubicBezTo>
                <a:cubicBezTo>
                  <a:pt x="1022" y="491"/>
                  <a:pt x="1022" y="491"/>
                  <a:pt x="1022" y="491"/>
                </a:cubicBezTo>
                <a:cubicBezTo>
                  <a:pt x="998" y="608"/>
                  <a:pt x="998" y="608"/>
                  <a:pt x="998" y="608"/>
                </a:cubicBezTo>
                <a:lnTo>
                  <a:pt x="952" y="608"/>
                </a:lnTo>
                <a:close/>
                <a:moveTo>
                  <a:pt x="899" y="572"/>
                </a:moveTo>
                <a:cubicBezTo>
                  <a:pt x="828" y="572"/>
                  <a:pt x="828" y="572"/>
                  <a:pt x="828" y="572"/>
                </a:cubicBezTo>
                <a:cubicBezTo>
                  <a:pt x="828" y="535"/>
                  <a:pt x="828" y="535"/>
                  <a:pt x="828" y="535"/>
                </a:cubicBezTo>
                <a:cubicBezTo>
                  <a:pt x="892" y="535"/>
                  <a:pt x="892" y="535"/>
                  <a:pt x="892" y="535"/>
                </a:cubicBezTo>
                <a:cubicBezTo>
                  <a:pt x="892" y="499"/>
                  <a:pt x="892" y="499"/>
                  <a:pt x="892" y="499"/>
                </a:cubicBezTo>
                <a:cubicBezTo>
                  <a:pt x="828" y="499"/>
                  <a:pt x="828" y="499"/>
                  <a:pt x="828" y="499"/>
                </a:cubicBezTo>
                <a:cubicBezTo>
                  <a:pt x="828" y="467"/>
                  <a:pt x="828" y="467"/>
                  <a:pt x="828" y="467"/>
                </a:cubicBezTo>
                <a:cubicBezTo>
                  <a:pt x="895" y="467"/>
                  <a:pt x="895" y="467"/>
                  <a:pt x="895" y="467"/>
                </a:cubicBezTo>
                <a:cubicBezTo>
                  <a:pt x="895" y="431"/>
                  <a:pt x="895" y="431"/>
                  <a:pt x="895" y="431"/>
                </a:cubicBezTo>
                <a:cubicBezTo>
                  <a:pt x="785" y="431"/>
                  <a:pt x="785" y="431"/>
                  <a:pt x="785" y="431"/>
                </a:cubicBezTo>
                <a:cubicBezTo>
                  <a:pt x="785" y="608"/>
                  <a:pt x="785" y="608"/>
                  <a:pt x="785" y="608"/>
                </a:cubicBezTo>
                <a:cubicBezTo>
                  <a:pt x="899" y="608"/>
                  <a:pt x="899" y="608"/>
                  <a:pt x="899" y="608"/>
                </a:cubicBezTo>
                <a:lnTo>
                  <a:pt x="899" y="572"/>
                </a:lnTo>
                <a:close/>
                <a:moveTo>
                  <a:pt x="1195" y="574"/>
                </a:moveTo>
                <a:cubicBezTo>
                  <a:pt x="1182" y="574"/>
                  <a:pt x="1166" y="570"/>
                  <a:pt x="1153" y="564"/>
                </a:cubicBezTo>
                <a:cubicBezTo>
                  <a:pt x="1151" y="562"/>
                  <a:pt x="1151" y="562"/>
                  <a:pt x="1151" y="562"/>
                </a:cubicBezTo>
                <a:cubicBezTo>
                  <a:pt x="1142" y="599"/>
                  <a:pt x="1142" y="599"/>
                  <a:pt x="1142" y="599"/>
                </a:cubicBezTo>
                <a:cubicBezTo>
                  <a:pt x="1143" y="599"/>
                  <a:pt x="1143" y="599"/>
                  <a:pt x="1143" y="599"/>
                </a:cubicBezTo>
                <a:cubicBezTo>
                  <a:pt x="1152" y="605"/>
                  <a:pt x="1172" y="610"/>
                  <a:pt x="1193" y="610"/>
                </a:cubicBezTo>
                <a:cubicBezTo>
                  <a:pt x="1246" y="610"/>
                  <a:pt x="1265" y="580"/>
                  <a:pt x="1265" y="555"/>
                </a:cubicBezTo>
                <a:cubicBezTo>
                  <a:pt x="1265" y="530"/>
                  <a:pt x="1250" y="513"/>
                  <a:pt x="1218" y="501"/>
                </a:cubicBezTo>
                <a:cubicBezTo>
                  <a:pt x="1195" y="493"/>
                  <a:pt x="1188" y="488"/>
                  <a:pt x="1188" y="479"/>
                </a:cubicBezTo>
                <a:cubicBezTo>
                  <a:pt x="1188" y="470"/>
                  <a:pt x="1197" y="464"/>
                  <a:pt x="1211" y="464"/>
                </a:cubicBezTo>
                <a:cubicBezTo>
                  <a:pt x="1223" y="464"/>
                  <a:pt x="1235" y="467"/>
                  <a:pt x="1246" y="472"/>
                </a:cubicBezTo>
                <a:cubicBezTo>
                  <a:pt x="1248" y="473"/>
                  <a:pt x="1248" y="473"/>
                  <a:pt x="1248" y="473"/>
                </a:cubicBezTo>
                <a:cubicBezTo>
                  <a:pt x="1258" y="438"/>
                  <a:pt x="1258" y="438"/>
                  <a:pt x="1258" y="438"/>
                </a:cubicBezTo>
                <a:cubicBezTo>
                  <a:pt x="1256" y="437"/>
                  <a:pt x="1256" y="437"/>
                  <a:pt x="1256" y="437"/>
                </a:cubicBezTo>
                <a:cubicBezTo>
                  <a:pt x="1243" y="431"/>
                  <a:pt x="1228" y="428"/>
                  <a:pt x="1212" y="428"/>
                </a:cubicBezTo>
                <a:cubicBezTo>
                  <a:pt x="1171" y="428"/>
                  <a:pt x="1144" y="450"/>
                  <a:pt x="1144" y="482"/>
                </a:cubicBezTo>
                <a:cubicBezTo>
                  <a:pt x="1144" y="506"/>
                  <a:pt x="1161" y="524"/>
                  <a:pt x="1193" y="535"/>
                </a:cubicBezTo>
                <a:cubicBezTo>
                  <a:pt x="1214" y="542"/>
                  <a:pt x="1221" y="548"/>
                  <a:pt x="1221" y="557"/>
                </a:cubicBezTo>
                <a:cubicBezTo>
                  <a:pt x="1221" y="568"/>
                  <a:pt x="1211" y="574"/>
                  <a:pt x="1195" y="574"/>
                </a:cubicBezTo>
                <a:close/>
                <a:moveTo>
                  <a:pt x="648" y="487"/>
                </a:moveTo>
                <a:cubicBezTo>
                  <a:pt x="711" y="608"/>
                  <a:pt x="711" y="608"/>
                  <a:pt x="711" y="608"/>
                </a:cubicBezTo>
                <a:cubicBezTo>
                  <a:pt x="755" y="608"/>
                  <a:pt x="755" y="608"/>
                  <a:pt x="755" y="608"/>
                </a:cubicBezTo>
                <a:cubicBezTo>
                  <a:pt x="755" y="431"/>
                  <a:pt x="755" y="431"/>
                  <a:pt x="755" y="431"/>
                </a:cubicBezTo>
                <a:cubicBezTo>
                  <a:pt x="715" y="431"/>
                  <a:pt x="715" y="431"/>
                  <a:pt x="715" y="431"/>
                </a:cubicBezTo>
                <a:cubicBezTo>
                  <a:pt x="715" y="539"/>
                  <a:pt x="715" y="539"/>
                  <a:pt x="715" y="539"/>
                </a:cubicBezTo>
                <a:cubicBezTo>
                  <a:pt x="657" y="431"/>
                  <a:pt x="657" y="431"/>
                  <a:pt x="657" y="431"/>
                </a:cubicBezTo>
                <a:cubicBezTo>
                  <a:pt x="608" y="431"/>
                  <a:pt x="608" y="431"/>
                  <a:pt x="608" y="431"/>
                </a:cubicBezTo>
                <a:cubicBezTo>
                  <a:pt x="608" y="608"/>
                  <a:pt x="608" y="608"/>
                  <a:pt x="608" y="608"/>
                </a:cubicBezTo>
                <a:cubicBezTo>
                  <a:pt x="648" y="608"/>
                  <a:pt x="648" y="608"/>
                  <a:pt x="648" y="608"/>
                </a:cubicBezTo>
                <a:lnTo>
                  <a:pt x="648" y="487"/>
                </a:lnTo>
                <a:close/>
                <a:moveTo>
                  <a:pt x="1524" y="120"/>
                </a:moveTo>
                <a:cubicBezTo>
                  <a:pt x="120" y="120"/>
                  <a:pt x="120" y="120"/>
                  <a:pt x="120" y="120"/>
                </a:cubicBezTo>
                <a:cubicBezTo>
                  <a:pt x="120" y="1236"/>
                  <a:pt x="120" y="1236"/>
                  <a:pt x="120" y="1236"/>
                </a:cubicBezTo>
                <a:cubicBezTo>
                  <a:pt x="0" y="1236"/>
                  <a:pt x="0" y="1236"/>
                  <a:pt x="0" y="1236"/>
                </a:cubicBezTo>
                <a:cubicBezTo>
                  <a:pt x="0" y="0"/>
                  <a:pt x="0" y="0"/>
                  <a:pt x="0" y="0"/>
                </a:cubicBezTo>
                <a:cubicBezTo>
                  <a:pt x="1524" y="0"/>
                  <a:pt x="1524" y="0"/>
                  <a:pt x="1524" y="0"/>
                </a:cubicBezTo>
                <a:lnTo>
                  <a:pt x="1524" y="120"/>
                </a:lnTo>
                <a:close/>
              </a:path>
            </a:pathLst>
          </a:custGeom>
          <a:solidFill>
            <a:schemeClr val="accent1"/>
          </a:solidFill>
          <a:ln w="9525">
            <a:noFill/>
            <a:round/>
          </a:ln>
        </p:spPr>
        <p:txBody>
          <a:bodyPr/>
          <a:lstStyle/>
          <a:p>
            <a:endParaRPr lang="zh-CN" altLang="en-US"/>
          </a:p>
        </p:txBody>
      </p:sp>
      <p:sp>
        <p:nvSpPr>
          <p:cNvPr id="33827" name="Freeform 21"/>
          <p:cNvSpPr>
            <a:spLocks noEditPoints="1"/>
          </p:cNvSpPr>
          <p:nvPr/>
        </p:nvSpPr>
        <p:spPr bwMode="auto">
          <a:xfrm>
            <a:off x="4883151" y="2153315"/>
            <a:ext cx="449263" cy="449402"/>
          </a:xfrm>
          <a:custGeom>
            <a:avLst/>
            <a:gdLst>
              <a:gd name="T0" fmla="*/ 2147483646 w 1648"/>
              <a:gd name="T1" fmla="*/ 0 h 1648"/>
              <a:gd name="T2" fmla="*/ 2147483646 w 1648"/>
              <a:gd name="T3" fmla="*/ 0 h 1648"/>
              <a:gd name="T4" fmla="*/ 0 w 1648"/>
              <a:gd name="T5" fmla="*/ 2147483646 h 1648"/>
              <a:gd name="T6" fmla="*/ 0 w 1648"/>
              <a:gd name="T7" fmla="*/ 2147483646 h 1648"/>
              <a:gd name="T8" fmla="*/ 2147483646 w 1648"/>
              <a:gd name="T9" fmla="*/ 2147483646 h 1648"/>
              <a:gd name="T10" fmla="*/ 2147483646 w 1648"/>
              <a:gd name="T11" fmla="*/ 2147483646 h 1648"/>
              <a:gd name="T12" fmla="*/ 2147483646 w 1648"/>
              <a:gd name="T13" fmla="*/ 2147483646 h 1648"/>
              <a:gd name="T14" fmla="*/ 2147483646 w 1648"/>
              <a:gd name="T15" fmla="*/ 2147483646 h 1648"/>
              <a:gd name="T16" fmla="*/ 2147483646 w 1648"/>
              <a:gd name="T17" fmla="*/ 0 h 1648"/>
              <a:gd name="T18" fmla="*/ 2147483646 w 1648"/>
              <a:gd name="T19" fmla="*/ 2147483646 h 1648"/>
              <a:gd name="T20" fmla="*/ 2147483646 w 1648"/>
              <a:gd name="T21" fmla="*/ 2147483646 h 1648"/>
              <a:gd name="T22" fmla="*/ 2147483646 w 1648"/>
              <a:gd name="T23" fmla="*/ 2147483646 h 1648"/>
              <a:gd name="T24" fmla="*/ 2147483646 w 1648"/>
              <a:gd name="T25" fmla="*/ 2147483646 h 1648"/>
              <a:gd name="T26" fmla="*/ 2147483646 w 1648"/>
              <a:gd name="T27" fmla="*/ 2147483646 h 1648"/>
              <a:gd name="T28" fmla="*/ 2147483646 w 1648"/>
              <a:gd name="T29" fmla="*/ 2147483646 h 1648"/>
              <a:gd name="T30" fmla="*/ 2147483646 w 1648"/>
              <a:gd name="T31" fmla="*/ 2147483646 h 1648"/>
              <a:gd name="T32" fmla="*/ 2147483646 w 1648"/>
              <a:gd name="T33" fmla="*/ 2147483646 h 1648"/>
              <a:gd name="T34" fmla="*/ 2147483646 w 1648"/>
              <a:gd name="T35" fmla="*/ 2147483646 h 1648"/>
              <a:gd name="T36" fmla="*/ 2147483646 w 1648"/>
              <a:gd name="T37" fmla="*/ 2147483646 h 1648"/>
              <a:gd name="T38" fmla="*/ 2147483646 w 1648"/>
              <a:gd name="T39" fmla="*/ 2147483646 h 1648"/>
              <a:gd name="T40" fmla="*/ 2147483646 w 1648"/>
              <a:gd name="T41" fmla="*/ 2147483646 h 1648"/>
              <a:gd name="T42" fmla="*/ 2147483646 w 1648"/>
              <a:gd name="T43" fmla="*/ 2147483646 h 1648"/>
              <a:gd name="T44" fmla="*/ 2147483646 w 1648"/>
              <a:gd name="T45" fmla="*/ 2147483646 h 1648"/>
              <a:gd name="T46" fmla="*/ 2147483646 w 1648"/>
              <a:gd name="T47" fmla="*/ 2147483646 h 1648"/>
              <a:gd name="T48" fmla="*/ 2147483646 w 1648"/>
              <a:gd name="T49" fmla="*/ 2147483646 h 1648"/>
              <a:gd name="T50" fmla="*/ 2147483646 w 1648"/>
              <a:gd name="T51" fmla="*/ 2147483646 h 1648"/>
              <a:gd name="T52" fmla="*/ 2147483646 w 1648"/>
              <a:gd name="T53" fmla="*/ 2147483646 h 1648"/>
              <a:gd name="T54" fmla="*/ 2147483646 w 1648"/>
              <a:gd name="T55" fmla="*/ 2147483646 h 1648"/>
              <a:gd name="T56" fmla="*/ 2147483646 w 1648"/>
              <a:gd name="T57" fmla="*/ 2147483646 h 1648"/>
              <a:gd name="T58" fmla="*/ 2147483646 w 1648"/>
              <a:gd name="T59" fmla="*/ 2147483646 h 1648"/>
              <a:gd name="T60" fmla="*/ 2147483646 w 1648"/>
              <a:gd name="T61" fmla="*/ 2147483646 h 1648"/>
              <a:gd name="T62" fmla="*/ 2147483646 w 1648"/>
              <a:gd name="T63" fmla="*/ 2147483646 h 1648"/>
              <a:gd name="T64" fmla="*/ 2147483646 w 1648"/>
              <a:gd name="T65" fmla="*/ 2147483646 h 1648"/>
              <a:gd name="T66" fmla="*/ 2147483646 w 1648"/>
              <a:gd name="T67" fmla="*/ 2147483646 h 1648"/>
              <a:gd name="T68" fmla="*/ 2147483646 w 1648"/>
              <a:gd name="T69" fmla="*/ 2147483646 h 1648"/>
              <a:gd name="T70" fmla="*/ 2147483646 w 1648"/>
              <a:gd name="T71" fmla="*/ 2147483646 h 1648"/>
              <a:gd name="T72" fmla="*/ 2147483646 w 1648"/>
              <a:gd name="T73" fmla="*/ 2147483646 h 1648"/>
              <a:gd name="T74" fmla="*/ 2147483646 w 1648"/>
              <a:gd name="T75" fmla="*/ 2147483646 h 1648"/>
              <a:gd name="T76" fmla="*/ 2147483646 w 1648"/>
              <a:gd name="T77" fmla="*/ 2147483646 h 1648"/>
              <a:gd name="T78" fmla="*/ 2147483646 w 1648"/>
              <a:gd name="T79" fmla="*/ 2147483646 h 1648"/>
              <a:gd name="T80" fmla="*/ 2147483646 w 1648"/>
              <a:gd name="T81" fmla="*/ 2147483646 h 1648"/>
              <a:gd name="T82" fmla="*/ 2147483646 w 1648"/>
              <a:gd name="T83" fmla="*/ 2147483646 h 16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648" h="1648">
                <a:moveTo>
                  <a:pt x="1348" y="0"/>
                </a:moveTo>
                <a:cubicBezTo>
                  <a:pt x="300" y="0"/>
                  <a:pt x="300" y="0"/>
                  <a:pt x="300" y="0"/>
                </a:cubicBezTo>
                <a:cubicBezTo>
                  <a:pt x="134" y="0"/>
                  <a:pt x="0" y="134"/>
                  <a:pt x="0" y="300"/>
                </a:cubicBezTo>
                <a:cubicBezTo>
                  <a:pt x="0" y="1348"/>
                  <a:pt x="0" y="1348"/>
                  <a:pt x="0" y="1348"/>
                </a:cubicBezTo>
                <a:cubicBezTo>
                  <a:pt x="0" y="1514"/>
                  <a:pt x="134" y="1648"/>
                  <a:pt x="300" y="1648"/>
                </a:cubicBezTo>
                <a:cubicBezTo>
                  <a:pt x="1348" y="1648"/>
                  <a:pt x="1348" y="1648"/>
                  <a:pt x="1348" y="1648"/>
                </a:cubicBezTo>
                <a:cubicBezTo>
                  <a:pt x="1514" y="1648"/>
                  <a:pt x="1648" y="1514"/>
                  <a:pt x="1648" y="1348"/>
                </a:cubicBezTo>
                <a:cubicBezTo>
                  <a:pt x="1648" y="300"/>
                  <a:pt x="1648" y="300"/>
                  <a:pt x="1648" y="300"/>
                </a:cubicBezTo>
                <a:cubicBezTo>
                  <a:pt x="1648" y="134"/>
                  <a:pt x="1514" y="0"/>
                  <a:pt x="1348" y="0"/>
                </a:cubicBezTo>
                <a:close/>
                <a:moveTo>
                  <a:pt x="889" y="1283"/>
                </a:moveTo>
                <a:cubicBezTo>
                  <a:pt x="331" y="1283"/>
                  <a:pt x="331" y="1283"/>
                  <a:pt x="331" y="1283"/>
                </a:cubicBezTo>
                <a:cubicBezTo>
                  <a:pt x="294" y="1283"/>
                  <a:pt x="264" y="1253"/>
                  <a:pt x="264" y="1216"/>
                </a:cubicBezTo>
                <a:cubicBezTo>
                  <a:pt x="264" y="1179"/>
                  <a:pt x="294" y="1149"/>
                  <a:pt x="331" y="1149"/>
                </a:cubicBezTo>
                <a:cubicBezTo>
                  <a:pt x="889" y="1149"/>
                  <a:pt x="889" y="1149"/>
                  <a:pt x="889" y="1149"/>
                </a:cubicBezTo>
                <a:cubicBezTo>
                  <a:pt x="884" y="1171"/>
                  <a:pt x="882" y="1193"/>
                  <a:pt x="882" y="1216"/>
                </a:cubicBezTo>
                <a:cubicBezTo>
                  <a:pt x="882" y="1239"/>
                  <a:pt x="884" y="1261"/>
                  <a:pt x="889" y="1283"/>
                </a:cubicBezTo>
                <a:close/>
                <a:moveTo>
                  <a:pt x="1183" y="1417"/>
                </a:moveTo>
                <a:cubicBezTo>
                  <a:pt x="1072" y="1417"/>
                  <a:pt x="982" y="1327"/>
                  <a:pt x="982" y="1216"/>
                </a:cubicBezTo>
                <a:cubicBezTo>
                  <a:pt x="982" y="1105"/>
                  <a:pt x="1072" y="1015"/>
                  <a:pt x="1183" y="1015"/>
                </a:cubicBezTo>
                <a:cubicBezTo>
                  <a:pt x="1294" y="1015"/>
                  <a:pt x="1384" y="1105"/>
                  <a:pt x="1384" y="1216"/>
                </a:cubicBezTo>
                <a:cubicBezTo>
                  <a:pt x="1384" y="1327"/>
                  <a:pt x="1294" y="1417"/>
                  <a:pt x="1183" y="1417"/>
                </a:cubicBezTo>
                <a:close/>
                <a:moveTo>
                  <a:pt x="1488" y="824"/>
                </a:moveTo>
                <a:cubicBezTo>
                  <a:pt x="160" y="824"/>
                  <a:pt x="160" y="824"/>
                  <a:pt x="160" y="824"/>
                </a:cubicBezTo>
                <a:cubicBezTo>
                  <a:pt x="160" y="320"/>
                  <a:pt x="160" y="320"/>
                  <a:pt x="160" y="320"/>
                </a:cubicBezTo>
                <a:cubicBezTo>
                  <a:pt x="160" y="232"/>
                  <a:pt x="232" y="160"/>
                  <a:pt x="320" y="160"/>
                </a:cubicBezTo>
                <a:cubicBezTo>
                  <a:pt x="1328" y="160"/>
                  <a:pt x="1328" y="160"/>
                  <a:pt x="1328" y="160"/>
                </a:cubicBezTo>
                <a:cubicBezTo>
                  <a:pt x="1416" y="160"/>
                  <a:pt x="1488" y="232"/>
                  <a:pt x="1488" y="320"/>
                </a:cubicBezTo>
                <a:lnTo>
                  <a:pt x="1488" y="824"/>
                </a:lnTo>
                <a:close/>
                <a:moveTo>
                  <a:pt x="706" y="712"/>
                </a:moveTo>
                <a:cubicBezTo>
                  <a:pt x="260" y="712"/>
                  <a:pt x="260" y="712"/>
                  <a:pt x="260" y="712"/>
                </a:cubicBezTo>
                <a:cubicBezTo>
                  <a:pt x="706" y="544"/>
                  <a:pt x="706" y="544"/>
                  <a:pt x="706" y="544"/>
                </a:cubicBezTo>
                <a:lnTo>
                  <a:pt x="706" y="712"/>
                </a:lnTo>
                <a:close/>
                <a:moveTo>
                  <a:pt x="786" y="514"/>
                </a:moveTo>
                <a:cubicBezTo>
                  <a:pt x="1034" y="420"/>
                  <a:pt x="1034" y="420"/>
                  <a:pt x="1034" y="420"/>
                </a:cubicBezTo>
                <a:cubicBezTo>
                  <a:pt x="1034" y="712"/>
                  <a:pt x="1034" y="712"/>
                  <a:pt x="1034" y="712"/>
                </a:cubicBezTo>
                <a:cubicBezTo>
                  <a:pt x="786" y="712"/>
                  <a:pt x="786" y="712"/>
                  <a:pt x="786" y="712"/>
                </a:cubicBezTo>
                <a:lnTo>
                  <a:pt x="786" y="514"/>
                </a:lnTo>
                <a:close/>
                <a:moveTo>
                  <a:pt x="1368" y="294"/>
                </a:moveTo>
                <a:cubicBezTo>
                  <a:pt x="1368" y="712"/>
                  <a:pt x="1368" y="712"/>
                  <a:pt x="1368" y="712"/>
                </a:cubicBezTo>
                <a:cubicBezTo>
                  <a:pt x="1114" y="712"/>
                  <a:pt x="1114" y="712"/>
                  <a:pt x="1114" y="712"/>
                </a:cubicBezTo>
                <a:cubicBezTo>
                  <a:pt x="1114" y="390"/>
                  <a:pt x="1114" y="390"/>
                  <a:pt x="1114" y="390"/>
                </a:cubicBezTo>
                <a:lnTo>
                  <a:pt x="1368" y="294"/>
                </a:lnTo>
                <a:close/>
              </a:path>
            </a:pathLst>
          </a:custGeom>
          <a:solidFill>
            <a:schemeClr val="accent2"/>
          </a:solidFill>
          <a:ln w="9525">
            <a:noFill/>
            <a:round/>
          </a:ln>
        </p:spPr>
        <p:txBody>
          <a:bodyPr/>
          <a:lstStyle/>
          <a:p>
            <a:endParaRPr lang="zh-CN" altLang="en-US"/>
          </a:p>
        </p:txBody>
      </p:sp>
      <p:sp>
        <p:nvSpPr>
          <p:cNvPr id="33828" name="Freeform 596"/>
          <p:cNvSpPr>
            <a:spLocks noEditPoints="1"/>
          </p:cNvSpPr>
          <p:nvPr/>
        </p:nvSpPr>
        <p:spPr bwMode="auto">
          <a:xfrm>
            <a:off x="2328863" y="2194603"/>
            <a:ext cx="406400" cy="412877"/>
          </a:xfrm>
          <a:custGeom>
            <a:avLst/>
            <a:gdLst>
              <a:gd name="T0" fmla="*/ 2147483646 w 472"/>
              <a:gd name="T1" fmla="*/ 2147483646 h 480"/>
              <a:gd name="T2" fmla="*/ 2147483646 w 472"/>
              <a:gd name="T3" fmla="*/ 2147483646 h 480"/>
              <a:gd name="T4" fmla="*/ 2147483646 w 472"/>
              <a:gd name="T5" fmla="*/ 2147483646 h 480"/>
              <a:gd name="T6" fmla="*/ 2147483646 w 472"/>
              <a:gd name="T7" fmla="*/ 2147483646 h 480"/>
              <a:gd name="T8" fmla="*/ 2147483646 w 472"/>
              <a:gd name="T9" fmla="*/ 2147483646 h 480"/>
              <a:gd name="T10" fmla="*/ 2147483646 w 472"/>
              <a:gd name="T11" fmla="*/ 0 h 480"/>
              <a:gd name="T12" fmla="*/ 2147483646 w 472"/>
              <a:gd name="T13" fmla="*/ 2147483646 h 480"/>
              <a:gd name="T14" fmla="*/ 2147483646 w 472"/>
              <a:gd name="T15" fmla="*/ 0 h 480"/>
              <a:gd name="T16" fmla="*/ 2147483646 w 472"/>
              <a:gd name="T17" fmla="*/ 2147483646 h 480"/>
              <a:gd name="T18" fmla="*/ 2147483646 w 472"/>
              <a:gd name="T19" fmla="*/ 2147483646 h 480"/>
              <a:gd name="T20" fmla="*/ 2147483646 w 472"/>
              <a:gd name="T21" fmla="*/ 2147483646 h 480"/>
              <a:gd name="T22" fmla="*/ 2147483646 w 472"/>
              <a:gd name="T23" fmla="*/ 2147483646 h 480"/>
              <a:gd name="T24" fmla="*/ 2147483646 w 472"/>
              <a:gd name="T25" fmla="*/ 2147483646 h 480"/>
              <a:gd name="T26" fmla="*/ 2147483646 w 472"/>
              <a:gd name="T27" fmla="*/ 2147483646 h 480"/>
              <a:gd name="T28" fmla="*/ 2147483646 w 472"/>
              <a:gd name="T29" fmla="*/ 2147483646 h 480"/>
              <a:gd name="T30" fmla="*/ 2147483646 w 472"/>
              <a:gd name="T31" fmla="*/ 2147483646 h 480"/>
              <a:gd name="T32" fmla="*/ 2147483646 w 472"/>
              <a:gd name="T33" fmla="*/ 2147483646 h 480"/>
              <a:gd name="T34" fmla="*/ 2147483646 w 472"/>
              <a:gd name="T35" fmla="*/ 2147483646 h 480"/>
              <a:gd name="T36" fmla="*/ 2147483646 w 472"/>
              <a:gd name="T37" fmla="*/ 2147483646 h 480"/>
              <a:gd name="T38" fmla="*/ 2147483646 w 472"/>
              <a:gd name="T39" fmla="*/ 2147483646 h 480"/>
              <a:gd name="T40" fmla="*/ 2147483646 w 472"/>
              <a:gd name="T41" fmla="*/ 2147483646 h 480"/>
              <a:gd name="T42" fmla="*/ 2147483646 w 472"/>
              <a:gd name="T43" fmla="*/ 2147483646 h 480"/>
              <a:gd name="T44" fmla="*/ 2147483646 w 472"/>
              <a:gd name="T45" fmla="*/ 2147483646 h 480"/>
              <a:gd name="T46" fmla="*/ 2147483646 w 472"/>
              <a:gd name="T47" fmla="*/ 2147483646 h 480"/>
              <a:gd name="T48" fmla="*/ 2147483646 w 472"/>
              <a:gd name="T49" fmla="*/ 2147483646 h 480"/>
              <a:gd name="T50" fmla="*/ 2147483646 w 472"/>
              <a:gd name="T51" fmla="*/ 2147483646 h 480"/>
              <a:gd name="T52" fmla="*/ 2147483646 w 472"/>
              <a:gd name="T53" fmla="*/ 2147483646 h 480"/>
              <a:gd name="T54" fmla="*/ 2147483646 w 472"/>
              <a:gd name="T55" fmla="*/ 2147483646 h 480"/>
              <a:gd name="T56" fmla="*/ 2147483646 w 472"/>
              <a:gd name="T57" fmla="*/ 2147483646 h 480"/>
              <a:gd name="T58" fmla="*/ 2147483646 w 472"/>
              <a:gd name="T59" fmla="*/ 2147483646 h 480"/>
              <a:gd name="T60" fmla="*/ 2147483646 w 472"/>
              <a:gd name="T61" fmla="*/ 2147483646 h 480"/>
              <a:gd name="T62" fmla="*/ 2147483646 w 472"/>
              <a:gd name="T63" fmla="*/ 2147483646 h 480"/>
              <a:gd name="T64" fmla="*/ 2147483646 w 472"/>
              <a:gd name="T65" fmla="*/ 2147483646 h 480"/>
              <a:gd name="T66" fmla="*/ 2147483646 w 472"/>
              <a:gd name="T67" fmla="*/ 2147483646 h 480"/>
              <a:gd name="T68" fmla="*/ 2147483646 w 472"/>
              <a:gd name="T69" fmla="*/ 2147483646 h 480"/>
              <a:gd name="T70" fmla="*/ 2147483646 w 472"/>
              <a:gd name="T71" fmla="*/ 2147483646 h 480"/>
              <a:gd name="T72" fmla="*/ 2147483646 w 472"/>
              <a:gd name="T73" fmla="*/ 2147483646 h 480"/>
              <a:gd name="T74" fmla="*/ 2147483646 w 472"/>
              <a:gd name="T75" fmla="*/ 2147483646 h 480"/>
              <a:gd name="T76" fmla="*/ 2147483646 w 472"/>
              <a:gd name="T77" fmla="*/ 2147483646 h 480"/>
              <a:gd name="T78" fmla="*/ 2147483646 w 472"/>
              <a:gd name="T79" fmla="*/ 2147483646 h 480"/>
              <a:gd name="T80" fmla="*/ 2147483646 w 472"/>
              <a:gd name="T81" fmla="*/ 2147483646 h 480"/>
              <a:gd name="T82" fmla="*/ 2147483646 w 472"/>
              <a:gd name="T83" fmla="*/ 2147483646 h 480"/>
              <a:gd name="T84" fmla="*/ 2147483646 w 472"/>
              <a:gd name="T85" fmla="*/ 2147483646 h 480"/>
              <a:gd name="T86" fmla="*/ 2147483646 w 472"/>
              <a:gd name="T87" fmla="*/ 2147483646 h 480"/>
              <a:gd name="T88" fmla="*/ 2147483646 w 472"/>
              <a:gd name="T89" fmla="*/ 2147483646 h 480"/>
              <a:gd name="T90" fmla="*/ 2147483646 w 472"/>
              <a:gd name="T91" fmla="*/ 2147483646 h 480"/>
              <a:gd name="T92" fmla="*/ 2147483646 w 472"/>
              <a:gd name="T93" fmla="*/ 2147483646 h 480"/>
              <a:gd name="T94" fmla="*/ 2147483646 w 472"/>
              <a:gd name="T95" fmla="*/ 2147483646 h 480"/>
              <a:gd name="T96" fmla="*/ 2147483646 w 472"/>
              <a:gd name="T97" fmla="*/ 2147483646 h 480"/>
              <a:gd name="T98" fmla="*/ 2147483646 w 472"/>
              <a:gd name="T99" fmla="*/ 2147483646 h 480"/>
              <a:gd name="T100" fmla="*/ 2147483646 w 472"/>
              <a:gd name="T101" fmla="*/ 2147483646 h 480"/>
              <a:gd name="T102" fmla="*/ 2147483646 w 472"/>
              <a:gd name="T103" fmla="*/ 2147483646 h 480"/>
              <a:gd name="T104" fmla="*/ 2147483646 w 472"/>
              <a:gd name="T105" fmla="*/ 2147483646 h 480"/>
              <a:gd name="T106" fmla="*/ 2147483646 w 472"/>
              <a:gd name="T107" fmla="*/ 2147483646 h 4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72" h="480">
                <a:moveTo>
                  <a:pt x="425" y="323"/>
                </a:moveTo>
                <a:cubicBezTo>
                  <a:pt x="403" y="300"/>
                  <a:pt x="374" y="288"/>
                  <a:pt x="346" y="288"/>
                </a:cubicBezTo>
                <a:cubicBezTo>
                  <a:pt x="332" y="288"/>
                  <a:pt x="332" y="288"/>
                  <a:pt x="332" y="288"/>
                </a:cubicBezTo>
                <a:cubicBezTo>
                  <a:pt x="300" y="256"/>
                  <a:pt x="300" y="256"/>
                  <a:pt x="300" y="256"/>
                </a:cubicBezTo>
                <a:cubicBezTo>
                  <a:pt x="428" y="128"/>
                  <a:pt x="428" y="128"/>
                  <a:pt x="428" y="128"/>
                </a:cubicBezTo>
                <a:cubicBezTo>
                  <a:pt x="460" y="96"/>
                  <a:pt x="460" y="32"/>
                  <a:pt x="428" y="0"/>
                </a:cubicBezTo>
                <a:cubicBezTo>
                  <a:pt x="236" y="192"/>
                  <a:pt x="236" y="192"/>
                  <a:pt x="236" y="192"/>
                </a:cubicBezTo>
                <a:cubicBezTo>
                  <a:pt x="44" y="0"/>
                  <a:pt x="44" y="0"/>
                  <a:pt x="44" y="0"/>
                </a:cubicBezTo>
                <a:cubicBezTo>
                  <a:pt x="12" y="32"/>
                  <a:pt x="12" y="96"/>
                  <a:pt x="44" y="128"/>
                </a:cubicBezTo>
                <a:cubicBezTo>
                  <a:pt x="172" y="256"/>
                  <a:pt x="172" y="256"/>
                  <a:pt x="172" y="256"/>
                </a:cubicBezTo>
                <a:cubicBezTo>
                  <a:pt x="140" y="288"/>
                  <a:pt x="140" y="288"/>
                  <a:pt x="140" y="288"/>
                </a:cubicBezTo>
                <a:cubicBezTo>
                  <a:pt x="126" y="288"/>
                  <a:pt x="126" y="288"/>
                  <a:pt x="126" y="288"/>
                </a:cubicBezTo>
                <a:cubicBezTo>
                  <a:pt x="98" y="288"/>
                  <a:pt x="69" y="300"/>
                  <a:pt x="47" y="323"/>
                </a:cubicBezTo>
                <a:cubicBezTo>
                  <a:pt x="6" y="363"/>
                  <a:pt x="0" y="424"/>
                  <a:pt x="34" y="458"/>
                </a:cubicBezTo>
                <a:cubicBezTo>
                  <a:pt x="49" y="473"/>
                  <a:pt x="69" y="480"/>
                  <a:pt x="91" y="480"/>
                </a:cubicBezTo>
                <a:cubicBezTo>
                  <a:pt x="118" y="480"/>
                  <a:pt x="147" y="468"/>
                  <a:pt x="170" y="445"/>
                </a:cubicBezTo>
                <a:cubicBezTo>
                  <a:pt x="197" y="419"/>
                  <a:pt x="208" y="383"/>
                  <a:pt x="203" y="353"/>
                </a:cubicBezTo>
                <a:cubicBezTo>
                  <a:pt x="236" y="320"/>
                  <a:pt x="236" y="320"/>
                  <a:pt x="236" y="320"/>
                </a:cubicBezTo>
                <a:cubicBezTo>
                  <a:pt x="269" y="353"/>
                  <a:pt x="269" y="353"/>
                  <a:pt x="269" y="353"/>
                </a:cubicBezTo>
                <a:cubicBezTo>
                  <a:pt x="264" y="383"/>
                  <a:pt x="275" y="419"/>
                  <a:pt x="302" y="445"/>
                </a:cubicBezTo>
                <a:cubicBezTo>
                  <a:pt x="325" y="468"/>
                  <a:pt x="354" y="480"/>
                  <a:pt x="381" y="480"/>
                </a:cubicBezTo>
                <a:cubicBezTo>
                  <a:pt x="403" y="480"/>
                  <a:pt x="423" y="473"/>
                  <a:pt x="438" y="458"/>
                </a:cubicBezTo>
                <a:cubicBezTo>
                  <a:pt x="472" y="424"/>
                  <a:pt x="466" y="363"/>
                  <a:pt x="425" y="323"/>
                </a:cubicBezTo>
                <a:close/>
                <a:moveTo>
                  <a:pt x="157" y="391"/>
                </a:moveTo>
                <a:cubicBezTo>
                  <a:pt x="153" y="400"/>
                  <a:pt x="147" y="408"/>
                  <a:pt x="140" y="415"/>
                </a:cubicBezTo>
                <a:cubicBezTo>
                  <a:pt x="132" y="423"/>
                  <a:pt x="124" y="428"/>
                  <a:pt x="115" y="432"/>
                </a:cubicBezTo>
                <a:cubicBezTo>
                  <a:pt x="107" y="436"/>
                  <a:pt x="99" y="437"/>
                  <a:pt x="91" y="437"/>
                </a:cubicBezTo>
                <a:cubicBezTo>
                  <a:pt x="83" y="437"/>
                  <a:pt x="72" y="436"/>
                  <a:pt x="64" y="428"/>
                </a:cubicBezTo>
                <a:cubicBezTo>
                  <a:pt x="56" y="419"/>
                  <a:pt x="55" y="409"/>
                  <a:pt x="55" y="401"/>
                </a:cubicBezTo>
                <a:cubicBezTo>
                  <a:pt x="55" y="394"/>
                  <a:pt x="56" y="385"/>
                  <a:pt x="60" y="377"/>
                </a:cubicBezTo>
                <a:cubicBezTo>
                  <a:pt x="64" y="368"/>
                  <a:pt x="69" y="360"/>
                  <a:pt x="77" y="353"/>
                </a:cubicBezTo>
                <a:cubicBezTo>
                  <a:pt x="84" y="346"/>
                  <a:pt x="92" y="340"/>
                  <a:pt x="101" y="336"/>
                </a:cubicBezTo>
                <a:cubicBezTo>
                  <a:pt x="109" y="333"/>
                  <a:pt x="118" y="331"/>
                  <a:pt x="126" y="331"/>
                </a:cubicBezTo>
                <a:cubicBezTo>
                  <a:pt x="133" y="331"/>
                  <a:pt x="144" y="332"/>
                  <a:pt x="152" y="341"/>
                </a:cubicBezTo>
                <a:cubicBezTo>
                  <a:pt x="160" y="349"/>
                  <a:pt x="162" y="359"/>
                  <a:pt x="162" y="367"/>
                </a:cubicBezTo>
                <a:cubicBezTo>
                  <a:pt x="162" y="374"/>
                  <a:pt x="160" y="383"/>
                  <a:pt x="157" y="391"/>
                </a:cubicBezTo>
                <a:close/>
                <a:moveTo>
                  <a:pt x="236" y="301"/>
                </a:moveTo>
                <a:cubicBezTo>
                  <a:pt x="211" y="301"/>
                  <a:pt x="191" y="281"/>
                  <a:pt x="191" y="256"/>
                </a:cubicBezTo>
                <a:cubicBezTo>
                  <a:pt x="191" y="231"/>
                  <a:pt x="211" y="211"/>
                  <a:pt x="236" y="211"/>
                </a:cubicBezTo>
                <a:cubicBezTo>
                  <a:pt x="261" y="211"/>
                  <a:pt x="281" y="231"/>
                  <a:pt x="281" y="256"/>
                </a:cubicBezTo>
                <a:cubicBezTo>
                  <a:pt x="281" y="281"/>
                  <a:pt x="261" y="301"/>
                  <a:pt x="236" y="301"/>
                </a:cubicBezTo>
                <a:close/>
                <a:moveTo>
                  <a:pt x="408" y="428"/>
                </a:moveTo>
                <a:cubicBezTo>
                  <a:pt x="400" y="436"/>
                  <a:pt x="389" y="437"/>
                  <a:pt x="381" y="437"/>
                </a:cubicBezTo>
                <a:cubicBezTo>
                  <a:pt x="373" y="437"/>
                  <a:pt x="365" y="436"/>
                  <a:pt x="357" y="432"/>
                </a:cubicBezTo>
                <a:cubicBezTo>
                  <a:pt x="348" y="428"/>
                  <a:pt x="340" y="423"/>
                  <a:pt x="332" y="415"/>
                </a:cubicBezTo>
                <a:cubicBezTo>
                  <a:pt x="325" y="408"/>
                  <a:pt x="319" y="400"/>
                  <a:pt x="315" y="391"/>
                </a:cubicBezTo>
                <a:cubicBezTo>
                  <a:pt x="312" y="383"/>
                  <a:pt x="310" y="374"/>
                  <a:pt x="310" y="367"/>
                </a:cubicBezTo>
                <a:cubicBezTo>
                  <a:pt x="310" y="359"/>
                  <a:pt x="312" y="349"/>
                  <a:pt x="320" y="341"/>
                </a:cubicBezTo>
                <a:cubicBezTo>
                  <a:pt x="328" y="332"/>
                  <a:pt x="339" y="331"/>
                  <a:pt x="346" y="331"/>
                </a:cubicBezTo>
                <a:cubicBezTo>
                  <a:pt x="354" y="331"/>
                  <a:pt x="363" y="333"/>
                  <a:pt x="371" y="336"/>
                </a:cubicBezTo>
                <a:cubicBezTo>
                  <a:pt x="380" y="340"/>
                  <a:pt x="388" y="346"/>
                  <a:pt x="395" y="353"/>
                </a:cubicBezTo>
                <a:cubicBezTo>
                  <a:pt x="403" y="360"/>
                  <a:pt x="408" y="368"/>
                  <a:pt x="412" y="377"/>
                </a:cubicBezTo>
                <a:cubicBezTo>
                  <a:pt x="416" y="385"/>
                  <a:pt x="417" y="394"/>
                  <a:pt x="417" y="401"/>
                </a:cubicBezTo>
                <a:cubicBezTo>
                  <a:pt x="417" y="409"/>
                  <a:pt x="416" y="419"/>
                  <a:pt x="408" y="428"/>
                </a:cubicBezTo>
                <a:close/>
              </a:path>
            </a:pathLst>
          </a:custGeom>
          <a:solidFill>
            <a:schemeClr val="accent2"/>
          </a:solidFill>
          <a:ln w="9525">
            <a:noFill/>
            <a:round/>
          </a:ln>
        </p:spPr>
        <p:txBody>
          <a:bodyPr/>
          <a:lstStyle/>
          <a:p>
            <a:endParaRPr lang="zh-CN" altLang="en-US"/>
          </a:p>
        </p:txBody>
      </p:sp>
      <p:sp>
        <p:nvSpPr>
          <p:cNvPr id="33829" name="矩形 1"/>
          <p:cNvSpPr>
            <a:spLocks noChangeArrowheads="1"/>
          </p:cNvSpPr>
          <p:nvPr/>
        </p:nvSpPr>
        <p:spPr bwMode="auto">
          <a:xfrm>
            <a:off x="320365" y="3809589"/>
            <a:ext cx="1943100" cy="646331"/>
          </a:xfrm>
          <a:prstGeom prst="rect">
            <a:avLst/>
          </a:prstGeom>
          <a:noFill/>
          <a:ln w="9525">
            <a:noFill/>
            <a:miter lim="800000"/>
          </a:ln>
        </p:spPr>
        <p:txBody>
          <a:bodyPr>
            <a:spAutoFit/>
          </a:bodyPr>
          <a:lstStyle/>
          <a:p>
            <a:pPr algn="just" eaLnBrk="1" hangingPunct="1">
              <a:buFont typeface="Arial" panose="020B0604020202020204" pitchFamily="34" charset="0"/>
              <a:buNone/>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sp>
        <p:nvSpPr>
          <p:cNvPr id="33830" name="矩形 1"/>
          <p:cNvSpPr>
            <a:spLocks noChangeArrowheads="1"/>
          </p:cNvSpPr>
          <p:nvPr/>
        </p:nvSpPr>
        <p:spPr bwMode="auto">
          <a:xfrm>
            <a:off x="1634815" y="1360909"/>
            <a:ext cx="1878012" cy="646331"/>
          </a:xfrm>
          <a:prstGeom prst="rect">
            <a:avLst/>
          </a:prstGeom>
          <a:noFill/>
          <a:ln w="9525">
            <a:noFill/>
            <a:miter lim="800000"/>
          </a:ln>
        </p:spPr>
        <p:txBody>
          <a:bodyPr>
            <a:spAutoFit/>
          </a:bodyPr>
          <a:lstStyle/>
          <a:p>
            <a:pPr algn="just" eaLnBrk="1" hangingPunct="1">
              <a:buFont typeface="Arial" panose="020B0604020202020204" pitchFamily="34" charset="0"/>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sp>
        <p:nvSpPr>
          <p:cNvPr id="33831" name="矩形 1"/>
          <p:cNvSpPr>
            <a:spLocks noChangeArrowheads="1"/>
          </p:cNvSpPr>
          <p:nvPr/>
        </p:nvSpPr>
        <p:spPr bwMode="auto">
          <a:xfrm>
            <a:off x="2915927" y="3809589"/>
            <a:ext cx="1943100" cy="646331"/>
          </a:xfrm>
          <a:prstGeom prst="rect">
            <a:avLst/>
          </a:prstGeom>
          <a:noFill/>
          <a:ln w="9525">
            <a:noFill/>
            <a:miter lim="800000"/>
          </a:ln>
        </p:spPr>
        <p:txBody>
          <a:bodyPr>
            <a:spAutoFit/>
          </a:bodyPr>
          <a:lstStyle/>
          <a:p>
            <a:pPr algn="just" eaLnBrk="1" hangingPunct="1">
              <a:buFont typeface="Arial" panose="020B0604020202020204" pitchFamily="34" charset="0"/>
              <a:buNone/>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sp>
        <p:nvSpPr>
          <p:cNvPr id="33832" name="矩形 1"/>
          <p:cNvSpPr>
            <a:spLocks noChangeArrowheads="1"/>
          </p:cNvSpPr>
          <p:nvPr/>
        </p:nvSpPr>
        <p:spPr bwMode="auto">
          <a:xfrm>
            <a:off x="4198628" y="1360909"/>
            <a:ext cx="1878013" cy="646331"/>
          </a:xfrm>
          <a:prstGeom prst="rect">
            <a:avLst/>
          </a:prstGeom>
          <a:noFill/>
          <a:ln w="9525">
            <a:noFill/>
            <a:miter lim="800000"/>
          </a:ln>
        </p:spPr>
        <p:txBody>
          <a:bodyPr>
            <a:spAutoFit/>
          </a:bodyPr>
          <a:lstStyle/>
          <a:p>
            <a:pPr algn="just" eaLnBrk="1" hangingPunct="1">
              <a:buFont typeface="Arial" panose="020B0604020202020204" pitchFamily="34" charset="0"/>
              <a:buNone/>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sp>
        <p:nvSpPr>
          <p:cNvPr id="33833" name="矩形 1"/>
          <p:cNvSpPr>
            <a:spLocks noChangeArrowheads="1"/>
          </p:cNvSpPr>
          <p:nvPr/>
        </p:nvSpPr>
        <p:spPr bwMode="auto">
          <a:xfrm>
            <a:off x="5497202" y="3809589"/>
            <a:ext cx="1944688" cy="646331"/>
          </a:xfrm>
          <a:prstGeom prst="rect">
            <a:avLst/>
          </a:prstGeom>
          <a:noFill/>
          <a:ln w="9525">
            <a:noFill/>
            <a:miter lim="800000"/>
          </a:ln>
        </p:spPr>
        <p:txBody>
          <a:bodyPr>
            <a:spAutoFit/>
          </a:bodyPr>
          <a:lstStyle/>
          <a:p>
            <a:pPr algn="just" eaLnBrk="1" hangingPunct="1">
              <a:buFont typeface="Arial" panose="020B0604020202020204" pitchFamily="34" charset="0"/>
              <a:buNone/>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sp>
        <p:nvSpPr>
          <p:cNvPr id="33834" name="矩形 1"/>
          <p:cNvSpPr>
            <a:spLocks noChangeArrowheads="1"/>
          </p:cNvSpPr>
          <p:nvPr/>
        </p:nvSpPr>
        <p:spPr bwMode="auto">
          <a:xfrm>
            <a:off x="6762440" y="1360909"/>
            <a:ext cx="1878012" cy="646331"/>
          </a:xfrm>
          <a:prstGeom prst="rect">
            <a:avLst/>
          </a:prstGeom>
          <a:noFill/>
          <a:ln w="9525">
            <a:noFill/>
            <a:miter lim="800000"/>
          </a:ln>
        </p:spPr>
        <p:txBody>
          <a:bodyPr>
            <a:spAutoFit/>
          </a:bodyPr>
          <a:lstStyle/>
          <a:p>
            <a:pPr algn="just" eaLnBrk="1" hangingPunct="1">
              <a:buFont typeface="Arial" panose="020B0604020202020204" pitchFamily="34" charset="0"/>
              <a:buNone/>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62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decel="62000" fill="hold" nodeType="withEffect">
                                  <p:stCondLst>
                                    <p:cond delay="2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decel="62000" fill="hold" nodeType="withEffect">
                                  <p:stCondLst>
                                    <p:cond delay="4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2" decel="62000" fill="hold" nodeType="withEffect">
                                  <p:stCondLst>
                                    <p:cond delay="60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par>
                                <p:cTn id="21" presetID="2" presetClass="entr" presetSubtype="2" decel="62000" fill="hold" nodeType="withEffect">
                                  <p:stCondLst>
                                    <p:cond delay="80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par>
                                <p:cTn id="25" presetID="2" presetClass="entr" presetSubtype="2" decel="62000" fill="hold" nodeType="withEffect">
                                  <p:stCondLst>
                                    <p:cond delay="100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1+#ppt_w/2"/>
                                          </p:val>
                                        </p:tav>
                                        <p:tav tm="100000">
                                          <p:val>
                                            <p:strVal val="#ppt_x"/>
                                          </p:val>
                                        </p:tav>
                                      </p:tavLst>
                                    </p:anim>
                                    <p:anim calcmode="lin" valueType="num">
                                      <p:cBhvr additive="base">
                                        <p:cTn id="28" dur="500" fill="hold"/>
                                        <p:tgtEl>
                                          <p:spTgt spid="4"/>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47" presetClass="entr" presetSubtype="0" fill="hold" grpId="0" nodeType="afterEffect">
                                  <p:stCondLst>
                                    <p:cond delay="0"/>
                                  </p:stCondLst>
                                  <p:childTnLst>
                                    <p:set>
                                      <p:cBhvr>
                                        <p:cTn id="31" dur="1" fill="hold">
                                          <p:stCondLst>
                                            <p:cond delay="0"/>
                                          </p:stCondLst>
                                        </p:cTn>
                                        <p:tgtEl>
                                          <p:spTgt spid="33823"/>
                                        </p:tgtEl>
                                        <p:attrNameLst>
                                          <p:attrName>style.visibility</p:attrName>
                                        </p:attrNameLst>
                                      </p:cBhvr>
                                      <p:to>
                                        <p:strVal val="visible"/>
                                      </p:to>
                                    </p:set>
                                    <p:animEffect transition="in" filter="fade">
                                      <p:cBhvr>
                                        <p:cTn id="32" dur="400"/>
                                        <p:tgtEl>
                                          <p:spTgt spid="33823"/>
                                        </p:tgtEl>
                                      </p:cBhvr>
                                    </p:animEffect>
                                    <p:anim calcmode="lin" valueType="num">
                                      <p:cBhvr>
                                        <p:cTn id="33" dur="400" fill="hold"/>
                                        <p:tgtEl>
                                          <p:spTgt spid="33823"/>
                                        </p:tgtEl>
                                        <p:attrNameLst>
                                          <p:attrName>ppt_x</p:attrName>
                                        </p:attrNameLst>
                                      </p:cBhvr>
                                      <p:tavLst>
                                        <p:tav tm="0">
                                          <p:val>
                                            <p:strVal val="#ppt_x"/>
                                          </p:val>
                                        </p:tav>
                                        <p:tav tm="100000">
                                          <p:val>
                                            <p:strVal val="#ppt_x"/>
                                          </p:val>
                                        </p:tav>
                                      </p:tavLst>
                                    </p:anim>
                                    <p:anim calcmode="lin" valueType="num">
                                      <p:cBhvr>
                                        <p:cTn id="34" dur="400" fill="hold"/>
                                        <p:tgtEl>
                                          <p:spTgt spid="3382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100"/>
                                  </p:stCondLst>
                                  <p:childTnLst>
                                    <p:set>
                                      <p:cBhvr>
                                        <p:cTn id="36" dur="1" fill="hold">
                                          <p:stCondLst>
                                            <p:cond delay="0"/>
                                          </p:stCondLst>
                                        </p:cTn>
                                        <p:tgtEl>
                                          <p:spTgt spid="33828"/>
                                        </p:tgtEl>
                                        <p:attrNameLst>
                                          <p:attrName>style.visibility</p:attrName>
                                        </p:attrNameLst>
                                      </p:cBhvr>
                                      <p:to>
                                        <p:strVal val="visible"/>
                                      </p:to>
                                    </p:set>
                                    <p:animEffect transition="in" filter="fade">
                                      <p:cBhvr>
                                        <p:cTn id="37" dur="400"/>
                                        <p:tgtEl>
                                          <p:spTgt spid="33828"/>
                                        </p:tgtEl>
                                      </p:cBhvr>
                                    </p:animEffect>
                                    <p:anim calcmode="lin" valueType="num">
                                      <p:cBhvr>
                                        <p:cTn id="38" dur="400" fill="hold"/>
                                        <p:tgtEl>
                                          <p:spTgt spid="33828"/>
                                        </p:tgtEl>
                                        <p:attrNameLst>
                                          <p:attrName>ppt_x</p:attrName>
                                        </p:attrNameLst>
                                      </p:cBhvr>
                                      <p:tavLst>
                                        <p:tav tm="0">
                                          <p:val>
                                            <p:strVal val="#ppt_x"/>
                                          </p:val>
                                        </p:tav>
                                        <p:tav tm="100000">
                                          <p:val>
                                            <p:strVal val="#ppt_x"/>
                                          </p:val>
                                        </p:tav>
                                      </p:tavLst>
                                    </p:anim>
                                    <p:anim calcmode="lin" valueType="num">
                                      <p:cBhvr>
                                        <p:cTn id="39" dur="400" fill="hold"/>
                                        <p:tgtEl>
                                          <p:spTgt spid="33828"/>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200"/>
                                  </p:stCondLst>
                                  <p:childTnLst>
                                    <p:set>
                                      <p:cBhvr>
                                        <p:cTn id="41" dur="1" fill="hold">
                                          <p:stCondLst>
                                            <p:cond delay="0"/>
                                          </p:stCondLst>
                                        </p:cTn>
                                        <p:tgtEl>
                                          <p:spTgt spid="33824"/>
                                        </p:tgtEl>
                                        <p:attrNameLst>
                                          <p:attrName>style.visibility</p:attrName>
                                        </p:attrNameLst>
                                      </p:cBhvr>
                                      <p:to>
                                        <p:strVal val="visible"/>
                                      </p:to>
                                    </p:set>
                                    <p:animEffect transition="in" filter="fade">
                                      <p:cBhvr>
                                        <p:cTn id="42" dur="400"/>
                                        <p:tgtEl>
                                          <p:spTgt spid="33824"/>
                                        </p:tgtEl>
                                      </p:cBhvr>
                                    </p:animEffect>
                                    <p:anim calcmode="lin" valueType="num">
                                      <p:cBhvr>
                                        <p:cTn id="43" dur="400" fill="hold"/>
                                        <p:tgtEl>
                                          <p:spTgt spid="33824"/>
                                        </p:tgtEl>
                                        <p:attrNameLst>
                                          <p:attrName>ppt_x</p:attrName>
                                        </p:attrNameLst>
                                      </p:cBhvr>
                                      <p:tavLst>
                                        <p:tav tm="0">
                                          <p:val>
                                            <p:strVal val="#ppt_x"/>
                                          </p:val>
                                        </p:tav>
                                        <p:tav tm="100000">
                                          <p:val>
                                            <p:strVal val="#ppt_x"/>
                                          </p:val>
                                        </p:tav>
                                      </p:tavLst>
                                    </p:anim>
                                    <p:anim calcmode="lin" valueType="num">
                                      <p:cBhvr>
                                        <p:cTn id="44" dur="400" fill="hold"/>
                                        <p:tgtEl>
                                          <p:spTgt spid="3382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300"/>
                                  </p:stCondLst>
                                  <p:childTnLst>
                                    <p:set>
                                      <p:cBhvr>
                                        <p:cTn id="46" dur="1" fill="hold">
                                          <p:stCondLst>
                                            <p:cond delay="0"/>
                                          </p:stCondLst>
                                        </p:cTn>
                                        <p:tgtEl>
                                          <p:spTgt spid="33827"/>
                                        </p:tgtEl>
                                        <p:attrNameLst>
                                          <p:attrName>style.visibility</p:attrName>
                                        </p:attrNameLst>
                                      </p:cBhvr>
                                      <p:to>
                                        <p:strVal val="visible"/>
                                      </p:to>
                                    </p:set>
                                    <p:animEffect transition="in" filter="fade">
                                      <p:cBhvr>
                                        <p:cTn id="47" dur="400"/>
                                        <p:tgtEl>
                                          <p:spTgt spid="33827"/>
                                        </p:tgtEl>
                                      </p:cBhvr>
                                    </p:animEffect>
                                    <p:anim calcmode="lin" valueType="num">
                                      <p:cBhvr>
                                        <p:cTn id="48" dur="400" fill="hold"/>
                                        <p:tgtEl>
                                          <p:spTgt spid="33827"/>
                                        </p:tgtEl>
                                        <p:attrNameLst>
                                          <p:attrName>ppt_x</p:attrName>
                                        </p:attrNameLst>
                                      </p:cBhvr>
                                      <p:tavLst>
                                        <p:tav tm="0">
                                          <p:val>
                                            <p:strVal val="#ppt_x"/>
                                          </p:val>
                                        </p:tav>
                                        <p:tav tm="100000">
                                          <p:val>
                                            <p:strVal val="#ppt_x"/>
                                          </p:val>
                                        </p:tav>
                                      </p:tavLst>
                                    </p:anim>
                                    <p:anim calcmode="lin" valueType="num">
                                      <p:cBhvr>
                                        <p:cTn id="49" dur="400" fill="hold"/>
                                        <p:tgtEl>
                                          <p:spTgt spid="33827"/>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400"/>
                                  </p:stCondLst>
                                  <p:childTnLst>
                                    <p:set>
                                      <p:cBhvr>
                                        <p:cTn id="51" dur="1" fill="hold">
                                          <p:stCondLst>
                                            <p:cond delay="0"/>
                                          </p:stCondLst>
                                        </p:cTn>
                                        <p:tgtEl>
                                          <p:spTgt spid="33826"/>
                                        </p:tgtEl>
                                        <p:attrNameLst>
                                          <p:attrName>style.visibility</p:attrName>
                                        </p:attrNameLst>
                                      </p:cBhvr>
                                      <p:to>
                                        <p:strVal val="visible"/>
                                      </p:to>
                                    </p:set>
                                    <p:animEffect transition="in" filter="fade">
                                      <p:cBhvr>
                                        <p:cTn id="52" dur="400"/>
                                        <p:tgtEl>
                                          <p:spTgt spid="33826"/>
                                        </p:tgtEl>
                                      </p:cBhvr>
                                    </p:animEffect>
                                    <p:anim calcmode="lin" valueType="num">
                                      <p:cBhvr>
                                        <p:cTn id="53" dur="400" fill="hold"/>
                                        <p:tgtEl>
                                          <p:spTgt spid="33826"/>
                                        </p:tgtEl>
                                        <p:attrNameLst>
                                          <p:attrName>ppt_x</p:attrName>
                                        </p:attrNameLst>
                                      </p:cBhvr>
                                      <p:tavLst>
                                        <p:tav tm="0">
                                          <p:val>
                                            <p:strVal val="#ppt_x"/>
                                          </p:val>
                                        </p:tav>
                                        <p:tav tm="100000">
                                          <p:val>
                                            <p:strVal val="#ppt_x"/>
                                          </p:val>
                                        </p:tav>
                                      </p:tavLst>
                                    </p:anim>
                                    <p:anim calcmode="lin" valueType="num">
                                      <p:cBhvr>
                                        <p:cTn id="54" dur="400" fill="hold"/>
                                        <p:tgtEl>
                                          <p:spTgt spid="3382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500"/>
                                  </p:stCondLst>
                                  <p:childTnLst>
                                    <p:set>
                                      <p:cBhvr>
                                        <p:cTn id="56" dur="1" fill="hold">
                                          <p:stCondLst>
                                            <p:cond delay="0"/>
                                          </p:stCondLst>
                                        </p:cTn>
                                        <p:tgtEl>
                                          <p:spTgt spid="33825"/>
                                        </p:tgtEl>
                                        <p:attrNameLst>
                                          <p:attrName>style.visibility</p:attrName>
                                        </p:attrNameLst>
                                      </p:cBhvr>
                                      <p:to>
                                        <p:strVal val="visible"/>
                                      </p:to>
                                    </p:set>
                                    <p:animEffect transition="in" filter="fade">
                                      <p:cBhvr>
                                        <p:cTn id="57" dur="400"/>
                                        <p:tgtEl>
                                          <p:spTgt spid="33825"/>
                                        </p:tgtEl>
                                      </p:cBhvr>
                                    </p:animEffect>
                                    <p:anim calcmode="lin" valueType="num">
                                      <p:cBhvr>
                                        <p:cTn id="58" dur="400" fill="hold"/>
                                        <p:tgtEl>
                                          <p:spTgt spid="33825"/>
                                        </p:tgtEl>
                                        <p:attrNameLst>
                                          <p:attrName>ppt_x</p:attrName>
                                        </p:attrNameLst>
                                      </p:cBhvr>
                                      <p:tavLst>
                                        <p:tav tm="0">
                                          <p:val>
                                            <p:strVal val="#ppt_x"/>
                                          </p:val>
                                        </p:tav>
                                        <p:tav tm="100000">
                                          <p:val>
                                            <p:strVal val="#ppt_x"/>
                                          </p:val>
                                        </p:tav>
                                      </p:tavLst>
                                    </p:anim>
                                    <p:anim calcmode="lin" valueType="num">
                                      <p:cBhvr>
                                        <p:cTn id="59" dur="400" fill="hold"/>
                                        <p:tgtEl>
                                          <p:spTgt spid="33825"/>
                                        </p:tgtEl>
                                        <p:attrNameLst>
                                          <p:attrName>ppt_y</p:attrName>
                                        </p:attrNameLst>
                                      </p:cBhvr>
                                      <p:tavLst>
                                        <p:tav tm="0">
                                          <p:val>
                                            <p:strVal val="#ppt_y+.1"/>
                                          </p:val>
                                        </p:tav>
                                        <p:tav tm="100000">
                                          <p:val>
                                            <p:strVal val="#ppt_y"/>
                                          </p:val>
                                        </p:tav>
                                      </p:tavLst>
                                    </p:anim>
                                  </p:childTnLst>
                                </p:cTn>
                              </p:par>
                            </p:childTnLst>
                          </p:cTn>
                        </p:par>
                        <p:par>
                          <p:cTn id="60" fill="hold">
                            <p:stCondLst>
                              <p:cond delay="1000"/>
                            </p:stCondLst>
                            <p:childTnLst>
                              <p:par>
                                <p:cTn id="61" presetID="2" presetClass="entr" presetSubtype="4" fill="hold" grpId="0" nodeType="afterEffect">
                                  <p:stCondLst>
                                    <p:cond delay="0"/>
                                  </p:stCondLst>
                                  <p:childTnLst>
                                    <p:set>
                                      <p:cBhvr>
                                        <p:cTn id="62" dur="1" fill="hold">
                                          <p:stCondLst>
                                            <p:cond delay="0"/>
                                          </p:stCondLst>
                                        </p:cTn>
                                        <p:tgtEl>
                                          <p:spTgt spid="33829"/>
                                        </p:tgtEl>
                                        <p:attrNameLst>
                                          <p:attrName>style.visibility</p:attrName>
                                        </p:attrNameLst>
                                      </p:cBhvr>
                                      <p:to>
                                        <p:strVal val="visible"/>
                                      </p:to>
                                    </p:set>
                                    <p:anim calcmode="lin" valueType="num">
                                      <p:cBhvr additive="base">
                                        <p:cTn id="63" dur="300" fill="hold"/>
                                        <p:tgtEl>
                                          <p:spTgt spid="33829"/>
                                        </p:tgtEl>
                                        <p:attrNameLst>
                                          <p:attrName>ppt_x</p:attrName>
                                        </p:attrNameLst>
                                      </p:cBhvr>
                                      <p:tavLst>
                                        <p:tav tm="0">
                                          <p:val>
                                            <p:strVal val="#ppt_x"/>
                                          </p:val>
                                        </p:tav>
                                        <p:tav tm="100000">
                                          <p:val>
                                            <p:strVal val="#ppt_x"/>
                                          </p:val>
                                        </p:tav>
                                      </p:tavLst>
                                    </p:anim>
                                    <p:anim calcmode="lin" valueType="num">
                                      <p:cBhvr additive="base">
                                        <p:cTn id="64" dur="300" fill="hold"/>
                                        <p:tgtEl>
                                          <p:spTgt spid="33829"/>
                                        </p:tgtEl>
                                        <p:attrNameLst>
                                          <p:attrName>ppt_y</p:attrName>
                                        </p:attrNameLst>
                                      </p:cBhvr>
                                      <p:tavLst>
                                        <p:tav tm="0">
                                          <p:val>
                                            <p:strVal val="1+#ppt_h/2"/>
                                          </p:val>
                                        </p:tav>
                                        <p:tav tm="100000">
                                          <p:val>
                                            <p:strVal val="#ppt_y"/>
                                          </p:val>
                                        </p:tav>
                                      </p:tavLst>
                                    </p:anim>
                                  </p:childTnLst>
                                </p:cTn>
                              </p:par>
                              <p:par>
                                <p:cTn id="65" presetID="2" presetClass="entr" presetSubtype="1" fill="hold" grpId="0" nodeType="withEffect">
                                  <p:stCondLst>
                                    <p:cond delay="200"/>
                                  </p:stCondLst>
                                  <p:childTnLst>
                                    <p:set>
                                      <p:cBhvr>
                                        <p:cTn id="66" dur="1" fill="hold">
                                          <p:stCondLst>
                                            <p:cond delay="0"/>
                                          </p:stCondLst>
                                        </p:cTn>
                                        <p:tgtEl>
                                          <p:spTgt spid="33830"/>
                                        </p:tgtEl>
                                        <p:attrNameLst>
                                          <p:attrName>style.visibility</p:attrName>
                                        </p:attrNameLst>
                                      </p:cBhvr>
                                      <p:to>
                                        <p:strVal val="visible"/>
                                      </p:to>
                                    </p:set>
                                    <p:anim calcmode="lin" valueType="num">
                                      <p:cBhvr additive="base">
                                        <p:cTn id="67" dur="300" fill="hold"/>
                                        <p:tgtEl>
                                          <p:spTgt spid="33830"/>
                                        </p:tgtEl>
                                        <p:attrNameLst>
                                          <p:attrName>ppt_x</p:attrName>
                                        </p:attrNameLst>
                                      </p:cBhvr>
                                      <p:tavLst>
                                        <p:tav tm="0">
                                          <p:val>
                                            <p:strVal val="#ppt_x"/>
                                          </p:val>
                                        </p:tav>
                                        <p:tav tm="100000">
                                          <p:val>
                                            <p:strVal val="#ppt_x"/>
                                          </p:val>
                                        </p:tav>
                                      </p:tavLst>
                                    </p:anim>
                                    <p:anim calcmode="lin" valueType="num">
                                      <p:cBhvr additive="base">
                                        <p:cTn id="68" dur="300" fill="hold"/>
                                        <p:tgtEl>
                                          <p:spTgt spid="33830"/>
                                        </p:tgtEl>
                                        <p:attrNameLst>
                                          <p:attrName>ppt_y</p:attrName>
                                        </p:attrNameLst>
                                      </p:cBhvr>
                                      <p:tavLst>
                                        <p:tav tm="0">
                                          <p:val>
                                            <p:strVal val="0-#ppt_h/2"/>
                                          </p:val>
                                        </p:tav>
                                        <p:tav tm="100000">
                                          <p:val>
                                            <p:strVal val="#ppt_y"/>
                                          </p:val>
                                        </p:tav>
                                      </p:tavLst>
                                    </p:anim>
                                  </p:childTnLst>
                                </p:cTn>
                              </p:par>
                              <p:par>
                                <p:cTn id="69" presetID="2" presetClass="entr" presetSubtype="4" fill="hold" grpId="0" nodeType="withEffect">
                                  <p:stCondLst>
                                    <p:cond delay="400"/>
                                  </p:stCondLst>
                                  <p:childTnLst>
                                    <p:set>
                                      <p:cBhvr>
                                        <p:cTn id="70" dur="1" fill="hold">
                                          <p:stCondLst>
                                            <p:cond delay="0"/>
                                          </p:stCondLst>
                                        </p:cTn>
                                        <p:tgtEl>
                                          <p:spTgt spid="33831"/>
                                        </p:tgtEl>
                                        <p:attrNameLst>
                                          <p:attrName>style.visibility</p:attrName>
                                        </p:attrNameLst>
                                      </p:cBhvr>
                                      <p:to>
                                        <p:strVal val="visible"/>
                                      </p:to>
                                    </p:set>
                                    <p:anim calcmode="lin" valueType="num">
                                      <p:cBhvr additive="base">
                                        <p:cTn id="71" dur="300" fill="hold"/>
                                        <p:tgtEl>
                                          <p:spTgt spid="33831"/>
                                        </p:tgtEl>
                                        <p:attrNameLst>
                                          <p:attrName>ppt_x</p:attrName>
                                        </p:attrNameLst>
                                      </p:cBhvr>
                                      <p:tavLst>
                                        <p:tav tm="0">
                                          <p:val>
                                            <p:strVal val="#ppt_x"/>
                                          </p:val>
                                        </p:tav>
                                        <p:tav tm="100000">
                                          <p:val>
                                            <p:strVal val="#ppt_x"/>
                                          </p:val>
                                        </p:tav>
                                      </p:tavLst>
                                    </p:anim>
                                    <p:anim calcmode="lin" valueType="num">
                                      <p:cBhvr additive="base">
                                        <p:cTn id="72" dur="300" fill="hold"/>
                                        <p:tgtEl>
                                          <p:spTgt spid="33831"/>
                                        </p:tgtEl>
                                        <p:attrNameLst>
                                          <p:attrName>ppt_y</p:attrName>
                                        </p:attrNameLst>
                                      </p:cBhvr>
                                      <p:tavLst>
                                        <p:tav tm="0">
                                          <p:val>
                                            <p:strVal val="1+#ppt_h/2"/>
                                          </p:val>
                                        </p:tav>
                                        <p:tav tm="100000">
                                          <p:val>
                                            <p:strVal val="#ppt_y"/>
                                          </p:val>
                                        </p:tav>
                                      </p:tavLst>
                                    </p:anim>
                                  </p:childTnLst>
                                </p:cTn>
                              </p:par>
                              <p:par>
                                <p:cTn id="73" presetID="2" presetClass="entr" presetSubtype="1" fill="hold" grpId="0" nodeType="withEffect">
                                  <p:stCondLst>
                                    <p:cond delay="600"/>
                                  </p:stCondLst>
                                  <p:childTnLst>
                                    <p:set>
                                      <p:cBhvr>
                                        <p:cTn id="74" dur="1" fill="hold">
                                          <p:stCondLst>
                                            <p:cond delay="0"/>
                                          </p:stCondLst>
                                        </p:cTn>
                                        <p:tgtEl>
                                          <p:spTgt spid="33832"/>
                                        </p:tgtEl>
                                        <p:attrNameLst>
                                          <p:attrName>style.visibility</p:attrName>
                                        </p:attrNameLst>
                                      </p:cBhvr>
                                      <p:to>
                                        <p:strVal val="visible"/>
                                      </p:to>
                                    </p:set>
                                    <p:anim calcmode="lin" valueType="num">
                                      <p:cBhvr additive="base">
                                        <p:cTn id="75" dur="300" fill="hold"/>
                                        <p:tgtEl>
                                          <p:spTgt spid="33832"/>
                                        </p:tgtEl>
                                        <p:attrNameLst>
                                          <p:attrName>ppt_x</p:attrName>
                                        </p:attrNameLst>
                                      </p:cBhvr>
                                      <p:tavLst>
                                        <p:tav tm="0">
                                          <p:val>
                                            <p:strVal val="#ppt_x"/>
                                          </p:val>
                                        </p:tav>
                                        <p:tav tm="100000">
                                          <p:val>
                                            <p:strVal val="#ppt_x"/>
                                          </p:val>
                                        </p:tav>
                                      </p:tavLst>
                                    </p:anim>
                                    <p:anim calcmode="lin" valueType="num">
                                      <p:cBhvr additive="base">
                                        <p:cTn id="76" dur="300" fill="hold"/>
                                        <p:tgtEl>
                                          <p:spTgt spid="33832"/>
                                        </p:tgtEl>
                                        <p:attrNameLst>
                                          <p:attrName>ppt_y</p:attrName>
                                        </p:attrNameLst>
                                      </p:cBhvr>
                                      <p:tavLst>
                                        <p:tav tm="0">
                                          <p:val>
                                            <p:strVal val="0-#ppt_h/2"/>
                                          </p:val>
                                        </p:tav>
                                        <p:tav tm="100000">
                                          <p:val>
                                            <p:strVal val="#ppt_y"/>
                                          </p:val>
                                        </p:tav>
                                      </p:tavLst>
                                    </p:anim>
                                  </p:childTnLst>
                                </p:cTn>
                              </p:par>
                              <p:par>
                                <p:cTn id="77" presetID="2" presetClass="entr" presetSubtype="4" fill="hold" grpId="0" nodeType="withEffect">
                                  <p:stCondLst>
                                    <p:cond delay="800"/>
                                  </p:stCondLst>
                                  <p:childTnLst>
                                    <p:set>
                                      <p:cBhvr>
                                        <p:cTn id="78" dur="1" fill="hold">
                                          <p:stCondLst>
                                            <p:cond delay="0"/>
                                          </p:stCondLst>
                                        </p:cTn>
                                        <p:tgtEl>
                                          <p:spTgt spid="33833"/>
                                        </p:tgtEl>
                                        <p:attrNameLst>
                                          <p:attrName>style.visibility</p:attrName>
                                        </p:attrNameLst>
                                      </p:cBhvr>
                                      <p:to>
                                        <p:strVal val="visible"/>
                                      </p:to>
                                    </p:set>
                                    <p:anim calcmode="lin" valueType="num">
                                      <p:cBhvr additive="base">
                                        <p:cTn id="79" dur="300" fill="hold"/>
                                        <p:tgtEl>
                                          <p:spTgt spid="33833"/>
                                        </p:tgtEl>
                                        <p:attrNameLst>
                                          <p:attrName>ppt_x</p:attrName>
                                        </p:attrNameLst>
                                      </p:cBhvr>
                                      <p:tavLst>
                                        <p:tav tm="0">
                                          <p:val>
                                            <p:strVal val="#ppt_x"/>
                                          </p:val>
                                        </p:tav>
                                        <p:tav tm="100000">
                                          <p:val>
                                            <p:strVal val="#ppt_x"/>
                                          </p:val>
                                        </p:tav>
                                      </p:tavLst>
                                    </p:anim>
                                    <p:anim calcmode="lin" valueType="num">
                                      <p:cBhvr additive="base">
                                        <p:cTn id="80" dur="300" fill="hold"/>
                                        <p:tgtEl>
                                          <p:spTgt spid="33833"/>
                                        </p:tgtEl>
                                        <p:attrNameLst>
                                          <p:attrName>ppt_y</p:attrName>
                                        </p:attrNameLst>
                                      </p:cBhvr>
                                      <p:tavLst>
                                        <p:tav tm="0">
                                          <p:val>
                                            <p:strVal val="1+#ppt_h/2"/>
                                          </p:val>
                                        </p:tav>
                                        <p:tav tm="100000">
                                          <p:val>
                                            <p:strVal val="#ppt_y"/>
                                          </p:val>
                                        </p:tav>
                                      </p:tavLst>
                                    </p:anim>
                                  </p:childTnLst>
                                </p:cTn>
                              </p:par>
                              <p:par>
                                <p:cTn id="81" presetID="2" presetClass="entr" presetSubtype="1" fill="hold" grpId="0" nodeType="withEffect">
                                  <p:stCondLst>
                                    <p:cond delay="1000"/>
                                  </p:stCondLst>
                                  <p:childTnLst>
                                    <p:set>
                                      <p:cBhvr>
                                        <p:cTn id="82" dur="1" fill="hold">
                                          <p:stCondLst>
                                            <p:cond delay="0"/>
                                          </p:stCondLst>
                                        </p:cTn>
                                        <p:tgtEl>
                                          <p:spTgt spid="33834"/>
                                        </p:tgtEl>
                                        <p:attrNameLst>
                                          <p:attrName>style.visibility</p:attrName>
                                        </p:attrNameLst>
                                      </p:cBhvr>
                                      <p:to>
                                        <p:strVal val="visible"/>
                                      </p:to>
                                    </p:set>
                                    <p:anim calcmode="lin" valueType="num">
                                      <p:cBhvr additive="base">
                                        <p:cTn id="83" dur="300" fill="hold"/>
                                        <p:tgtEl>
                                          <p:spTgt spid="33834"/>
                                        </p:tgtEl>
                                        <p:attrNameLst>
                                          <p:attrName>ppt_x</p:attrName>
                                        </p:attrNameLst>
                                      </p:cBhvr>
                                      <p:tavLst>
                                        <p:tav tm="0">
                                          <p:val>
                                            <p:strVal val="#ppt_x"/>
                                          </p:val>
                                        </p:tav>
                                        <p:tav tm="100000">
                                          <p:val>
                                            <p:strVal val="#ppt_x"/>
                                          </p:val>
                                        </p:tav>
                                      </p:tavLst>
                                    </p:anim>
                                    <p:anim calcmode="lin" valueType="num">
                                      <p:cBhvr additive="base">
                                        <p:cTn id="84" dur="300" fill="hold"/>
                                        <p:tgtEl>
                                          <p:spTgt spid="3383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23" grpId="0" animBg="1"/>
      <p:bldP spid="33824" grpId="0" animBg="1"/>
      <p:bldP spid="33825" grpId="0" animBg="1"/>
      <p:bldP spid="33826" grpId="0" animBg="1"/>
      <p:bldP spid="33827" grpId="0" animBg="1"/>
      <p:bldP spid="33828" grpId="0" animBg="1"/>
      <p:bldP spid="33829" grpId="0" autoUpdateAnimBg="0"/>
      <p:bldP spid="33830" grpId="0" autoUpdateAnimBg="0"/>
      <p:bldP spid="33831" grpId="0" autoUpdateAnimBg="0"/>
      <p:bldP spid="33832" grpId="0" autoUpdateAnimBg="0"/>
      <p:bldP spid="33833" grpId="0" autoUpdateAnimBg="0"/>
      <p:bldP spid="33834"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肘形连接符 25"/>
          <p:cNvCxnSpPr/>
          <p:nvPr/>
        </p:nvCxnSpPr>
        <p:spPr>
          <a:xfrm rot="5400000" flipH="1" flipV="1">
            <a:off x="1368330" y="1698196"/>
            <a:ext cx="702295" cy="601779"/>
          </a:xfrm>
          <a:prstGeom prst="bentConnector3">
            <a:avLst/>
          </a:prstGeom>
          <a:ln w="12700">
            <a:solidFill>
              <a:schemeClr val="tx1">
                <a:lumMod val="65000"/>
                <a:lumOff val="35000"/>
              </a:schemeClr>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肘形连接符 26"/>
          <p:cNvCxnSpPr/>
          <p:nvPr/>
        </p:nvCxnSpPr>
        <p:spPr>
          <a:xfrm rot="16200000" flipH="1">
            <a:off x="2631051" y="3189648"/>
            <a:ext cx="702295" cy="601779"/>
          </a:xfrm>
          <a:prstGeom prst="bentConnector3">
            <a:avLst/>
          </a:prstGeom>
          <a:ln w="12700">
            <a:solidFill>
              <a:schemeClr val="tx1">
                <a:lumMod val="65000"/>
                <a:lumOff val="35000"/>
              </a:schemeClr>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肘形连接符 27"/>
          <p:cNvCxnSpPr/>
          <p:nvPr/>
        </p:nvCxnSpPr>
        <p:spPr>
          <a:xfrm rot="5400000" flipH="1" flipV="1">
            <a:off x="3902492" y="1698196"/>
            <a:ext cx="702295" cy="601779"/>
          </a:xfrm>
          <a:prstGeom prst="bentConnector3">
            <a:avLst/>
          </a:prstGeom>
          <a:ln w="12700">
            <a:solidFill>
              <a:schemeClr val="tx1">
                <a:lumMod val="65000"/>
                <a:lumOff val="35000"/>
              </a:schemeClr>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肘形连接符 28"/>
          <p:cNvCxnSpPr/>
          <p:nvPr/>
        </p:nvCxnSpPr>
        <p:spPr>
          <a:xfrm rot="16200000" flipH="1">
            <a:off x="5137256" y="3189648"/>
            <a:ext cx="702295" cy="601779"/>
          </a:xfrm>
          <a:prstGeom prst="bentConnector3">
            <a:avLst/>
          </a:prstGeom>
          <a:ln w="12700">
            <a:solidFill>
              <a:schemeClr val="tx1">
                <a:lumMod val="65000"/>
                <a:lumOff val="35000"/>
              </a:schemeClr>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肘形连接符 29"/>
          <p:cNvCxnSpPr/>
          <p:nvPr/>
        </p:nvCxnSpPr>
        <p:spPr>
          <a:xfrm rot="5400000" flipH="1" flipV="1">
            <a:off x="6368897" y="1698196"/>
            <a:ext cx="702295" cy="601779"/>
          </a:xfrm>
          <a:prstGeom prst="bentConnector3">
            <a:avLst/>
          </a:prstGeom>
          <a:ln w="12700">
            <a:solidFill>
              <a:schemeClr val="tx1">
                <a:lumMod val="65000"/>
                <a:lumOff val="35000"/>
              </a:schemeClr>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肘形连接符 30"/>
          <p:cNvCxnSpPr/>
          <p:nvPr/>
        </p:nvCxnSpPr>
        <p:spPr>
          <a:xfrm rot="16200000" flipH="1">
            <a:off x="7654497" y="3189649"/>
            <a:ext cx="702295" cy="601779"/>
          </a:xfrm>
          <a:prstGeom prst="bentConnector3">
            <a:avLst/>
          </a:prstGeom>
          <a:ln w="12700">
            <a:solidFill>
              <a:schemeClr val="tx1">
                <a:lumMod val="65000"/>
                <a:lumOff val="35000"/>
              </a:schemeClr>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右箭头 31"/>
          <p:cNvSpPr/>
          <p:nvPr/>
        </p:nvSpPr>
        <p:spPr>
          <a:xfrm>
            <a:off x="0" y="2564716"/>
            <a:ext cx="9001068" cy="385987"/>
          </a:xfrm>
          <a:prstGeom prst="rightArrow">
            <a:avLst/>
          </a:prstGeom>
          <a:solidFill>
            <a:schemeClr val="accent3"/>
          </a:solidFill>
          <a:ln w="38100">
            <a:noFill/>
          </a:ln>
          <a:effectLst>
            <a:innerShdw blurRad="165100" dist="635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rgbClr val="FFFFFF"/>
              </a:solidFill>
            </a:endParaRPr>
          </a:p>
        </p:txBody>
      </p:sp>
      <p:sp>
        <p:nvSpPr>
          <p:cNvPr id="33" name="Freeform 7"/>
          <p:cNvSpPr>
            <a:spLocks noEditPoints="1"/>
          </p:cNvSpPr>
          <p:nvPr/>
        </p:nvSpPr>
        <p:spPr bwMode="auto">
          <a:xfrm flipH="1">
            <a:off x="-289584" y="2696711"/>
            <a:ext cx="289584" cy="130573"/>
          </a:xfrm>
          <a:custGeom>
            <a:avLst/>
            <a:gdLst>
              <a:gd name="T0" fmla="*/ 11 w 155"/>
              <a:gd name="T1" fmla="*/ 56 h 70"/>
              <a:gd name="T2" fmla="*/ 15 w 155"/>
              <a:gd name="T3" fmla="*/ 57 h 70"/>
              <a:gd name="T4" fmla="*/ 15 w 155"/>
              <a:gd name="T5" fmla="*/ 57 h 70"/>
              <a:gd name="T6" fmla="*/ 27 w 155"/>
              <a:gd name="T7" fmla="*/ 70 h 70"/>
              <a:gd name="T8" fmla="*/ 40 w 155"/>
              <a:gd name="T9" fmla="*/ 57 h 70"/>
              <a:gd name="T10" fmla="*/ 40 w 155"/>
              <a:gd name="T11" fmla="*/ 57 h 70"/>
              <a:gd name="T12" fmla="*/ 104 w 155"/>
              <a:gd name="T13" fmla="*/ 57 h 70"/>
              <a:gd name="T14" fmla="*/ 104 w 155"/>
              <a:gd name="T15" fmla="*/ 57 h 70"/>
              <a:gd name="T16" fmla="*/ 117 w 155"/>
              <a:gd name="T17" fmla="*/ 70 h 70"/>
              <a:gd name="T18" fmla="*/ 130 w 155"/>
              <a:gd name="T19" fmla="*/ 57 h 70"/>
              <a:gd name="T20" fmla="*/ 130 w 155"/>
              <a:gd name="T21" fmla="*/ 57 h 70"/>
              <a:gd name="T22" fmla="*/ 134 w 155"/>
              <a:gd name="T23" fmla="*/ 57 h 70"/>
              <a:gd name="T24" fmla="*/ 137 w 155"/>
              <a:gd name="T25" fmla="*/ 57 h 70"/>
              <a:gd name="T26" fmla="*/ 155 w 155"/>
              <a:gd name="T27" fmla="*/ 24 h 70"/>
              <a:gd name="T28" fmla="*/ 155 w 155"/>
              <a:gd name="T29" fmla="*/ 24 h 70"/>
              <a:gd name="T30" fmla="*/ 155 w 155"/>
              <a:gd name="T31" fmla="*/ 24 h 70"/>
              <a:gd name="T32" fmla="*/ 155 w 155"/>
              <a:gd name="T33" fmla="*/ 24 h 70"/>
              <a:gd name="T34" fmla="*/ 155 w 155"/>
              <a:gd name="T35" fmla="*/ 24 h 70"/>
              <a:gd name="T36" fmla="*/ 140 w 155"/>
              <a:gd name="T37" fmla="*/ 24 h 70"/>
              <a:gd name="T38" fmla="*/ 96 w 155"/>
              <a:gd name="T39" fmla="*/ 0 h 70"/>
              <a:gd name="T40" fmla="*/ 88 w 155"/>
              <a:gd name="T41" fmla="*/ 0 h 70"/>
              <a:gd name="T42" fmla="*/ 79 w 155"/>
              <a:gd name="T43" fmla="*/ 0 h 70"/>
              <a:gd name="T44" fmla="*/ 35 w 155"/>
              <a:gd name="T45" fmla="*/ 24 h 70"/>
              <a:gd name="T46" fmla="*/ 25 w 155"/>
              <a:gd name="T47" fmla="*/ 24 h 70"/>
              <a:gd name="T48" fmla="*/ 0 w 155"/>
              <a:gd name="T49" fmla="*/ 56 h 70"/>
              <a:gd name="T50" fmla="*/ 0 w 155"/>
              <a:gd name="T51" fmla="*/ 57 h 70"/>
              <a:gd name="T52" fmla="*/ 1 w 155"/>
              <a:gd name="T53" fmla="*/ 56 h 70"/>
              <a:gd name="T54" fmla="*/ 11 w 155"/>
              <a:gd name="T55" fmla="*/ 56 h 70"/>
              <a:gd name="T56" fmla="*/ 85 w 155"/>
              <a:gd name="T57" fmla="*/ 8 h 70"/>
              <a:gd name="T58" fmla="*/ 85 w 155"/>
              <a:gd name="T59" fmla="*/ 23 h 70"/>
              <a:gd name="T60" fmla="*/ 47 w 155"/>
              <a:gd name="T61" fmla="*/ 23 h 70"/>
              <a:gd name="T62" fmla="*/ 47 w 155"/>
              <a:gd name="T63" fmla="*/ 23 h 70"/>
              <a:gd name="T64" fmla="*/ 80 w 155"/>
              <a:gd name="T65" fmla="*/ 8 h 70"/>
              <a:gd name="T66" fmla="*/ 85 w 155"/>
              <a:gd name="T67" fmla="*/ 8 h 70"/>
              <a:gd name="T68" fmla="*/ 90 w 155"/>
              <a:gd name="T69" fmla="*/ 23 h 70"/>
              <a:gd name="T70" fmla="*/ 89 w 155"/>
              <a:gd name="T71" fmla="*/ 7 h 70"/>
              <a:gd name="T72" fmla="*/ 95 w 155"/>
              <a:gd name="T73" fmla="*/ 8 h 70"/>
              <a:gd name="T74" fmla="*/ 128 w 155"/>
              <a:gd name="T75" fmla="*/ 23 h 70"/>
              <a:gd name="T76" fmla="*/ 90 w 155"/>
              <a:gd name="T77" fmla="*/ 2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5" h="70">
                <a:moveTo>
                  <a:pt x="11" y="56"/>
                </a:moveTo>
                <a:cubicBezTo>
                  <a:pt x="15" y="57"/>
                  <a:pt x="15" y="57"/>
                  <a:pt x="15" y="57"/>
                </a:cubicBezTo>
                <a:cubicBezTo>
                  <a:pt x="15" y="57"/>
                  <a:pt x="15" y="57"/>
                  <a:pt x="15" y="57"/>
                </a:cubicBezTo>
                <a:cubicBezTo>
                  <a:pt x="15" y="64"/>
                  <a:pt x="20" y="70"/>
                  <a:pt x="27" y="70"/>
                </a:cubicBezTo>
                <a:cubicBezTo>
                  <a:pt x="35" y="70"/>
                  <a:pt x="40" y="64"/>
                  <a:pt x="40" y="57"/>
                </a:cubicBezTo>
                <a:cubicBezTo>
                  <a:pt x="40" y="57"/>
                  <a:pt x="40" y="57"/>
                  <a:pt x="40" y="57"/>
                </a:cubicBezTo>
                <a:cubicBezTo>
                  <a:pt x="104" y="57"/>
                  <a:pt x="104" y="57"/>
                  <a:pt x="104" y="57"/>
                </a:cubicBezTo>
                <a:cubicBezTo>
                  <a:pt x="104" y="57"/>
                  <a:pt x="104" y="57"/>
                  <a:pt x="104" y="57"/>
                </a:cubicBezTo>
                <a:cubicBezTo>
                  <a:pt x="104" y="64"/>
                  <a:pt x="110" y="70"/>
                  <a:pt x="117" y="70"/>
                </a:cubicBezTo>
                <a:cubicBezTo>
                  <a:pt x="124" y="70"/>
                  <a:pt x="130" y="64"/>
                  <a:pt x="130" y="57"/>
                </a:cubicBezTo>
                <a:cubicBezTo>
                  <a:pt x="130" y="57"/>
                  <a:pt x="130" y="57"/>
                  <a:pt x="130" y="57"/>
                </a:cubicBezTo>
                <a:cubicBezTo>
                  <a:pt x="134" y="57"/>
                  <a:pt x="134" y="57"/>
                  <a:pt x="134" y="57"/>
                </a:cubicBezTo>
                <a:cubicBezTo>
                  <a:pt x="137" y="57"/>
                  <a:pt x="137" y="57"/>
                  <a:pt x="137" y="57"/>
                </a:cubicBezTo>
                <a:cubicBezTo>
                  <a:pt x="137" y="57"/>
                  <a:pt x="155" y="59"/>
                  <a:pt x="155" y="24"/>
                </a:cubicBezTo>
                <a:cubicBezTo>
                  <a:pt x="155" y="24"/>
                  <a:pt x="155" y="24"/>
                  <a:pt x="155" y="24"/>
                </a:cubicBezTo>
                <a:cubicBezTo>
                  <a:pt x="155" y="24"/>
                  <a:pt x="155" y="24"/>
                  <a:pt x="155" y="24"/>
                </a:cubicBezTo>
                <a:cubicBezTo>
                  <a:pt x="155" y="24"/>
                  <a:pt x="155" y="24"/>
                  <a:pt x="155" y="24"/>
                </a:cubicBezTo>
                <a:cubicBezTo>
                  <a:pt x="155" y="24"/>
                  <a:pt x="155" y="24"/>
                  <a:pt x="155" y="24"/>
                </a:cubicBezTo>
                <a:cubicBezTo>
                  <a:pt x="140" y="24"/>
                  <a:pt x="140" y="24"/>
                  <a:pt x="140" y="24"/>
                </a:cubicBezTo>
                <a:cubicBezTo>
                  <a:pt x="127" y="8"/>
                  <a:pt x="109" y="2"/>
                  <a:pt x="96" y="0"/>
                </a:cubicBezTo>
                <a:cubicBezTo>
                  <a:pt x="96" y="0"/>
                  <a:pt x="90" y="0"/>
                  <a:pt x="88" y="0"/>
                </a:cubicBezTo>
                <a:cubicBezTo>
                  <a:pt x="85" y="0"/>
                  <a:pt x="79" y="0"/>
                  <a:pt x="79" y="0"/>
                </a:cubicBezTo>
                <a:cubicBezTo>
                  <a:pt x="66" y="2"/>
                  <a:pt x="48" y="8"/>
                  <a:pt x="35" y="24"/>
                </a:cubicBezTo>
                <a:cubicBezTo>
                  <a:pt x="25" y="24"/>
                  <a:pt x="25" y="24"/>
                  <a:pt x="25" y="24"/>
                </a:cubicBezTo>
                <a:cubicBezTo>
                  <a:pt x="25" y="24"/>
                  <a:pt x="0" y="22"/>
                  <a:pt x="0" y="56"/>
                </a:cubicBezTo>
                <a:cubicBezTo>
                  <a:pt x="0" y="57"/>
                  <a:pt x="0" y="57"/>
                  <a:pt x="0" y="57"/>
                </a:cubicBezTo>
                <a:cubicBezTo>
                  <a:pt x="1" y="56"/>
                  <a:pt x="1" y="56"/>
                  <a:pt x="1" y="56"/>
                </a:cubicBezTo>
                <a:cubicBezTo>
                  <a:pt x="11" y="56"/>
                  <a:pt x="11" y="56"/>
                  <a:pt x="11" y="56"/>
                </a:cubicBezTo>
                <a:close/>
                <a:moveTo>
                  <a:pt x="85" y="8"/>
                </a:moveTo>
                <a:cubicBezTo>
                  <a:pt x="85" y="23"/>
                  <a:pt x="85" y="23"/>
                  <a:pt x="85" y="23"/>
                </a:cubicBezTo>
                <a:cubicBezTo>
                  <a:pt x="47" y="23"/>
                  <a:pt x="47" y="23"/>
                  <a:pt x="47" y="23"/>
                </a:cubicBezTo>
                <a:cubicBezTo>
                  <a:pt x="47" y="23"/>
                  <a:pt x="47" y="23"/>
                  <a:pt x="47" y="23"/>
                </a:cubicBezTo>
                <a:cubicBezTo>
                  <a:pt x="58" y="13"/>
                  <a:pt x="70" y="9"/>
                  <a:pt x="80" y="8"/>
                </a:cubicBezTo>
                <a:cubicBezTo>
                  <a:pt x="81" y="8"/>
                  <a:pt x="83" y="8"/>
                  <a:pt x="85" y="8"/>
                </a:cubicBezTo>
                <a:close/>
                <a:moveTo>
                  <a:pt x="90" y="23"/>
                </a:moveTo>
                <a:cubicBezTo>
                  <a:pt x="89" y="7"/>
                  <a:pt x="89" y="7"/>
                  <a:pt x="89" y="7"/>
                </a:cubicBezTo>
                <a:cubicBezTo>
                  <a:pt x="92" y="8"/>
                  <a:pt x="94" y="8"/>
                  <a:pt x="95" y="8"/>
                </a:cubicBezTo>
                <a:cubicBezTo>
                  <a:pt x="105" y="9"/>
                  <a:pt x="118" y="13"/>
                  <a:pt x="128" y="23"/>
                </a:cubicBezTo>
                <a:lnTo>
                  <a:pt x="90" y="23"/>
                </a:lnTo>
                <a:close/>
              </a:path>
            </a:pathLst>
          </a:custGeom>
          <a:solidFill>
            <a:schemeClr val="bg1">
              <a:lumMod val="95000"/>
            </a:schemeClr>
          </a:solidFill>
          <a:ln>
            <a:noFill/>
          </a:ln>
        </p:spPr>
        <p:txBody>
          <a:bodyPr vert="horz" wrap="square" lIns="68580" tIns="34290" rIns="68580" bIns="34290" numCol="1" anchor="t" anchorCtr="0" compatLnSpc="1"/>
          <a:lstStyle/>
          <a:p>
            <a:endParaRPr lang="zh-CN" altLang="en-US" dirty="0">
              <a:solidFill>
                <a:prstClr val="black"/>
              </a:solidFill>
            </a:endParaRPr>
          </a:p>
        </p:txBody>
      </p:sp>
      <p:sp>
        <p:nvSpPr>
          <p:cNvPr id="34" name="椭圆 33"/>
          <p:cNvSpPr/>
          <p:nvPr/>
        </p:nvSpPr>
        <p:spPr>
          <a:xfrm>
            <a:off x="1061155" y="2383072"/>
            <a:ext cx="756182" cy="756317"/>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r>
              <a:rPr lang="zh-CN" altLang="en-US" sz="1500" b="1" dirty="0">
                <a:solidFill>
                  <a:schemeClr val="tx1">
                    <a:lumMod val="75000"/>
                    <a:lumOff val="25000"/>
                  </a:schemeClr>
                </a:solidFill>
                <a:latin typeface="微软雅黑" panose="020B0503020204020204" pitchFamily="34" charset="-122"/>
                <a:ea typeface="微软雅黑" panose="020B0503020204020204" pitchFamily="34" charset="-122"/>
              </a:rPr>
              <a:t>标题</a:t>
            </a:r>
          </a:p>
        </p:txBody>
      </p:sp>
      <p:sp>
        <p:nvSpPr>
          <p:cNvPr id="35" name="椭圆 34"/>
          <p:cNvSpPr/>
          <p:nvPr/>
        </p:nvSpPr>
        <p:spPr>
          <a:xfrm>
            <a:off x="2314255" y="2383072"/>
            <a:ext cx="756182" cy="756317"/>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r>
              <a:rPr lang="zh-CN" altLang="en-US" sz="1500" b="1" dirty="0">
                <a:solidFill>
                  <a:schemeClr val="tx1">
                    <a:lumMod val="75000"/>
                    <a:lumOff val="25000"/>
                  </a:schemeClr>
                </a:solidFill>
                <a:latin typeface="微软雅黑" panose="020B0503020204020204" pitchFamily="34" charset="-122"/>
                <a:ea typeface="微软雅黑" panose="020B0503020204020204" pitchFamily="34" charset="-122"/>
              </a:rPr>
              <a:t>标题</a:t>
            </a:r>
          </a:p>
        </p:txBody>
      </p:sp>
      <p:sp>
        <p:nvSpPr>
          <p:cNvPr id="36" name="椭圆 35"/>
          <p:cNvSpPr/>
          <p:nvPr/>
        </p:nvSpPr>
        <p:spPr>
          <a:xfrm>
            <a:off x="3567358" y="2383072"/>
            <a:ext cx="756182" cy="756317"/>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r>
              <a:rPr lang="zh-CN" altLang="en-US" sz="1500" b="1" dirty="0">
                <a:solidFill>
                  <a:schemeClr val="tx1">
                    <a:lumMod val="75000"/>
                    <a:lumOff val="25000"/>
                  </a:schemeClr>
                </a:solidFill>
                <a:latin typeface="微软雅黑" panose="020B0503020204020204" pitchFamily="34" charset="-122"/>
                <a:ea typeface="微软雅黑" panose="020B0503020204020204" pitchFamily="34" charset="-122"/>
              </a:rPr>
              <a:t>标题</a:t>
            </a:r>
          </a:p>
        </p:txBody>
      </p:sp>
      <p:sp>
        <p:nvSpPr>
          <p:cNvPr id="37" name="椭圆 36"/>
          <p:cNvSpPr/>
          <p:nvPr/>
        </p:nvSpPr>
        <p:spPr>
          <a:xfrm>
            <a:off x="4820460" y="2383072"/>
            <a:ext cx="756182" cy="756317"/>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r>
              <a:rPr lang="zh-CN" altLang="en-US" sz="1500" b="1" dirty="0">
                <a:solidFill>
                  <a:schemeClr val="tx1">
                    <a:lumMod val="75000"/>
                    <a:lumOff val="25000"/>
                  </a:schemeClr>
                </a:solidFill>
                <a:latin typeface="微软雅黑" panose="020B0503020204020204" pitchFamily="34" charset="-122"/>
                <a:ea typeface="微软雅黑" panose="020B0503020204020204" pitchFamily="34" charset="-122"/>
              </a:rPr>
              <a:t>标题</a:t>
            </a:r>
          </a:p>
        </p:txBody>
      </p:sp>
      <p:sp>
        <p:nvSpPr>
          <p:cNvPr id="38" name="椭圆 37"/>
          <p:cNvSpPr/>
          <p:nvPr/>
        </p:nvSpPr>
        <p:spPr>
          <a:xfrm>
            <a:off x="6073561" y="2383072"/>
            <a:ext cx="756182" cy="756317"/>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r>
              <a:rPr lang="zh-CN" altLang="en-US" sz="1500" b="1" dirty="0">
                <a:solidFill>
                  <a:schemeClr val="tx1">
                    <a:lumMod val="75000"/>
                    <a:lumOff val="25000"/>
                  </a:schemeClr>
                </a:solidFill>
                <a:latin typeface="微软雅黑" panose="020B0503020204020204" pitchFamily="34" charset="-122"/>
                <a:ea typeface="微软雅黑" panose="020B0503020204020204" pitchFamily="34" charset="-122"/>
              </a:rPr>
              <a:t>标题</a:t>
            </a:r>
          </a:p>
        </p:txBody>
      </p:sp>
      <p:sp>
        <p:nvSpPr>
          <p:cNvPr id="39" name="椭圆 38"/>
          <p:cNvSpPr/>
          <p:nvPr/>
        </p:nvSpPr>
        <p:spPr>
          <a:xfrm>
            <a:off x="7326664" y="2383072"/>
            <a:ext cx="756182" cy="756317"/>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r>
              <a:rPr lang="zh-CN" altLang="en-US" sz="1500" b="1" dirty="0">
                <a:solidFill>
                  <a:schemeClr val="tx1">
                    <a:lumMod val="75000"/>
                    <a:lumOff val="25000"/>
                  </a:schemeClr>
                </a:solidFill>
                <a:latin typeface="微软雅黑" panose="020B0503020204020204" pitchFamily="34" charset="-122"/>
                <a:ea typeface="微软雅黑" panose="020B0503020204020204" pitchFamily="34" charset="-122"/>
              </a:rPr>
              <a:t>标题</a:t>
            </a:r>
          </a:p>
        </p:txBody>
      </p:sp>
      <p:sp>
        <p:nvSpPr>
          <p:cNvPr id="40" name="TextBox 39"/>
          <p:cNvSpPr txBox="1"/>
          <p:nvPr/>
        </p:nvSpPr>
        <p:spPr>
          <a:xfrm>
            <a:off x="611425" y="1024372"/>
            <a:ext cx="1890456" cy="591829"/>
          </a:xfrm>
          <a:prstGeom prst="rect">
            <a:avLst/>
          </a:prstGeom>
          <a:noFill/>
        </p:spPr>
        <p:txBody>
          <a:bodyPr wrap="square" lIns="68580" tIns="34290" rIns="68580" bIns="34290" rtlCol="0">
            <a:spAutoFit/>
          </a:bodyPr>
          <a:lstStyle/>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a:t>
            </a: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字</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1871114" y="3847739"/>
            <a:ext cx="1890456" cy="609398"/>
          </a:xfrm>
          <a:prstGeom prst="rect">
            <a:avLst/>
          </a:prstGeom>
          <a:noFill/>
        </p:spPr>
        <p:txBody>
          <a:bodyPr wrap="square" lIns="68580" tIns="34290" rIns="68580" bIns="34290" rtlCol="0">
            <a:spAutoFit/>
          </a:bodyPr>
          <a:lstStyle/>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a:t>
            </a: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字</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3145586" y="1024372"/>
            <a:ext cx="1890456" cy="591829"/>
          </a:xfrm>
          <a:prstGeom prst="rect">
            <a:avLst/>
          </a:prstGeom>
          <a:noFill/>
        </p:spPr>
        <p:txBody>
          <a:bodyPr wrap="square" lIns="68580" tIns="34290" rIns="68580" bIns="34290" rtlCol="0">
            <a:spAutoFit/>
          </a:bodyPr>
          <a:lstStyle/>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a:t>
            </a: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字</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4370730" y="3847739"/>
            <a:ext cx="1890456" cy="591829"/>
          </a:xfrm>
          <a:prstGeom prst="rect">
            <a:avLst/>
          </a:prstGeom>
          <a:noFill/>
        </p:spPr>
        <p:txBody>
          <a:bodyPr wrap="square" lIns="68580" tIns="34290" rIns="68580" bIns="34290" rtlCol="0">
            <a:spAutoFit/>
          </a:bodyPr>
          <a:lstStyle/>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a:t>
            </a: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字</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5611991" y="1024372"/>
            <a:ext cx="1890456" cy="591829"/>
          </a:xfrm>
          <a:prstGeom prst="rect">
            <a:avLst/>
          </a:prstGeom>
          <a:noFill/>
        </p:spPr>
        <p:txBody>
          <a:bodyPr wrap="square" lIns="68580" tIns="34290" rIns="68580" bIns="34290" rtlCol="0">
            <a:spAutoFit/>
          </a:bodyPr>
          <a:lstStyle/>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a:t>
            </a: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字</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6887973" y="3847739"/>
            <a:ext cx="1890456" cy="591829"/>
          </a:xfrm>
          <a:prstGeom prst="rect">
            <a:avLst/>
          </a:prstGeom>
          <a:noFill/>
        </p:spPr>
        <p:txBody>
          <a:bodyPr wrap="square" lIns="68580" tIns="34290" rIns="68580" bIns="34290" rtlCol="0">
            <a:spAutoFit/>
          </a:bodyPr>
          <a:lstStyle/>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a:t>
            </a: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字</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0" fill="hold"/>
                                        <p:tgtEl>
                                          <p:spTgt spid="32"/>
                                        </p:tgtEl>
                                        <p:attrNameLst>
                                          <p:attrName>ppt_x</p:attrName>
                                        </p:attrNameLst>
                                      </p:cBhvr>
                                      <p:tavLst>
                                        <p:tav tm="0">
                                          <p:val>
                                            <p:strVal val="0-#ppt_w/2"/>
                                          </p:val>
                                        </p:tav>
                                        <p:tav tm="100000">
                                          <p:val>
                                            <p:strVal val="#ppt_x"/>
                                          </p:val>
                                        </p:tav>
                                      </p:tavLst>
                                    </p:anim>
                                    <p:anim calcmode="lin" valueType="num">
                                      <p:cBhvr additive="base">
                                        <p:cTn id="8" dur="5000" fill="hold"/>
                                        <p:tgtEl>
                                          <p:spTgt spid="32"/>
                                        </p:tgtEl>
                                        <p:attrNameLst>
                                          <p:attrName>ppt_y</p:attrName>
                                        </p:attrNameLst>
                                      </p:cBhvr>
                                      <p:tavLst>
                                        <p:tav tm="0">
                                          <p:val>
                                            <p:strVal val="#ppt_y"/>
                                          </p:val>
                                        </p:tav>
                                        <p:tav tm="100000">
                                          <p:val>
                                            <p:strVal val="#ppt_y"/>
                                          </p:val>
                                        </p:tav>
                                      </p:tavLst>
                                    </p:anim>
                                  </p:childTnLst>
                                </p:cTn>
                              </p:par>
                              <p:par>
                                <p:cTn id="9" presetID="63" presetClass="path" presetSubtype="0" fill="hold" grpId="0" nodeType="withEffect">
                                  <p:stCondLst>
                                    <p:cond delay="0"/>
                                  </p:stCondLst>
                                  <p:childTnLst>
                                    <p:animMotion origin="layout" path="M -1.875E-6 -3.33333E-6 L 0.97266 -3.33333E-6 " pathEditMode="relative" rAng="0" ptsTypes="AA">
                                      <p:cBhvr>
                                        <p:cTn id="10" dur="11000" fill="hold"/>
                                        <p:tgtEl>
                                          <p:spTgt spid="33"/>
                                        </p:tgtEl>
                                        <p:attrNameLst>
                                          <p:attrName>ppt_x</p:attrName>
                                          <p:attrName>ppt_y</p:attrName>
                                        </p:attrNameLst>
                                      </p:cBhvr>
                                      <p:rCtr x="48633" y="0"/>
                                    </p:animMotion>
                                  </p:childTnLst>
                                </p:cTn>
                              </p:par>
                              <p:par>
                                <p:cTn id="11" presetID="23" presetClass="entr" presetSubtype="288" fill="hold" grpId="0" nodeType="withEffect">
                                  <p:stCondLst>
                                    <p:cond delay="150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strVal val="4/3*#ppt_w"/>
                                          </p:val>
                                        </p:tav>
                                        <p:tav tm="100000">
                                          <p:val>
                                            <p:strVal val="#ppt_w"/>
                                          </p:val>
                                        </p:tav>
                                      </p:tavLst>
                                    </p:anim>
                                    <p:anim calcmode="lin" valueType="num">
                                      <p:cBhvr>
                                        <p:cTn id="14" dur="500" fill="hold"/>
                                        <p:tgtEl>
                                          <p:spTgt spid="34"/>
                                        </p:tgtEl>
                                        <p:attrNameLst>
                                          <p:attrName>ppt_h</p:attrName>
                                        </p:attrNameLst>
                                      </p:cBhvr>
                                      <p:tavLst>
                                        <p:tav tm="0">
                                          <p:val>
                                            <p:strVal val="4/3*#ppt_h"/>
                                          </p:val>
                                        </p:tav>
                                        <p:tav tm="100000">
                                          <p:val>
                                            <p:strVal val="#ppt_h"/>
                                          </p:val>
                                        </p:tav>
                                      </p:tavLst>
                                    </p:anim>
                                  </p:childTnLst>
                                </p:cTn>
                              </p:par>
                              <p:par>
                                <p:cTn id="15" presetID="22" presetClass="entr" presetSubtype="4" fill="hold" nodeType="withEffect">
                                  <p:stCondLst>
                                    <p:cond delay="150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par>
                                <p:cTn id="18" presetID="22" presetClass="entr" presetSubtype="8" fill="hold" grpId="0" nodeType="withEffect">
                                  <p:stCondLst>
                                    <p:cond delay="200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par>
                                <p:cTn id="21" presetID="23" presetClass="entr" presetSubtype="288" fill="hold" grpId="0" nodeType="withEffect">
                                  <p:stCondLst>
                                    <p:cond delay="3000"/>
                                  </p:stCondLst>
                                  <p:childTnLst>
                                    <p:set>
                                      <p:cBhvr>
                                        <p:cTn id="22" dur="1" fill="hold">
                                          <p:stCondLst>
                                            <p:cond delay="0"/>
                                          </p:stCondLst>
                                        </p:cTn>
                                        <p:tgtEl>
                                          <p:spTgt spid="35"/>
                                        </p:tgtEl>
                                        <p:attrNameLst>
                                          <p:attrName>style.visibility</p:attrName>
                                        </p:attrNameLst>
                                      </p:cBhvr>
                                      <p:to>
                                        <p:strVal val="visible"/>
                                      </p:to>
                                    </p:set>
                                    <p:anim calcmode="lin" valueType="num">
                                      <p:cBhvr>
                                        <p:cTn id="23" dur="500" fill="hold"/>
                                        <p:tgtEl>
                                          <p:spTgt spid="35"/>
                                        </p:tgtEl>
                                        <p:attrNameLst>
                                          <p:attrName>ppt_w</p:attrName>
                                        </p:attrNameLst>
                                      </p:cBhvr>
                                      <p:tavLst>
                                        <p:tav tm="0">
                                          <p:val>
                                            <p:strVal val="4/3*#ppt_w"/>
                                          </p:val>
                                        </p:tav>
                                        <p:tav tm="100000">
                                          <p:val>
                                            <p:strVal val="#ppt_w"/>
                                          </p:val>
                                        </p:tav>
                                      </p:tavLst>
                                    </p:anim>
                                    <p:anim calcmode="lin" valueType="num">
                                      <p:cBhvr>
                                        <p:cTn id="24" dur="500" fill="hold"/>
                                        <p:tgtEl>
                                          <p:spTgt spid="35"/>
                                        </p:tgtEl>
                                        <p:attrNameLst>
                                          <p:attrName>ppt_h</p:attrName>
                                        </p:attrNameLst>
                                      </p:cBhvr>
                                      <p:tavLst>
                                        <p:tav tm="0">
                                          <p:val>
                                            <p:strVal val="4/3*#ppt_h"/>
                                          </p:val>
                                        </p:tav>
                                        <p:tav tm="100000">
                                          <p:val>
                                            <p:strVal val="#ppt_h"/>
                                          </p:val>
                                        </p:tav>
                                      </p:tavLst>
                                    </p:anim>
                                  </p:childTnLst>
                                </p:cTn>
                              </p:par>
                              <p:par>
                                <p:cTn id="25" presetID="22" presetClass="entr" presetSubtype="1" fill="hold" nodeType="withEffect">
                                  <p:stCondLst>
                                    <p:cond delay="3000"/>
                                  </p:stCondLst>
                                  <p:childTnLst>
                                    <p:set>
                                      <p:cBhvr>
                                        <p:cTn id="26" dur="1" fill="hold">
                                          <p:stCondLst>
                                            <p:cond delay="0"/>
                                          </p:stCondLst>
                                        </p:cTn>
                                        <p:tgtEl>
                                          <p:spTgt spid="27"/>
                                        </p:tgtEl>
                                        <p:attrNameLst>
                                          <p:attrName>style.visibility</p:attrName>
                                        </p:attrNameLst>
                                      </p:cBhvr>
                                      <p:to>
                                        <p:strVal val="visible"/>
                                      </p:to>
                                    </p:set>
                                    <p:animEffect transition="in" filter="wipe(up)">
                                      <p:cBhvr>
                                        <p:cTn id="27" dur="500"/>
                                        <p:tgtEl>
                                          <p:spTgt spid="27"/>
                                        </p:tgtEl>
                                      </p:cBhvr>
                                    </p:animEffect>
                                  </p:childTnLst>
                                </p:cTn>
                              </p:par>
                              <p:par>
                                <p:cTn id="28" presetID="22" presetClass="entr" presetSubtype="8" fill="hold" grpId="0" nodeType="withEffect">
                                  <p:stCondLst>
                                    <p:cond delay="3500"/>
                                  </p:stCondLst>
                                  <p:childTnLst>
                                    <p:set>
                                      <p:cBhvr>
                                        <p:cTn id="29" dur="1" fill="hold">
                                          <p:stCondLst>
                                            <p:cond delay="0"/>
                                          </p:stCondLst>
                                        </p:cTn>
                                        <p:tgtEl>
                                          <p:spTgt spid="41"/>
                                        </p:tgtEl>
                                        <p:attrNameLst>
                                          <p:attrName>style.visibility</p:attrName>
                                        </p:attrNameLst>
                                      </p:cBhvr>
                                      <p:to>
                                        <p:strVal val="visible"/>
                                      </p:to>
                                    </p:set>
                                    <p:animEffect transition="in" filter="wipe(left)">
                                      <p:cBhvr>
                                        <p:cTn id="30" dur="500"/>
                                        <p:tgtEl>
                                          <p:spTgt spid="41"/>
                                        </p:tgtEl>
                                      </p:cBhvr>
                                    </p:animEffect>
                                  </p:childTnLst>
                                </p:cTn>
                              </p:par>
                              <p:par>
                                <p:cTn id="31" presetID="23" presetClass="entr" presetSubtype="288" fill="hold" grpId="0" nodeType="withEffect">
                                  <p:stCondLst>
                                    <p:cond delay="4500"/>
                                  </p:stCondLst>
                                  <p:childTnLst>
                                    <p:set>
                                      <p:cBhvr>
                                        <p:cTn id="32" dur="1" fill="hold">
                                          <p:stCondLst>
                                            <p:cond delay="0"/>
                                          </p:stCondLst>
                                        </p:cTn>
                                        <p:tgtEl>
                                          <p:spTgt spid="36"/>
                                        </p:tgtEl>
                                        <p:attrNameLst>
                                          <p:attrName>style.visibility</p:attrName>
                                        </p:attrNameLst>
                                      </p:cBhvr>
                                      <p:to>
                                        <p:strVal val="visible"/>
                                      </p:to>
                                    </p:set>
                                    <p:anim calcmode="lin" valueType="num">
                                      <p:cBhvr>
                                        <p:cTn id="33" dur="500" fill="hold"/>
                                        <p:tgtEl>
                                          <p:spTgt spid="36"/>
                                        </p:tgtEl>
                                        <p:attrNameLst>
                                          <p:attrName>ppt_w</p:attrName>
                                        </p:attrNameLst>
                                      </p:cBhvr>
                                      <p:tavLst>
                                        <p:tav tm="0">
                                          <p:val>
                                            <p:strVal val="4/3*#ppt_w"/>
                                          </p:val>
                                        </p:tav>
                                        <p:tav tm="100000">
                                          <p:val>
                                            <p:strVal val="#ppt_w"/>
                                          </p:val>
                                        </p:tav>
                                      </p:tavLst>
                                    </p:anim>
                                    <p:anim calcmode="lin" valueType="num">
                                      <p:cBhvr>
                                        <p:cTn id="34" dur="500" fill="hold"/>
                                        <p:tgtEl>
                                          <p:spTgt spid="36"/>
                                        </p:tgtEl>
                                        <p:attrNameLst>
                                          <p:attrName>ppt_h</p:attrName>
                                        </p:attrNameLst>
                                      </p:cBhvr>
                                      <p:tavLst>
                                        <p:tav tm="0">
                                          <p:val>
                                            <p:strVal val="4/3*#ppt_h"/>
                                          </p:val>
                                        </p:tav>
                                        <p:tav tm="100000">
                                          <p:val>
                                            <p:strVal val="#ppt_h"/>
                                          </p:val>
                                        </p:tav>
                                      </p:tavLst>
                                    </p:anim>
                                  </p:childTnLst>
                                </p:cTn>
                              </p:par>
                              <p:par>
                                <p:cTn id="35" presetID="22" presetClass="entr" presetSubtype="4" fill="hold" nodeType="withEffect">
                                  <p:stCondLst>
                                    <p:cond delay="4500"/>
                                  </p:stCondLst>
                                  <p:childTnLst>
                                    <p:set>
                                      <p:cBhvr>
                                        <p:cTn id="36" dur="1" fill="hold">
                                          <p:stCondLst>
                                            <p:cond delay="0"/>
                                          </p:stCondLst>
                                        </p:cTn>
                                        <p:tgtEl>
                                          <p:spTgt spid="28"/>
                                        </p:tgtEl>
                                        <p:attrNameLst>
                                          <p:attrName>style.visibility</p:attrName>
                                        </p:attrNameLst>
                                      </p:cBhvr>
                                      <p:to>
                                        <p:strVal val="visible"/>
                                      </p:to>
                                    </p:set>
                                    <p:animEffect transition="in" filter="wipe(down)">
                                      <p:cBhvr>
                                        <p:cTn id="37" dur="500"/>
                                        <p:tgtEl>
                                          <p:spTgt spid="28"/>
                                        </p:tgtEl>
                                      </p:cBhvr>
                                    </p:animEffect>
                                  </p:childTnLst>
                                </p:cTn>
                              </p:par>
                              <p:par>
                                <p:cTn id="38" presetID="22" presetClass="entr" presetSubtype="8" fill="hold" grpId="0" nodeType="withEffect">
                                  <p:stCondLst>
                                    <p:cond delay="5000"/>
                                  </p:stCondLst>
                                  <p:childTnLst>
                                    <p:set>
                                      <p:cBhvr>
                                        <p:cTn id="39" dur="1" fill="hold">
                                          <p:stCondLst>
                                            <p:cond delay="0"/>
                                          </p:stCondLst>
                                        </p:cTn>
                                        <p:tgtEl>
                                          <p:spTgt spid="42"/>
                                        </p:tgtEl>
                                        <p:attrNameLst>
                                          <p:attrName>style.visibility</p:attrName>
                                        </p:attrNameLst>
                                      </p:cBhvr>
                                      <p:to>
                                        <p:strVal val="visible"/>
                                      </p:to>
                                    </p:set>
                                    <p:animEffect transition="in" filter="wipe(left)">
                                      <p:cBhvr>
                                        <p:cTn id="40" dur="500"/>
                                        <p:tgtEl>
                                          <p:spTgt spid="42"/>
                                        </p:tgtEl>
                                      </p:cBhvr>
                                    </p:animEffect>
                                  </p:childTnLst>
                                </p:cTn>
                              </p:par>
                              <p:par>
                                <p:cTn id="41" presetID="23" presetClass="entr" presetSubtype="288" fill="hold" grpId="0" nodeType="withEffect">
                                  <p:stCondLst>
                                    <p:cond delay="6000"/>
                                  </p:stCondLst>
                                  <p:childTnLst>
                                    <p:set>
                                      <p:cBhvr>
                                        <p:cTn id="42" dur="1" fill="hold">
                                          <p:stCondLst>
                                            <p:cond delay="0"/>
                                          </p:stCondLst>
                                        </p:cTn>
                                        <p:tgtEl>
                                          <p:spTgt spid="37"/>
                                        </p:tgtEl>
                                        <p:attrNameLst>
                                          <p:attrName>style.visibility</p:attrName>
                                        </p:attrNameLst>
                                      </p:cBhvr>
                                      <p:to>
                                        <p:strVal val="visible"/>
                                      </p:to>
                                    </p:set>
                                    <p:anim calcmode="lin" valueType="num">
                                      <p:cBhvr>
                                        <p:cTn id="43" dur="500" fill="hold"/>
                                        <p:tgtEl>
                                          <p:spTgt spid="37"/>
                                        </p:tgtEl>
                                        <p:attrNameLst>
                                          <p:attrName>ppt_w</p:attrName>
                                        </p:attrNameLst>
                                      </p:cBhvr>
                                      <p:tavLst>
                                        <p:tav tm="0">
                                          <p:val>
                                            <p:strVal val="4/3*#ppt_w"/>
                                          </p:val>
                                        </p:tav>
                                        <p:tav tm="100000">
                                          <p:val>
                                            <p:strVal val="#ppt_w"/>
                                          </p:val>
                                        </p:tav>
                                      </p:tavLst>
                                    </p:anim>
                                    <p:anim calcmode="lin" valueType="num">
                                      <p:cBhvr>
                                        <p:cTn id="44" dur="500" fill="hold"/>
                                        <p:tgtEl>
                                          <p:spTgt spid="37"/>
                                        </p:tgtEl>
                                        <p:attrNameLst>
                                          <p:attrName>ppt_h</p:attrName>
                                        </p:attrNameLst>
                                      </p:cBhvr>
                                      <p:tavLst>
                                        <p:tav tm="0">
                                          <p:val>
                                            <p:strVal val="4/3*#ppt_h"/>
                                          </p:val>
                                        </p:tav>
                                        <p:tav tm="100000">
                                          <p:val>
                                            <p:strVal val="#ppt_h"/>
                                          </p:val>
                                        </p:tav>
                                      </p:tavLst>
                                    </p:anim>
                                  </p:childTnLst>
                                </p:cTn>
                              </p:par>
                              <p:par>
                                <p:cTn id="45" presetID="22" presetClass="entr" presetSubtype="1" fill="hold" nodeType="withEffect">
                                  <p:stCondLst>
                                    <p:cond delay="6000"/>
                                  </p:stCondLst>
                                  <p:childTnLst>
                                    <p:set>
                                      <p:cBhvr>
                                        <p:cTn id="46" dur="1" fill="hold">
                                          <p:stCondLst>
                                            <p:cond delay="0"/>
                                          </p:stCondLst>
                                        </p:cTn>
                                        <p:tgtEl>
                                          <p:spTgt spid="29"/>
                                        </p:tgtEl>
                                        <p:attrNameLst>
                                          <p:attrName>style.visibility</p:attrName>
                                        </p:attrNameLst>
                                      </p:cBhvr>
                                      <p:to>
                                        <p:strVal val="visible"/>
                                      </p:to>
                                    </p:set>
                                    <p:animEffect transition="in" filter="wipe(up)">
                                      <p:cBhvr>
                                        <p:cTn id="47" dur="500"/>
                                        <p:tgtEl>
                                          <p:spTgt spid="29"/>
                                        </p:tgtEl>
                                      </p:cBhvr>
                                    </p:animEffect>
                                  </p:childTnLst>
                                </p:cTn>
                              </p:par>
                              <p:par>
                                <p:cTn id="48" presetID="22" presetClass="entr" presetSubtype="8" fill="hold" grpId="0" nodeType="withEffect">
                                  <p:stCondLst>
                                    <p:cond delay="6500"/>
                                  </p:stCondLst>
                                  <p:childTnLst>
                                    <p:set>
                                      <p:cBhvr>
                                        <p:cTn id="49" dur="1" fill="hold">
                                          <p:stCondLst>
                                            <p:cond delay="0"/>
                                          </p:stCondLst>
                                        </p:cTn>
                                        <p:tgtEl>
                                          <p:spTgt spid="43"/>
                                        </p:tgtEl>
                                        <p:attrNameLst>
                                          <p:attrName>style.visibility</p:attrName>
                                        </p:attrNameLst>
                                      </p:cBhvr>
                                      <p:to>
                                        <p:strVal val="visible"/>
                                      </p:to>
                                    </p:set>
                                    <p:animEffect transition="in" filter="wipe(left)">
                                      <p:cBhvr>
                                        <p:cTn id="50" dur="500"/>
                                        <p:tgtEl>
                                          <p:spTgt spid="43"/>
                                        </p:tgtEl>
                                      </p:cBhvr>
                                    </p:animEffect>
                                  </p:childTnLst>
                                </p:cTn>
                              </p:par>
                              <p:par>
                                <p:cTn id="51" presetID="23" presetClass="entr" presetSubtype="288" fill="hold" grpId="0" nodeType="withEffect">
                                  <p:stCondLst>
                                    <p:cond delay="7500"/>
                                  </p:stCondLst>
                                  <p:childTnLst>
                                    <p:set>
                                      <p:cBhvr>
                                        <p:cTn id="52" dur="1" fill="hold">
                                          <p:stCondLst>
                                            <p:cond delay="0"/>
                                          </p:stCondLst>
                                        </p:cTn>
                                        <p:tgtEl>
                                          <p:spTgt spid="38"/>
                                        </p:tgtEl>
                                        <p:attrNameLst>
                                          <p:attrName>style.visibility</p:attrName>
                                        </p:attrNameLst>
                                      </p:cBhvr>
                                      <p:to>
                                        <p:strVal val="visible"/>
                                      </p:to>
                                    </p:set>
                                    <p:anim calcmode="lin" valueType="num">
                                      <p:cBhvr>
                                        <p:cTn id="53" dur="500" fill="hold"/>
                                        <p:tgtEl>
                                          <p:spTgt spid="38"/>
                                        </p:tgtEl>
                                        <p:attrNameLst>
                                          <p:attrName>ppt_w</p:attrName>
                                        </p:attrNameLst>
                                      </p:cBhvr>
                                      <p:tavLst>
                                        <p:tav tm="0">
                                          <p:val>
                                            <p:strVal val="4/3*#ppt_w"/>
                                          </p:val>
                                        </p:tav>
                                        <p:tav tm="100000">
                                          <p:val>
                                            <p:strVal val="#ppt_w"/>
                                          </p:val>
                                        </p:tav>
                                      </p:tavLst>
                                    </p:anim>
                                    <p:anim calcmode="lin" valueType="num">
                                      <p:cBhvr>
                                        <p:cTn id="54" dur="500" fill="hold"/>
                                        <p:tgtEl>
                                          <p:spTgt spid="38"/>
                                        </p:tgtEl>
                                        <p:attrNameLst>
                                          <p:attrName>ppt_h</p:attrName>
                                        </p:attrNameLst>
                                      </p:cBhvr>
                                      <p:tavLst>
                                        <p:tav tm="0">
                                          <p:val>
                                            <p:strVal val="4/3*#ppt_h"/>
                                          </p:val>
                                        </p:tav>
                                        <p:tav tm="100000">
                                          <p:val>
                                            <p:strVal val="#ppt_h"/>
                                          </p:val>
                                        </p:tav>
                                      </p:tavLst>
                                    </p:anim>
                                  </p:childTnLst>
                                </p:cTn>
                              </p:par>
                              <p:par>
                                <p:cTn id="55" presetID="22" presetClass="entr" presetSubtype="4" fill="hold" nodeType="withEffect">
                                  <p:stCondLst>
                                    <p:cond delay="7500"/>
                                  </p:stCondLst>
                                  <p:childTnLst>
                                    <p:set>
                                      <p:cBhvr>
                                        <p:cTn id="56" dur="1" fill="hold">
                                          <p:stCondLst>
                                            <p:cond delay="0"/>
                                          </p:stCondLst>
                                        </p:cTn>
                                        <p:tgtEl>
                                          <p:spTgt spid="30"/>
                                        </p:tgtEl>
                                        <p:attrNameLst>
                                          <p:attrName>style.visibility</p:attrName>
                                        </p:attrNameLst>
                                      </p:cBhvr>
                                      <p:to>
                                        <p:strVal val="visible"/>
                                      </p:to>
                                    </p:set>
                                    <p:animEffect transition="in" filter="wipe(down)">
                                      <p:cBhvr>
                                        <p:cTn id="57" dur="500"/>
                                        <p:tgtEl>
                                          <p:spTgt spid="30"/>
                                        </p:tgtEl>
                                      </p:cBhvr>
                                    </p:animEffect>
                                  </p:childTnLst>
                                </p:cTn>
                              </p:par>
                              <p:par>
                                <p:cTn id="58" presetID="22" presetClass="entr" presetSubtype="8" fill="hold" grpId="0" nodeType="withEffect">
                                  <p:stCondLst>
                                    <p:cond delay="8000"/>
                                  </p:stCondLst>
                                  <p:childTnLst>
                                    <p:set>
                                      <p:cBhvr>
                                        <p:cTn id="59" dur="1" fill="hold">
                                          <p:stCondLst>
                                            <p:cond delay="0"/>
                                          </p:stCondLst>
                                        </p:cTn>
                                        <p:tgtEl>
                                          <p:spTgt spid="44"/>
                                        </p:tgtEl>
                                        <p:attrNameLst>
                                          <p:attrName>style.visibility</p:attrName>
                                        </p:attrNameLst>
                                      </p:cBhvr>
                                      <p:to>
                                        <p:strVal val="visible"/>
                                      </p:to>
                                    </p:set>
                                    <p:animEffect transition="in" filter="wipe(left)">
                                      <p:cBhvr>
                                        <p:cTn id="60" dur="500"/>
                                        <p:tgtEl>
                                          <p:spTgt spid="44"/>
                                        </p:tgtEl>
                                      </p:cBhvr>
                                    </p:animEffect>
                                  </p:childTnLst>
                                </p:cTn>
                              </p:par>
                              <p:par>
                                <p:cTn id="61" presetID="23" presetClass="entr" presetSubtype="288" fill="hold" grpId="0" nodeType="withEffect">
                                  <p:stCondLst>
                                    <p:cond delay="9000"/>
                                  </p:stCondLst>
                                  <p:childTnLst>
                                    <p:set>
                                      <p:cBhvr>
                                        <p:cTn id="62" dur="1" fill="hold">
                                          <p:stCondLst>
                                            <p:cond delay="0"/>
                                          </p:stCondLst>
                                        </p:cTn>
                                        <p:tgtEl>
                                          <p:spTgt spid="39"/>
                                        </p:tgtEl>
                                        <p:attrNameLst>
                                          <p:attrName>style.visibility</p:attrName>
                                        </p:attrNameLst>
                                      </p:cBhvr>
                                      <p:to>
                                        <p:strVal val="visible"/>
                                      </p:to>
                                    </p:set>
                                    <p:anim calcmode="lin" valueType="num">
                                      <p:cBhvr>
                                        <p:cTn id="63" dur="500" fill="hold"/>
                                        <p:tgtEl>
                                          <p:spTgt spid="39"/>
                                        </p:tgtEl>
                                        <p:attrNameLst>
                                          <p:attrName>ppt_w</p:attrName>
                                        </p:attrNameLst>
                                      </p:cBhvr>
                                      <p:tavLst>
                                        <p:tav tm="0">
                                          <p:val>
                                            <p:strVal val="4/3*#ppt_w"/>
                                          </p:val>
                                        </p:tav>
                                        <p:tav tm="100000">
                                          <p:val>
                                            <p:strVal val="#ppt_w"/>
                                          </p:val>
                                        </p:tav>
                                      </p:tavLst>
                                    </p:anim>
                                    <p:anim calcmode="lin" valueType="num">
                                      <p:cBhvr>
                                        <p:cTn id="64" dur="500" fill="hold"/>
                                        <p:tgtEl>
                                          <p:spTgt spid="39"/>
                                        </p:tgtEl>
                                        <p:attrNameLst>
                                          <p:attrName>ppt_h</p:attrName>
                                        </p:attrNameLst>
                                      </p:cBhvr>
                                      <p:tavLst>
                                        <p:tav tm="0">
                                          <p:val>
                                            <p:strVal val="4/3*#ppt_h"/>
                                          </p:val>
                                        </p:tav>
                                        <p:tav tm="100000">
                                          <p:val>
                                            <p:strVal val="#ppt_h"/>
                                          </p:val>
                                        </p:tav>
                                      </p:tavLst>
                                    </p:anim>
                                  </p:childTnLst>
                                </p:cTn>
                              </p:par>
                              <p:par>
                                <p:cTn id="65" presetID="22" presetClass="entr" presetSubtype="1" fill="hold" nodeType="withEffect">
                                  <p:stCondLst>
                                    <p:cond delay="9000"/>
                                  </p:stCondLst>
                                  <p:childTnLst>
                                    <p:set>
                                      <p:cBhvr>
                                        <p:cTn id="66" dur="1" fill="hold">
                                          <p:stCondLst>
                                            <p:cond delay="0"/>
                                          </p:stCondLst>
                                        </p:cTn>
                                        <p:tgtEl>
                                          <p:spTgt spid="31"/>
                                        </p:tgtEl>
                                        <p:attrNameLst>
                                          <p:attrName>style.visibility</p:attrName>
                                        </p:attrNameLst>
                                      </p:cBhvr>
                                      <p:to>
                                        <p:strVal val="visible"/>
                                      </p:to>
                                    </p:set>
                                    <p:animEffect transition="in" filter="wipe(up)">
                                      <p:cBhvr>
                                        <p:cTn id="67" dur="500"/>
                                        <p:tgtEl>
                                          <p:spTgt spid="31"/>
                                        </p:tgtEl>
                                      </p:cBhvr>
                                    </p:animEffect>
                                  </p:childTnLst>
                                </p:cTn>
                              </p:par>
                              <p:par>
                                <p:cTn id="68" presetID="22" presetClass="entr" presetSubtype="8" fill="hold" grpId="0" nodeType="withEffect">
                                  <p:stCondLst>
                                    <p:cond delay="950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P spid="37" grpId="0" animBg="1"/>
      <p:bldP spid="38" grpId="0" animBg="1"/>
      <p:bldP spid="39" grpId="0" animBg="1"/>
      <p:bldP spid="40" grpId="0"/>
      <p:bldP spid="41" grpId="0"/>
      <p:bldP spid="42" grpId="0"/>
      <p:bldP spid="43" grpId="0"/>
      <p:bldP spid="44" grpId="0"/>
      <p:bldP spid="4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7d195523061f1c0" descr="e7d195523061f1c0cef09ac28eaae964ec9988a5cce77c8b8C1E4685C6E6B40CD7615480512384A61EE159C6FE0045D14B61E85D0A95589D558B81FFC809322ACC20DC2254D928200A3EA0841B8B1814961BE795024DFDEF45878460D5EEC04B3DB4C246007153409DEDE37CA726A66AF19B77CE744E11CADCFB09B3408DEC1F688348922E38CCEE" hidden="1"/>
          <p:cNvSpPr txBox="1"/>
          <p:nvPr/>
        </p:nvSpPr>
        <p:spPr>
          <a:xfrm>
            <a:off x="-266700" y="1352968"/>
            <a:ext cx="284180" cy="762235"/>
          </a:xfrm>
          <a:prstGeom prst="rect">
            <a:avLst/>
          </a:prstGeom>
          <a:noFill/>
        </p:spPr>
        <p:txBody>
          <a:bodyPr vert="wordArtVert" lIns="68580" tIns="34290" rIns="68580" bIns="34290" rtlCol="0">
            <a:spAutoFit/>
          </a:bodyPr>
          <a:lstStyle/>
          <a:p>
            <a:r>
              <a:rPr lang="en-US" altLang="zh-CN" sz="100" dirty="0" smtClean="0"/>
              <a:t>e7d195523061f1c0cef09ac28eaae964ec9988a5cce77c8b8C1E4685C6E6B40CD7615480512384A61EE159C6FE0045D14B61E85D0A95589D558B81FFC809322ACC20DC2254D928200A3EA0841B8B1814961BE795024DFDEF45878460D5EEC04B3DB4C246007153409DEDE37CA726A66AF19B77CE744E11CADCFB09B3408DEC1F688348922E38CCEE</a:t>
            </a:r>
            <a:endParaRPr lang="zh-CN" altLang="en-US" sz="100" dirty="0"/>
          </a:p>
        </p:txBody>
      </p:sp>
      <p:grpSp>
        <p:nvGrpSpPr>
          <p:cNvPr id="3" name="组合 2"/>
          <p:cNvGrpSpPr/>
          <p:nvPr/>
        </p:nvGrpSpPr>
        <p:grpSpPr>
          <a:xfrm>
            <a:off x="1042055" y="1635439"/>
            <a:ext cx="2678138" cy="2678963"/>
            <a:chOff x="1389407" y="2179913"/>
            <a:chExt cx="3570850" cy="3570848"/>
          </a:xfrm>
        </p:grpSpPr>
        <p:sp>
          <p:nvSpPr>
            <p:cNvPr id="5" name="菱形 4"/>
            <p:cNvSpPr/>
            <p:nvPr/>
          </p:nvSpPr>
          <p:spPr>
            <a:xfrm>
              <a:off x="1389407" y="2179913"/>
              <a:ext cx="3570850" cy="3570848"/>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50"/>
            <p:cNvSpPr>
              <a:spLocks noEditPoints="1"/>
            </p:cNvSpPr>
            <p:nvPr/>
          </p:nvSpPr>
          <p:spPr bwMode="auto">
            <a:xfrm>
              <a:off x="2826233" y="3295548"/>
              <a:ext cx="693844" cy="567612"/>
            </a:xfrm>
            <a:custGeom>
              <a:avLst/>
              <a:gdLst>
                <a:gd name="T0" fmla="*/ 707 w 819"/>
                <a:gd name="T1" fmla="*/ 107 h 670"/>
                <a:gd name="T2" fmla="*/ 733 w 819"/>
                <a:gd name="T3" fmla="*/ 246 h 670"/>
                <a:gd name="T4" fmla="*/ 721 w 819"/>
                <a:gd name="T5" fmla="*/ 326 h 670"/>
                <a:gd name="T6" fmla="*/ 700 w 819"/>
                <a:gd name="T7" fmla="*/ 420 h 670"/>
                <a:gd name="T8" fmla="*/ 741 w 819"/>
                <a:gd name="T9" fmla="*/ 465 h 670"/>
                <a:gd name="T10" fmla="*/ 817 w 819"/>
                <a:gd name="T11" fmla="*/ 551 h 670"/>
                <a:gd name="T12" fmla="*/ 816 w 819"/>
                <a:gd name="T13" fmla="*/ 589 h 670"/>
                <a:gd name="T14" fmla="*/ 700 w 819"/>
                <a:gd name="T15" fmla="*/ 558 h 670"/>
                <a:gd name="T16" fmla="*/ 717 w 819"/>
                <a:gd name="T17" fmla="*/ 496 h 670"/>
                <a:gd name="T18" fmla="*/ 662 w 819"/>
                <a:gd name="T19" fmla="*/ 376 h 670"/>
                <a:gd name="T20" fmla="*/ 691 w 819"/>
                <a:gd name="T21" fmla="*/ 304 h 670"/>
                <a:gd name="T22" fmla="*/ 698 w 819"/>
                <a:gd name="T23" fmla="*/ 233 h 670"/>
                <a:gd name="T24" fmla="*/ 685 w 819"/>
                <a:gd name="T25" fmla="*/ 137 h 670"/>
                <a:gd name="T26" fmla="*/ 630 w 819"/>
                <a:gd name="T27" fmla="*/ 113 h 670"/>
                <a:gd name="T28" fmla="*/ 615 w 819"/>
                <a:gd name="T29" fmla="*/ 75 h 670"/>
                <a:gd name="T30" fmla="*/ 228 w 819"/>
                <a:gd name="T31" fmla="*/ 116 h 670"/>
                <a:gd name="T32" fmla="*/ 157 w 819"/>
                <a:gd name="T33" fmla="*/ 124 h 670"/>
                <a:gd name="T34" fmla="*/ 113 w 819"/>
                <a:gd name="T35" fmla="*/ 190 h 670"/>
                <a:gd name="T36" fmla="*/ 127 w 819"/>
                <a:gd name="T37" fmla="*/ 284 h 670"/>
                <a:gd name="T38" fmla="*/ 142 w 819"/>
                <a:gd name="T39" fmla="*/ 323 h 670"/>
                <a:gd name="T40" fmla="*/ 139 w 819"/>
                <a:gd name="T41" fmla="*/ 466 h 670"/>
                <a:gd name="T42" fmla="*/ 53 w 819"/>
                <a:gd name="T43" fmla="*/ 525 h 670"/>
                <a:gd name="T44" fmla="*/ 13 w 819"/>
                <a:gd name="T45" fmla="*/ 594 h 670"/>
                <a:gd name="T46" fmla="*/ 0 w 819"/>
                <a:gd name="T47" fmla="*/ 579 h 670"/>
                <a:gd name="T48" fmla="*/ 40 w 819"/>
                <a:gd name="T49" fmla="*/ 486 h 670"/>
                <a:gd name="T50" fmla="*/ 100 w 819"/>
                <a:gd name="T51" fmla="*/ 454 h 670"/>
                <a:gd name="T52" fmla="*/ 113 w 819"/>
                <a:gd name="T53" fmla="*/ 349 h 670"/>
                <a:gd name="T54" fmla="*/ 89 w 819"/>
                <a:gd name="T55" fmla="*/ 300 h 670"/>
                <a:gd name="T56" fmla="*/ 81 w 819"/>
                <a:gd name="T57" fmla="*/ 161 h 670"/>
                <a:gd name="T58" fmla="*/ 168 w 819"/>
                <a:gd name="T59" fmla="*/ 80 h 670"/>
                <a:gd name="T60" fmla="*/ 375 w 819"/>
                <a:gd name="T61" fmla="*/ 51 h 670"/>
                <a:gd name="T62" fmla="*/ 299 w 819"/>
                <a:gd name="T63" fmla="*/ 145 h 670"/>
                <a:gd name="T64" fmla="*/ 322 w 819"/>
                <a:gd name="T65" fmla="*/ 238 h 670"/>
                <a:gd name="T66" fmla="*/ 320 w 819"/>
                <a:gd name="T67" fmla="*/ 300 h 670"/>
                <a:gd name="T68" fmla="*/ 351 w 819"/>
                <a:gd name="T69" fmla="*/ 346 h 670"/>
                <a:gd name="T70" fmla="*/ 331 w 819"/>
                <a:gd name="T71" fmla="*/ 507 h 670"/>
                <a:gd name="T72" fmla="*/ 232 w 819"/>
                <a:gd name="T73" fmla="*/ 559 h 670"/>
                <a:gd name="T74" fmla="*/ 644 w 819"/>
                <a:gd name="T75" fmla="*/ 613 h 670"/>
                <a:gd name="T76" fmla="*/ 547 w 819"/>
                <a:gd name="T77" fmla="*/ 542 h 670"/>
                <a:gd name="T78" fmla="*/ 457 w 819"/>
                <a:gd name="T79" fmla="*/ 448 h 670"/>
                <a:gd name="T80" fmla="*/ 495 w 819"/>
                <a:gd name="T81" fmla="*/ 306 h 670"/>
                <a:gd name="T82" fmla="*/ 504 w 819"/>
                <a:gd name="T83" fmla="*/ 289 h 670"/>
                <a:gd name="T84" fmla="*/ 516 w 819"/>
                <a:gd name="T85" fmla="*/ 203 h 670"/>
                <a:gd name="T86" fmla="*/ 488 w 819"/>
                <a:gd name="T87" fmla="*/ 67 h 670"/>
                <a:gd name="T88" fmla="*/ 450 w 819"/>
                <a:gd name="T89" fmla="*/ 1 h 670"/>
                <a:gd name="T90" fmla="*/ 551 w 819"/>
                <a:gd name="T91" fmla="*/ 119 h 670"/>
                <a:gd name="T92" fmla="*/ 542 w 819"/>
                <a:gd name="T93" fmla="*/ 285 h 670"/>
                <a:gd name="T94" fmla="*/ 517 w 819"/>
                <a:gd name="T95" fmla="*/ 338 h 670"/>
                <a:gd name="T96" fmla="*/ 500 w 819"/>
                <a:gd name="T97" fmla="*/ 459 h 670"/>
                <a:gd name="T98" fmla="*/ 558 w 819"/>
                <a:gd name="T99" fmla="*/ 507 h 670"/>
                <a:gd name="T100" fmla="*/ 669 w 819"/>
                <a:gd name="T101" fmla="*/ 579 h 670"/>
                <a:gd name="T102" fmla="*/ 687 w 819"/>
                <a:gd name="T103" fmla="*/ 658 h 670"/>
                <a:gd name="T104" fmla="*/ 149 w 819"/>
                <a:gd name="T105" fmla="*/ 670 h 670"/>
                <a:gd name="T106" fmla="*/ 131 w 819"/>
                <a:gd name="T107" fmla="*/ 656 h 670"/>
                <a:gd name="T108" fmla="*/ 164 w 819"/>
                <a:gd name="T109" fmla="*/ 562 h 670"/>
                <a:gd name="T110" fmla="*/ 263 w 819"/>
                <a:gd name="T111" fmla="*/ 505 h 670"/>
                <a:gd name="T112" fmla="*/ 326 w 819"/>
                <a:gd name="T113" fmla="*/ 442 h 670"/>
                <a:gd name="T114" fmla="*/ 296 w 819"/>
                <a:gd name="T115" fmla="*/ 330 h 670"/>
                <a:gd name="T116" fmla="*/ 280 w 819"/>
                <a:gd name="T117" fmla="*/ 264 h 670"/>
                <a:gd name="T118" fmla="*/ 269 w 819"/>
                <a:gd name="T119" fmla="*/ 110 h 670"/>
                <a:gd name="T120" fmla="*/ 367 w 819"/>
                <a:gd name="T121" fmla="*/ 13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9" h="670">
                  <a:moveTo>
                    <a:pt x="615" y="75"/>
                  </a:moveTo>
                  <a:lnTo>
                    <a:pt x="635" y="76"/>
                  </a:lnTo>
                  <a:lnTo>
                    <a:pt x="652" y="80"/>
                  </a:lnTo>
                  <a:lnTo>
                    <a:pt x="668" y="85"/>
                  </a:lnTo>
                  <a:lnTo>
                    <a:pt x="678" y="90"/>
                  </a:lnTo>
                  <a:lnTo>
                    <a:pt x="694" y="98"/>
                  </a:lnTo>
                  <a:lnTo>
                    <a:pt x="707" y="107"/>
                  </a:lnTo>
                  <a:lnTo>
                    <a:pt x="717" y="119"/>
                  </a:lnTo>
                  <a:lnTo>
                    <a:pt x="728" y="137"/>
                  </a:lnTo>
                  <a:lnTo>
                    <a:pt x="738" y="161"/>
                  </a:lnTo>
                  <a:lnTo>
                    <a:pt x="745" y="183"/>
                  </a:lnTo>
                  <a:lnTo>
                    <a:pt x="744" y="207"/>
                  </a:lnTo>
                  <a:lnTo>
                    <a:pt x="740" y="228"/>
                  </a:lnTo>
                  <a:lnTo>
                    <a:pt x="733" y="246"/>
                  </a:lnTo>
                  <a:lnTo>
                    <a:pt x="727" y="262"/>
                  </a:lnTo>
                  <a:lnTo>
                    <a:pt x="729" y="283"/>
                  </a:lnTo>
                  <a:lnTo>
                    <a:pt x="730" y="300"/>
                  </a:lnTo>
                  <a:lnTo>
                    <a:pt x="728" y="311"/>
                  </a:lnTo>
                  <a:lnTo>
                    <a:pt x="725" y="319"/>
                  </a:lnTo>
                  <a:lnTo>
                    <a:pt x="723" y="325"/>
                  </a:lnTo>
                  <a:lnTo>
                    <a:pt x="721" y="326"/>
                  </a:lnTo>
                  <a:lnTo>
                    <a:pt x="717" y="332"/>
                  </a:lnTo>
                  <a:lnTo>
                    <a:pt x="712" y="340"/>
                  </a:lnTo>
                  <a:lnTo>
                    <a:pt x="707" y="349"/>
                  </a:lnTo>
                  <a:lnTo>
                    <a:pt x="703" y="364"/>
                  </a:lnTo>
                  <a:lnTo>
                    <a:pt x="700" y="380"/>
                  </a:lnTo>
                  <a:lnTo>
                    <a:pt x="699" y="402"/>
                  </a:lnTo>
                  <a:lnTo>
                    <a:pt x="700" y="420"/>
                  </a:lnTo>
                  <a:lnTo>
                    <a:pt x="706" y="435"/>
                  </a:lnTo>
                  <a:lnTo>
                    <a:pt x="712" y="445"/>
                  </a:lnTo>
                  <a:lnTo>
                    <a:pt x="720" y="454"/>
                  </a:lnTo>
                  <a:lnTo>
                    <a:pt x="727" y="459"/>
                  </a:lnTo>
                  <a:lnTo>
                    <a:pt x="734" y="463"/>
                  </a:lnTo>
                  <a:lnTo>
                    <a:pt x="738" y="465"/>
                  </a:lnTo>
                  <a:lnTo>
                    <a:pt x="741" y="465"/>
                  </a:lnTo>
                  <a:lnTo>
                    <a:pt x="754" y="470"/>
                  </a:lnTo>
                  <a:lnTo>
                    <a:pt x="767" y="478"/>
                  </a:lnTo>
                  <a:lnTo>
                    <a:pt x="780" y="486"/>
                  </a:lnTo>
                  <a:lnTo>
                    <a:pt x="792" y="497"/>
                  </a:lnTo>
                  <a:lnTo>
                    <a:pt x="804" y="512"/>
                  </a:lnTo>
                  <a:lnTo>
                    <a:pt x="812" y="530"/>
                  </a:lnTo>
                  <a:lnTo>
                    <a:pt x="817" y="551"/>
                  </a:lnTo>
                  <a:lnTo>
                    <a:pt x="819" y="577"/>
                  </a:lnTo>
                  <a:lnTo>
                    <a:pt x="819" y="577"/>
                  </a:lnTo>
                  <a:lnTo>
                    <a:pt x="819" y="579"/>
                  </a:lnTo>
                  <a:lnTo>
                    <a:pt x="819" y="581"/>
                  </a:lnTo>
                  <a:lnTo>
                    <a:pt x="818" y="584"/>
                  </a:lnTo>
                  <a:lnTo>
                    <a:pt x="817" y="586"/>
                  </a:lnTo>
                  <a:lnTo>
                    <a:pt x="816" y="589"/>
                  </a:lnTo>
                  <a:lnTo>
                    <a:pt x="813" y="592"/>
                  </a:lnTo>
                  <a:lnTo>
                    <a:pt x="810" y="593"/>
                  </a:lnTo>
                  <a:lnTo>
                    <a:pt x="806" y="594"/>
                  </a:lnTo>
                  <a:lnTo>
                    <a:pt x="801" y="596"/>
                  </a:lnTo>
                  <a:lnTo>
                    <a:pt x="717" y="596"/>
                  </a:lnTo>
                  <a:lnTo>
                    <a:pt x="710" y="576"/>
                  </a:lnTo>
                  <a:lnTo>
                    <a:pt x="700" y="558"/>
                  </a:lnTo>
                  <a:lnTo>
                    <a:pt x="780" y="558"/>
                  </a:lnTo>
                  <a:lnTo>
                    <a:pt x="776" y="539"/>
                  </a:lnTo>
                  <a:lnTo>
                    <a:pt x="767" y="525"/>
                  </a:lnTo>
                  <a:lnTo>
                    <a:pt x="757" y="514"/>
                  </a:lnTo>
                  <a:lnTo>
                    <a:pt x="744" y="507"/>
                  </a:lnTo>
                  <a:lnTo>
                    <a:pt x="729" y="501"/>
                  </a:lnTo>
                  <a:lnTo>
                    <a:pt x="717" y="496"/>
                  </a:lnTo>
                  <a:lnTo>
                    <a:pt x="706" y="490"/>
                  </a:lnTo>
                  <a:lnTo>
                    <a:pt x="693" y="479"/>
                  </a:lnTo>
                  <a:lnTo>
                    <a:pt x="681" y="466"/>
                  </a:lnTo>
                  <a:lnTo>
                    <a:pt x="670" y="448"/>
                  </a:lnTo>
                  <a:lnTo>
                    <a:pt x="664" y="427"/>
                  </a:lnTo>
                  <a:lnTo>
                    <a:pt x="661" y="402"/>
                  </a:lnTo>
                  <a:lnTo>
                    <a:pt x="662" y="376"/>
                  </a:lnTo>
                  <a:lnTo>
                    <a:pt x="666" y="355"/>
                  </a:lnTo>
                  <a:lnTo>
                    <a:pt x="672" y="336"/>
                  </a:lnTo>
                  <a:lnTo>
                    <a:pt x="678" y="323"/>
                  </a:lnTo>
                  <a:lnTo>
                    <a:pt x="685" y="313"/>
                  </a:lnTo>
                  <a:lnTo>
                    <a:pt x="690" y="305"/>
                  </a:lnTo>
                  <a:lnTo>
                    <a:pt x="691" y="304"/>
                  </a:lnTo>
                  <a:lnTo>
                    <a:pt x="691" y="304"/>
                  </a:lnTo>
                  <a:lnTo>
                    <a:pt x="693" y="300"/>
                  </a:lnTo>
                  <a:lnTo>
                    <a:pt x="693" y="293"/>
                  </a:lnTo>
                  <a:lnTo>
                    <a:pt x="693" y="284"/>
                  </a:lnTo>
                  <a:lnTo>
                    <a:pt x="690" y="270"/>
                  </a:lnTo>
                  <a:lnTo>
                    <a:pt x="689" y="258"/>
                  </a:lnTo>
                  <a:lnTo>
                    <a:pt x="693" y="245"/>
                  </a:lnTo>
                  <a:lnTo>
                    <a:pt x="698" y="233"/>
                  </a:lnTo>
                  <a:lnTo>
                    <a:pt x="703" y="220"/>
                  </a:lnTo>
                  <a:lnTo>
                    <a:pt x="707" y="204"/>
                  </a:lnTo>
                  <a:lnTo>
                    <a:pt x="707" y="190"/>
                  </a:lnTo>
                  <a:lnTo>
                    <a:pt x="704" y="174"/>
                  </a:lnTo>
                  <a:lnTo>
                    <a:pt x="696" y="157"/>
                  </a:lnTo>
                  <a:lnTo>
                    <a:pt x="690" y="145"/>
                  </a:lnTo>
                  <a:lnTo>
                    <a:pt x="685" y="137"/>
                  </a:lnTo>
                  <a:lnTo>
                    <a:pt x="678" y="132"/>
                  </a:lnTo>
                  <a:lnTo>
                    <a:pt x="672" y="128"/>
                  </a:lnTo>
                  <a:lnTo>
                    <a:pt x="662" y="124"/>
                  </a:lnTo>
                  <a:lnTo>
                    <a:pt x="657" y="122"/>
                  </a:lnTo>
                  <a:lnTo>
                    <a:pt x="652" y="118"/>
                  </a:lnTo>
                  <a:lnTo>
                    <a:pt x="641" y="115"/>
                  </a:lnTo>
                  <a:lnTo>
                    <a:pt x="630" y="113"/>
                  </a:lnTo>
                  <a:lnTo>
                    <a:pt x="615" y="111"/>
                  </a:lnTo>
                  <a:lnTo>
                    <a:pt x="601" y="113"/>
                  </a:lnTo>
                  <a:lnTo>
                    <a:pt x="590" y="116"/>
                  </a:lnTo>
                  <a:lnTo>
                    <a:pt x="589" y="118"/>
                  </a:lnTo>
                  <a:lnTo>
                    <a:pt x="577" y="81"/>
                  </a:lnTo>
                  <a:lnTo>
                    <a:pt x="596" y="76"/>
                  </a:lnTo>
                  <a:lnTo>
                    <a:pt x="615" y="75"/>
                  </a:lnTo>
                  <a:close/>
                  <a:moveTo>
                    <a:pt x="204" y="75"/>
                  </a:moveTo>
                  <a:lnTo>
                    <a:pt x="223" y="76"/>
                  </a:lnTo>
                  <a:lnTo>
                    <a:pt x="241" y="81"/>
                  </a:lnTo>
                  <a:lnTo>
                    <a:pt x="237" y="89"/>
                  </a:lnTo>
                  <a:lnTo>
                    <a:pt x="235" y="97"/>
                  </a:lnTo>
                  <a:lnTo>
                    <a:pt x="231" y="106"/>
                  </a:lnTo>
                  <a:lnTo>
                    <a:pt x="228" y="116"/>
                  </a:lnTo>
                  <a:lnTo>
                    <a:pt x="218" y="113"/>
                  </a:lnTo>
                  <a:lnTo>
                    <a:pt x="204" y="111"/>
                  </a:lnTo>
                  <a:lnTo>
                    <a:pt x="190" y="113"/>
                  </a:lnTo>
                  <a:lnTo>
                    <a:pt x="178" y="115"/>
                  </a:lnTo>
                  <a:lnTo>
                    <a:pt x="168" y="118"/>
                  </a:lnTo>
                  <a:lnTo>
                    <a:pt x="163" y="122"/>
                  </a:lnTo>
                  <a:lnTo>
                    <a:pt x="157" y="124"/>
                  </a:lnTo>
                  <a:lnTo>
                    <a:pt x="148" y="128"/>
                  </a:lnTo>
                  <a:lnTo>
                    <a:pt x="142" y="132"/>
                  </a:lnTo>
                  <a:lnTo>
                    <a:pt x="135" y="137"/>
                  </a:lnTo>
                  <a:lnTo>
                    <a:pt x="130" y="145"/>
                  </a:lnTo>
                  <a:lnTo>
                    <a:pt x="123" y="157"/>
                  </a:lnTo>
                  <a:lnTo>
                    <a:pt x="115" y="174"/>
                  </a:lnTo>
                  <a:lnTo>
                    <a:pt x="113" y="190"/>
                  </a:lnTo>
                  <a:lnTo>
                    <a:pt x="113" y="204"/>
                  </a:lnTo>
                  <a:lnTo>
                    <a:pt x="117" y="220"/>
                  </a:lnTo>
                  <a:lnTo>
                    <a:pt x="122" y="233"/>
                  </a:lnTo>
                  <a:lnTo>
                    <a:pt x="127" y="245"/>
                  </a:lnTo>
                  <a:lnTo>
                    <a:pt x="131" y="258"/>
                  </a:lnTo>
                  <a:lnTo>
                    <a:pt x="130" y="270"/>
                  </a:lnTo>
                  <a:lnTo>
                    <a:pt x="127" y="284"/>
                  </a:lnTo>
                  <a:lnTo>
                    <a:pt x="127" y="293"/>
                  </a:lnTo>
                  <a:lnTo>
                    <a:pt x="127" y="300"/>
                  </a:lnTo>
                  <a:lnTo>
                    <a:pt x="129" y="304"/>
                  </a:lnTo>
                  <a:lnTo>
                    <a:pt x="129" y="304"/>
                  </a:lnTo>
                  <a:lnTo>
                    <a:pt x="130" y="305"/>
                  </a:lnTo>
                  <a:lnTo>
                    <a:pt x="135" y="313"/>
                  </a:lnTo>
                  <a:lnTo>
                    <a:pt x="142" y="323"/>
                  </a:lnTo>
                  <a:lnTo>
                    <a:pt x="148" y="336"/>
                  </a:lnTo>
                  <a:lnTo>
                    <a:pt x="153" y="355"/>
                  </a:lnTo>
                  <a:lnTo>
                    <a:pt x="157" y="376"/>
                  </a:lnTo>
                  <a:lnTo>
                    <a:pt x="159" y="402"/>
                  </a:lnTo>
                  <a:lnTo>
                    <a:pt x="156" y="427"/>
                  </a:lnTo>
                  <a:lnTo>
                    <a:pt x="149" y="448"/>
                  </a:lnTo>
                  <a:lnTo>
                    <a:pt x="139" y="466"/>
                  </a:lnTo>
                  <a:lnTo>
                    <a:pt x="127" y="479"/>
                  </a:lnTo>
                  <a:lnTo>
                    <a:pt x="114" y="490"/>
                  </a:lnTo>
                  <a:lnTo>
                    <a:pt x="102" y="496"/>
                  </a:lnTo>
                  <a:lnTo>
                    <a:pt x="91" y="501"/>
                  </a:lnTo>
                  <a:lnTo>
                    <a:pt x="76" y="507"/>
                  </a:lnTo>
                  <a:lnTo>
                    <a:pt x="63" y="514"/>
                  </a:lnTo>
                  <a:lnTo>
                    <a:pt x="53" y="525"/>
                  </a:lnTo>
                  <a:lnTo>
                    <a:pt x="43" y="539"/>
                  </a:lnTo>
                  <a:lnTo>
                    <a:pt x="40" y="558"/>
                  </a:lnTo>
                  <a:lnTo>
                    <a:pt x="119" y="558"/>
                  </a:lnTo>
                  <a:lnTo>
                    <a:pt x="110" y="576"/>
                  </a:lnTo>
                  <a:lnTo>
                    <a:pt x="102" y="596"/>
                  </a:lnTo>
                  <a:lnTo>
                    <a:pt x="19" y="596"/>
                  </a:lnTo>
                  <a:lnTo>
                    <a:pt x="13" y="594"/>
                  </a:lnTo>
                  <a:lnTo>
                    <a:pt x="9" y="593"/>
                  </a:lnTo>
                  <a:lnTo>
                    <a:pt x="7" y="592"/>
                  </a:lnTo>
                  <a:lnTo>
                    <a:pt x="4" y="589"/>
                  </a:lnTo>
                  <a:lnTo>
                    <a:pt x="3" y="586"/>
                  </a:lnTo>
                  <a:lnTo>
                    <a:pt x="2" y="584"/>
                  </a:lnTo>
                  <a:lnTo>
                    <a:pt x="0" y="581"/>
                  </a:lnTo>
                  <a:lnTo>
                    <a:pt x="0" y="579"/>
                  </a:lnTo>
                  <a:lnTo>
                    <a:pt x="0" y="577"/>
                  </a:lnTo>
                  <a:lnTo>
                    <a:pt x="0" y="577"/>
                  </a:lnTo>
                  <a:lnTo>
                    <a:pt x="3" y="551"/>
                  </a:lnTo>
                  <a:lnTo>
                    <a:pt x="8" y="530"/>
                  </a:lnTo>
                  <a:lnTo>
                    <a:pt x="16" y="512"/>
                  </a:lnTo>
                  <a:lnTo>
                    <a:pt x="28" y="497"/>
                  </a:lnTo>
                  <a:lnTo>
                    <a:pt x="40" y="486"/>
                  </a:lnTo>
                  <a:lnTo>
                    <a:pt x="53" y="478"/>
                  </a:lnTo>
                  <a:lnTo>
                    <a:pt x="66" y="470"/>
                  </a:lnTo>
                  <a:lnTo>
                    <a:pt x="79" y="465"/>
                  </a:lnTo>
                  <a:lnTo>
                    <a:pt x="81" y="465"/>
                  </a:lnTo>
                  <a:lnTo>
                    <a:pt x="85" y="463"/>
                  </a:lnTo>
                  <a:lnTo>
                    <a:pt x="93" y="459"/>
                  </a:lnTo>
                  <a:lnTo>
                    <a:pt x="100" y="454"/>
                  </a:lnTo>
                  <a:lnTo>
                    <a:pt x="108" y="445"/>
                  </a:lnTo>
                  <a:lnTo>
                    <a:pt x="114" y="435"/>
                  </a:lnTo>
                  <a:lnTo>
                    <a:pt x="119" y="420"/>
                  </a:lnTo>
                  <a:lnTo>
                    <a:pt x="121" y="402"/>
                  </a:lnTo>
                  <a:lnTo>
                    <a:pt x="119" y="380"/>
                  </a:lnTo>
                  <a:lnTo>
                    <a:pt x="117" y="364"/>
                  </a:lnTo>
                  <a:lnTo>
                    <a:pt x="113" y="349"/>
                  </a:lnTo>
                  <a:lnTo>
                    <a:pt x="108" y="340"/>
                  </a:lnTo>
                  <a:lnTo>
                    <a:pt x="102" y="332"/>
                  </a:lnTo>
                  <a:lnTo>
                    <a:pt x="98" y="326"/>
                  </a:lnTo>
                  <a:lnTo>
                    <a:pt x="97" y="325"/>
                  </a:lnTo>
                  <a:lnTo>
                    <a:pt x="95" y="319"/>
                  </a:lnTo>
                  <a:lnTo>
                    <a:pt x="92" y="311"/>
                  </a:lnTo>
                  <a:lnTo>
                    <a:pt x="89" y="300"/>
                  </a:lnTo>
                  <a:lnTo>
                    <a:pt x="91" y="283"/>
                  </a:lnTo>
                  <a:lnTo>
                    <a:pt x="93" y="262"/>
                  </a:lnTo>
                  <a:lnTo>
                    <a:pt x="87" y="246"/>
                  </a:lnTo>
                  <a:lnTo>
                    <a:pt x="80" y="228"/>
                  </a:lnTo>
                  <a:lnTo>
                    <a:pt x="76" y="207"/>
                  </a:lnTo>
                  <a:lnTo>
                    <a:pt x="75" y="183"/>
                  </a:lnTo>
                  <a:lnTo>
                    <a:pt x="81" y="161"/>
                  </a:lnTo>
                  <a:lnTo>
                    <a:pt x="92" y="137"/>
                  </a:lnTo>
                  <a:lnTo>
                    <a:pt x="102" y="119"/>
                  </a:lnTo>
                  <a:lnTo>
                    <a:pt x="113" y="107"/>
                  </a:lnTo>
                  <a:lnTo>
                    <a:pt x="126" y="98"/>
                  </a:lnTo>
                  <a:lnTo>
                    <a:pt x="142" y="90"/>
                  </a:lnTo>
                  <a:lnTo>
                    <a:pt x="152" y="85"/>
                  </a:lnTo>
                  <a:lnTo>
                    <a:pt x="168" y="80"/>
                  </a:lnTo>
                  <a:lnTo>
                    <a:pt x="185" y="76"/>
                  </a:lnTo>
                  <a:lnTo>
                    <a:pt x="204" y="75"/>
                  </a:lnTo>
                  <a:close/>
                  <a:moveTo>
                    <a:pt x="432" y="37"/>
                  </a:moveTo>
                  <a:lnTo>
                    <a:pt x="413" y="38"/>
                  </a:lnTo>
                  <a:lnTo>
                    <a:pt x="395" y="42"/>
                  </a:lnTo>
                  <a:lnTo>
                    <a:pt x="382" y="47"/>
                  </a:lnTo>
                  <a:lnTo>
                    <a:pt x="375" y="51"/>
                  </a:lnTo>
                  <a:lnTo>
                    <a:pt x="369" y="54"/>
                  </a:lnTo>
                  <a:lnTo>
                    <a:pt x="352" y="61"/>
                  </a:lnTo>
                  <a:lnTo>
                    <a:pt x="339" y="71"/>
                  </a:lnTo>
                  <a:lnTo>
                    <a:pt x="326" y="82"/>
                  </a:lnTo>
                  <a:lnTo>
                    <a:pt x="314" y="101"/>
                  </a:lnTo>
                  <a:lnTo>
                    <a:pt x="304" y="124"/>
                  </a:lnTo>
                  <a:lnTo>
                    <a:pt x="299" y="145"/>
                  </a:lnTo>
                  <a:lnTo>
                    <a:pt x="300" y="167"/>
                  </a:lnTo>
                  <a:lnTo>
                    <a:pt x="304" y="190"/>
                  </a:lnTo>
                  <a:lnTo>
                    <a:pt x="312" y="208"/>
                  </a:lnTo>
                  <a:lnTo>
                    <a:pt x="318" y="224"/>
                  </a:lnTo>
                  <a:lnTo>
                    <a:pt x="320" y="226"/>
                  </a:lnTo>
                  <a:lnTo>
                    <a:pt x="321" y="230"/>
                  </a:lnTo>
                  <a:lnTo>
                    <a:pt x="322" y="238"/>
                  </a:lnTo>
                  <a:lnTo>
                    <a:pt x="321" y="249"/>
                  </a:lnTo>
                  <a:lnTo>
                    <a:pt x="317" y="267"/>
                  </a:lnTo>
                  <a:lnTo>
                    <a:pt x="317" y="281"/>
                  </a:lnTo>
                  <a:lnTo>
                    <a:pt x="317" y="291"/>
                  </a:lnTo>
                  <a:lnTo>
                    <a:pt x="318" y="297"/>
                  </a:lnTo>
                  <a:lnTo>
                    <a:pt x="320" y="300"/>
                  </a:lnTo>
                  <a:lnTo>
                    <a:pt x="320" y="300"/>
                  </a:lnTo>
                  <a:lnTo>
                    <a:pt x="320" y="301"/>
                  </a:lnTo>
                  <a:lnTo>
                    <a:pt x="321" y="302"/>
                  </a:lnTo>
                  <a:lnTo>
                    <a:pt x="324" y="305"/>
                  </a:lnTo>
                  <a:lnTo>
                    <a:pt x="325" y="306"/>
                  </a:lnTo>
                  <a:lnTo>
                    <a:pt x="333" y="317"/>
                  </a:lnTo>
                  <a:lnTo>
                    <a:pt x="342" y="330"/>
                  </a:lnTo>
                  <a:lnTo>
                    <a:pt x="351" y="346"/>
                  </a:lnTo>
                  <a:lnTo>
                    <a:pt x="358" y="366"/>
                  </a:lnTo>
                  <a:lnTo>
                    <a:pt x="363" y="391"/>
                  </a:lnTo>
                  <a:lnTo>
                    <a:pt x="365" y="420"/>
                  </a:lnTo>
                  <a:lnTo>
                    <a:pt x="363" y="448"/>
                  </a:lnTo>
                  <a:lnTo>
                    <a:pt x="355" y="471"/>
                  </a:lnTo>
                  <a:lnTo>
                    <a:pt x="344" y="491"/>
                  </a:lnTo>
                  <a:lnTo>
                    <a:pt x="331" y="507"/>
                  </a:lnTo>
                  <a:lnTo>
                    <a:pt x="317" y="520"/>
                  </a:lnTo>
                  <a:lnTo>
                    <a:pt x="301" y="530"/>
                  </a:lnTo>
                  <a:lnTo>
                    <a:pt x="286" y="538"/>
                  </a:lnTo>
                  <a:lnTo>
                    <a:pt x="272" y="542"/>
                  </a:lnTo>
                  <a:lnTo>
                    <a:pt x="271" y="542"/>
                  </a:lnTo>
                  <a:lnTo>
                    <a:pt x="252" y="550"/>
                  </a:lnTo>
                  <a:lnTo>
                    <a:pt x="232" y="559"/>
                  </a:lnTo>
                  <a:lnTo>
                    <a:pt x="214" y="568"/>
                  </a:lnTo>
                  <a:lnTo>
                    <a:pt x="198" y="580"/>
                  </a:lnTo>
                  <a:lnTo>
                    <a:pt x="185" y="594"/>
                  </a:lnTo>
                  <a:lnTo>
                    <a:pt x="176" y="613"/>
                  </a:lnTo>
                  <a:lnTo>
                    <a:pt x="169" y="632"/>
                  </a:lnTo>
                  <a:lnTo>
                    <a:pt x="651" y="632"/>
                  </a:lnTo>
                  <a:lnTo>
                    <a:pt x="644" y="613"/>
                  </a:lnTo>
                  <a:lnTo>
                    <a:pt x="635" y="594"/>
                  </a:lnTo>
                  <a:lnTo>
                    <a:pt x="622" y="580"/>
                  </a:lnTo>
                  <a:lnTo>
                    <a:pt x="606" y="568"/>
                  </a:lnTo>
                  <a:lnTo>
                    <a:pt x="588" y="559"/>
                  </a:lnTo>
                  <a:lnTo>
                    <a:pt x="568" y="550"/>
                  </a:lnTo>
                  <a:lnTo>
                    <a:pt x="549" y="542"/>
                  </a:lnTo>
                  <a:lnTo>
                    <a:pt x="547" y="542"/>
                  </a:lnTo>
                  <a:lnTo>
                    <a:pt x="534" y="538"/>
                  </a:lnTo>
                  <a:lnTo>
                    <a:pt x="518" y="530"/>
                  </a:lnTo>
                  <a:lnTo>
                    <a:pt x="503" y="520"/>
                  </a:lnTo>
                  <a:lnTo>
                    <a:pt x="488" y="507"/>
                  </a:lnTo>
                  <a:lnTo>
                    <a:pt x="475" y="491"/>
                  </a:lnTo>
                  <a:lnTo>
                    <a:pt x="465" y="471"/>
                  </a:lnTo>
                  <a:lnTo>
                    <a:pt x="457" y="448"/>
                  </a:lnTo>
                  <a:lnTo>
                    <a:pt x="454" y="420"/>
                  </a:lnTo>
                  <a:lnTo>
                    <a:pt x="457" y="391"/>
                  </a:lnTo>
                  <a:lnTo>
                    <a:pt x="462" y="366"/>
                  </a:lnTo>
                  <a:lnTo>
                    <a:pt x="469" y="346"/>
                  </a:lnTo>
                  <a:lnTo>
                    <a:pt x="478" y="330"/>
                  </a:lnTo>
                  <a:lnTo>
                    <a:pt x="487" y="317"/>
                  </a:lnTo>
                  <a:lnTo>
                    <a:pt x="495" y="306"/>
                  </a:lnTo>
                  <a:lnTo>
                    <a:pt x="496" y="305"/>
                  </a:lnTo>
                  <a:lnTo>
                    <a:pt x="499" y="302"/>
                  </a:lnTo>
                  <a:lnTo>
                    <a:pt x="500" y="301"/>
                  </a:lnTo>
                  <a:lnTo>
                    <a:pt x="501" y="298"/>
                  </a:lnTo>
                  <a:lnTo>
                    <a:pt x="501" y="298"/>
                  </a:lnTo>
                  <a:lnTo>
                    <a:pt x="503" y="294"/>
                  </a:lnTo>
                  <a:lnTo>
                    <a:pt x="504" y="289"/>
                  </a:lnTo>
                  <a:lnTo>
                    <a:pt x="504" y="280"/>
                  </a:lnTo>
                  <a:lnTo>
                    <a:pt x="504" y="267"/>
                  </a:lnTo>
                  <a:lnTo>
                    <a:pt x="500" y="251"/>
                  </a:lnTo>
                  <a:lnTo>
                    <a:pt x="500" y="236"/>
                  </a:lnTo>
                  <a:lnTo>
                    <a:pt x="507" y="221"/>
                  </a:lnTo>
                  <a:lnTo>
                    <a:pt x="511" y="213"/>
                  </a:lnTo>
                  <a:lnTo>
                    <a:pt x="516" y="203"/>
                  </a:lnTo>
                  <a:lnTo>
                    <a:pt x="520" y="190"/>
                  </a:lnTo>
                  <a:lnTo>
                    <a:pt x="521" y="173"/>
                  </a:lnTo>
                  <a:lnTo>
                    <a:pt x="520" y="152"/>
                  </a:lnTo>
                  <a:lnTo>
                    <a:pt x="515" y="128"/>
                  </a:lnTo>
                  <a:lnTo>
                    <a:pt x="505" y="101"/>
                  </a:lnTo>
                  <a:lnTo>
                    <a:pt x="496" y="81"/>
                  </a:lnTo>
                  <a:lnTo>
                    <a:pt x="488" y="67"/>
                  </a:lnTo>
                  <a:lnTo>
                    <a:pt x="481" y="56"/>
                  </a:lnTo>
                  <a:lnTo>
                    <a:pt x="474" y="50"/>
                  </a:lnTo>
                  <a:lnTo>
                    <a:pt x="467" y="44"/>
                  </a:lnTo>
                  <a:lnTo>
                    <a:pt x="452" y="39"/>
                  </a:lnTo>
                  <a:lnTo>
                    <a:pt x="432" y="37"/>
                  </a:lnTo>
                  <a:close/>
                  <a:moveTo>
                    <a:pt x="432" y="0"/>
                  </a:moveTo>
                  <a:lnTo>
                    <a:pt x="450" y="1"/>
                  </a:lnTo>
                  <a:lnTo>
                    <a:pt x="469" y="5"/>
                  </a:lnTo>
                  <a:lnTo>
                    <a:pt x="486" y="12"/>
                  </a:lnTo>
                  <a:lnTo>
                    <a:pt x="501" y="23"/>
                  </a:lnTo>
                  <a:lnTo>
                    <a:pt x="515" y="39"/>
                  </a:lnTo>
                  <a:lnTo>
                    <a:pt x="528" y="60"/>
                  </a:lnTo>
                  <a:lnTo>
                    <a:pt x="539" y="86"/>
                  </a:lnTo>
                  <a:lnTo>
                    <a:pt x="551" y="119"/>
                  </a:lnTo>
                  <a:lnTo>
                    <a:pt x="558" y="149"/>
                  </a:lnTo>
                  <a:lnTo>
                    <a:pt x="558" y="177"/>
                  </a:lnTo>
                  <a:lnTo>
                    <a:pt x="555" y="202"/>
                  </a:lnTo>
                  <a:lnTo>
                    <a:pt x="547" y="224"/>
                  </a:lnTo>
                  <a:lnTo>
                    <a:pt x="537" y="242"/>
                  </a:lnTo>
                  <a:lnTo>
                    <a:pt x="541" y="266"/>
                  </a:lnTo>
                  <a:lnTo>
                    <a:pt x="542" y="285"/>
                  </a:lnTo>
                  <a:lnTo>
                    <a:pt x="539" y="300"/>
                  </a:lnTo>
                  <a:lnTo>
                    <a:pt x="537" y="310"/>
                  </a:lnTo>
                  <a:lnTo>
                    <a:pt x="534" y="318"/>
                  </a:lnTo>
                  <a:lnTo>
                    <a:pt x="530" y="322"/>
                  </a:lnTo>
                  <a:lnTo>
                    <a:pt x="529" y="323"/>
                  </a:lnTo>
                  <a:lnTo>
                    <a:pt x="524" y="330"/>
                  </a:lnTo>
                  <a:lnTo>
                    <a:pt x="517" y="338"/>
                  </a:lnTo>
                  <a:lnTo>
                    <a:pt x="511" y="348"/>
                  </a:lnTo>
                  <a:lnTo>
                    <a:pt x="503" y="361"/>
                  </a:lnTo>
                  <a:lnTo>
                    <a:pt x="498" y="377"/>
                  </a:lnTo>
                  <a:lnTo>
                    <a:pt x="494" y="397"/>
                  </a:lnTo>
                  <a:lnTo>
                    <a:pt x="491" y="420"/>
                  </a:lnTo>
                  <a:lnTo>
                    <a:pt x="494" y="442"/>
                  </a:lnTo>
                  <a:lnTo>
                    <a:pt x="500" y="459"/>
                  </a:lnTo>
                  <a:lnTo>
                    <a:pt x="509" y="474"/>
                  </a:lnTo>
                  <a:lnTo>
                    <a:pt x="520" y="486"/>
                  </a:lnTo>
                  <a:lnTo>
                    <a:pt x="530" y="493"/>
                  </a:lnTo>
                  <a:lnTo>
                    <a:pt x="541" y="500"/>
                  </a:lnTo>
                  <a:lnTo>
                    <a:pt x="550" y="504"/>
                  </a:lnTo>
                  <a:lnTo>
                    <a:pt x="556" y="505"/>
                  </a:lnTo>
                  <a:lnTo>
                    <a:pt x="558" y="507"/>
                  </a:lnTo>
                  <a:lnTo>
                    <a:pt x="572" y="512"/>
                  </a:lnTo>
                  <a:lnTo>
                    <a:pt x="588" y="517"/>
                  </a:lnTo>
                  <a:lnTo>
                    <a:pt x="605" y="525"/>
                  </a:lnTo>
                  <a:lnTo>
                    <a:pt x="623" y="535"/>
                  </a:lnTo>
                  <a:lnTo>
                    <a:pt x="640" y="547"/>
                  </a:lnTo>
                  <a:lnTo>
                    <a:pt x="656" y="562"/>
                  </a:lnTo>
                  <a:lnTo>
                    <a:pt x="669" y="579"/>
                  </a:lnTo>
                  <a:lnTo>
                    <a:pt x="679" y="599"/>
                  </a:lnTo>
                  <a:lnTo>
                    <a:pt x="686" y="623"/>
                  </a:lnTo>
                  <a:lnTo>
                    <a:pt x="689" y="652"/>
                  </a:lnTo>
                  <a:lnTo>
                    <a:pt x="689" y="652"/>
                  </a:lnTo>
                  <a:lnTo>
                    <a:pt x="689" y="653"/>
                  </a:lnTo>
                  <a:lnTo>
                    <a:pt x="689" y="656"/>
                  </a:lnTo>
                  <a:lnTo>
                    <a:pt x="687" y="658"/>
                  </a:lnTo>
                  <a:lnTo>
                    <a:pt x="687" y="661"/>
                  </a:lnTo>
                  <a:lnTo>
                    <a:pt x="685" y="664"/>
                  </a:lnTo>
                  <a:lnTo>
                    <a:pt x="683" y="666"/>
                  </a:lnTo>
                  <a:lnTo>
                    <a:pt x="679" y="668"/>
                  </a:lnTo>
                  <a:lnTo>
                    <a:pt x="676" y="669"/>
                  </a:lnTo>
                  <a:lnTo>
                    <a:pt x="670" y="670"/>
                  </a:lnTo>
                  <a:lnTo>
                    <a:pt x="149" y="670"/>
                  </a:lnTo>
                  <a:lnTo>
                    <a:pt x="144" y="669"/>
                  </a:lnTo>
                  <a:lnTo>
                    <a:pt x="140" y="668"/>
                  </a:lnTo>
                  <a:lnTo>
                    <a:pt x="136" y="666"/>
                  </a:lnTo>
                  <a:lnTo>
                    <a:pt x="135" y="664"/>
                  </a:lnTo>
                  <a:lnTo>
                    <a:pt x="132" y="661"/>
                  </a:lnTo>
                  <a:lnTo>
                    <a:pt x="132" y="658"/>
                  </a:lnTo>
                  <a:lnTo>
                    <a:pt x="131" y="656"/>
                  </a:lnTo>
                  <a:lnTo>
                    <a:pt x="131" y="653"/>
                  </a:lnTo>
                  <a:lnTo>
                    <a:pt x="131" y="652"/>
                  </a:lnTo>
                  <a:lnTo>
                    <a:pt x="131" y="652"/>
                  </a:lnTo>
                  <a:lnTo>
                    <a:pt x="134" y="623"/>
                  </a:lnTo>
                  <a:lnTo>
                    <a:pt x="140" y="599"/>
                  </a:lnTo>
                  <a:lnTo>
                    <a:pt x="151" y="579"/>
                  </a:lnTo>
                  <a:lnTo>
                    <a:pt x="164" y="562"/>
                  </a:lnTo>
                  <a:lnTo>
                    <a:pt x="180" y="547"/>
                  </a:lnTo>
                  <a:lnTo>
                    <a:pt x="197" y="535"/>
                  </a:lnTo>
                  <a:lnTo>
                    <a:pt x="215" y="525"/>
                  </a:lnTo>
                  <a:lnTo>
                    <a:pt x="232" y="517"/>
                  </a:lnTo>
                  <a:lnTo>
                    <a:pt x="248" y="512"/>
                  </a:lnTo>
                  <a:lnTo>
                    <a:pt x="262" y="507"/>
                  </a:lnTo>
                  <a:lnTo>
                    <a:pt x="263" y="505"/>
                  </a:lnTo>
                  <a:lnTo>
                    <a:pt x="270" y="504"/>
                  </a:lnTo>
                  <a:lnTo>
                    <a:pt x="279" y="500"/>
                  </a:lnTo>
                  <a:lnTo>
                    <a:pt x="289" y="493"/>
                  </a:lnTo>
                  <a:lnTo>
                    <a:pt x="300" y="486"/>
                  </a:lnTo>
                  <a:lnTo>
                    <a:pt x="310" y="474"/>
                  </a:lnTo>
                  <a:lnTo>
                    <a:pt x="320" y="459"/>
                  </a:lnTo>
                  <a:lnTo>
                    <a:pt x="326" y="442"/>
                  </a:lnTo>
                  <a:lnTo>
                    <a:pt x="329" y="420"/>
                  </a:lnTo>
                  <a:lnTo>
                    <a:pt x="326" y="397"/>
                  </a:lnTo>
                  <a:lnTo>
                    <a:pt x="322" y="377"/>
                  </a:lnTo>
                  <a:lnTo>
                    <a:pt x="317" y="361"/>
                  </a:lnTo>
                  <a:lnTo>
                    <a:pt x="309" y="348"/>
                  </a:lnTo>
                  <a:lnTo>
                    <a:pt x="303" y="338"/>
                  </a:lnTo>
                  <a:lnTo>
                    <a:pt x="296" y="330"/>
                  </a:lnTo>
                  <a:lnTo>
                    <a:pt x="291" y="323"/>
                  </a:lnTo>
                  <a:lnTo>
                    <a:pt x="289" y="322"/>
                  </a:lnTo>
                  <a:lnTo>
                    <a:pt x="287" y="317"/>
                  </a:lnTo>
                  <a:lnTo>
                    <a:pt x="283" y="310"/>
                  </a:lnTo>
                  <a:lnTo>
                    <a:pt x="280" y="298"/>
                  </a:lnTo>
                  <a:lnTo>
                    <a:pt x="279" y="284"/>
                  </a:lnTo>
                  <a:lnTo>
                    <a:pt x="280" y="264"/>
                  </a:lnTo>
                  <a:lnTo>
                    <a:pt x="284" y="241"/>
                  </a:lnTo>
                  <a:lnTo>
                    <a:pt x="278" y="225"/>
                  </a:lnTo>
                  <a:lnTo>
                    <a:pt x="271" y="205"/>
                  </a:lnTo>
                  <a:lnTo>
                    <a:pt x="265" y="183"/>
                  </a:lnTo>
                  <a:lnTo>
                    <a:pt x="261" y="160"/>
                  </a:lnTo>
                  <a:lnTo>
                    <a:pt x="262" y="135"/>
                  </a:lnTo>
                  <a:lnTo>
                    <a:pt x="269" y="110"/>
                  </a:lnTo>
                  <a:lnTo>
                    <a:pt x="280" y="85"/>
                  </a:lnTo>
                  <a:lnTo>
                    <a:pt x="293" y="64"/>
                  </a:lnTo>
                  <a:lnTo>
                    <a:pt x="307" y="50"/>
                  </a:lnTo>
                  <a:lnTo>
                    <a:pt x="321" y="38"/>
                  </a:lnTo>
                  <a:lnTo>
                    <a:pt x="337" y="29"/>
                  </a:lnTo>
                  <a:lnTo>
                    <a:pt x="355" y="20"/>
                  </a:lnTo>
                  <a:lnTo>
                    <a:pt x="367" y="13"/>
                  </a:lnTo>
                  <a:lnTo>
                    <a:pt x="386" y="6"/>
                  </a:lnTo>
                  <a:lnTo>
                    <a:pt x="409" y="1"/>
                  </a:lnTo>
                  <a:lnTo>
                    <a:pt x="432" y="0"/>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7" name="文本框 6"/>
            <p:cNvSpPr txBox="1"/>
            <p:nvPr/>
          </p:nvSpPr>
          <p:spPr>
            <a:xfrm>
              <a:off x="2180710" y="4025342"/>
              <a:ext cx="1984892" cy="861509"/>
            </a:xfrm>
            <a:prstGeom prst="rect">
              <a:avLst/>
            </a:prstGeom>
            <a:noFill/>
          </p:spPr>
          <p:txBody>
            <a:bodyPr wrap="square" rtlCol="0">
              <a:spAutoFit/>
            </a:bodyPr>
            <a:lstStyle/>
            <a:p>
              <a:pPr algn="ctr"/>
              <a:r>
                <a:rPr lang="en-US" altLang="zh-CN" dirty="0" smtClean="0">
                  <a:solidFill>
                    <a:schemeClr val="bg1"/>
                  </a:solidFill>
                  <a:latin typeface="+mj-lt"/>
                  <a:ea typeface="华文细黑" panose="02010600040101010101" pitchFamily="2" charset="-122"/>
                </a:rPr>
                <a:t>Sample title goes here</a:t>
              </a:r>
              <a:endParaRPr lang="zh-CN" altLang="en-US" dirty="0">
                <a:solidFill>
                  <a:schemeClr val="bg1"/>
                </a:solidFill>
                <a:latin typeface="+mj-lt"/>
                <a:ea typeface="华文细黑" panose="02010600040101010101" pitchFamily="2" charset="-122"/>
              </a:endParaRPr>
            </a:p>
          </p:txBody>
        </p:sp>
      </p:grpSp>
      <p:cxnSp>
        <p:nvCxnSpPr>
          <p:cNvPr id="11" name="直接连接符 10"/>
          <p:cNvCxnSpPr/>
          <p:nvPr/>
        </p:nvCxnSpPr>
        <p:spPr>
          <a:xfrm>
            <a:off x="3207881" y="2075068"/>
            <a:ext cx="657225" cy="0"/>
          </a:xfrm>
          <a:prstGeom prst="line">
            <a:avLst/>
          </a:prstGeom>
          <a:ln>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207881" y="3874773"/>
            <a:ext cx="657225" cy="0"/>
          </a:xfrm>
          <a:prstGeom prst="line">
            <a:avLst/>
          </a:prstGeom>
          <a:ln>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3944677" y="2974920"/>
            <a:ext cx="657225" cy="0"/>
          </a:xfrm>
          <a:prstGeom prst="line">
            <a:avLst/>
          </a:prstGeom>
          <a:ln>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 name="组合 20"/>
          <p:cNvGrpSpPr/>
          <p:nvPr/>
        </p:nvGrpSpPr>
        <p:grpSpPr>
          <a:xfrm>
            <a:off x="4050949" y="1629338"/>
            <a:ext cx="891185" cy="891460"/>
            <a:chOff x="5401264" y="2171781"/>
            <a:chExt cx="1188247" cy="1188246"/>
          </a:xfrm>
        </p:grpSpPr>
        <p:sp>
          <p:nvSpPr>
            <p:cNvPr id="9" name="菱形 8"/>
            <p:cNvSpPr/>
            <p:nvPr/>
          </p:nvSpPr>
          <p:spPr>
            <a:xfrm>
              <a:off x="5401264" y="2171781"/>
              <a:ext cx="1188247" cy="1188246"/>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8"/>
            <p:cNvSpPr>
              <a:spLocks noEditPoints="1"/>
            </p:cNvSpPr>
            <p:nvPr/>
          </p:nvSpPr>
          <p:spPr bwMode="auto">
            <a:xfrm>
              <a:off x="5767672" y="2538189"/>
              <a:ext cx="455430" cy="455430"/>
            </a:xfrm>
            <a:custGeom>
              <a:avLst/>
              <a:gdLst>
                <a:gd name="T0" fmla="*/ 274 w 740"/>
                <a:gd name="T1" fmla="*/ 555 h 740"/>
                <a:gd name="T2" fmla="*/ 283 w 740"/>
                <a:gd name="T3" fmla="*/ 562 h 740"/>
                <a:gd name="T4" fmla="*/ 286 w 740"/>
                <a:gd name="T5" fmla="*/ 571 h 740"/>
                <a:gd name="T6" fmla="*/ 283 w 740"/>
                <a:gd name="T7" fmla="*/ 580 h 740"/>
                <a:gd name="T8" fmla="*/ 231 w 740"/>
                <a:gd name="T9" fmla="*/ 634 h 740"/>
                <a:gd name="T10" fmla="*/ 223 w 740"/>
                <a:gd name="T11" fmla="*/ 638 h 740"/>
                <a:gd name="T12" fmla="*/ 214 w 740"/>
                <a:gd name="T13" fmla="*/ 638 h 740"/>
                <a:gd name="T14" fmla="*/ 205 w 740"/>
                <a:gd name="T15" fmla="*/ 631 h 740"/>
                <a:gd name="T16" fmla="*/ 202 w 740"/>
                <a:gd name="T17" fmla="*/ 622 h 740"/>
                <a:gd name="T18" fmla="*/ 205 w 740"/>
                <a:gd name="T19" fmla="*/ 613 h 740"/>
                <a:gd name="T20" fmla="*/ 257 w 740"/>
                <a:gd name="T21" fmla="*/ 559 h 740"/>
                <a:gd name="T22" fmla="*/ 265 w 740"/>
                <a:gd name="T23" fmla="*/ 555 h 740"/>
                <a:gd name="T24" fmla="*/ 252 w 740"/>
                <a:gd name="T25" fmla="*/ 470 h 740"/>
                <a:gd name="T26" fmla="*/ 262 w 740"/>
                <a:gd name="T27" fmla="*/ 474 h 740"/>
                <a:gd name="T28" fmla="*/ 269 w 740"/>
                <a:gd name="T29" fmla="*/ 482 h 740"/>
                <a:gd name="T30" fmla="*/ 269 w 740"/>
                <a:gd name="T31" fmla="*/ 491 h 740"/>
                <a:gd name="T32" fmla="*/ 263 w 740"/>
                <a:gd name="T33" fmla="*/ 499 h 740"/>
                <a:gd name="T34" fmla="*/ 93 w 740"/>
                <a:gd name="T35" fmla="*/ 669 h 740"/>
                <a:gd name="T36" fmla="*/ 84 w 740"/>
                <a:gd name="T37" fmla="*/ 672 h 740"/>
                <a:gd name="T38" fmla="*/ 74 w 740"/>
                <a:gd name="T39" fmla="*/ 669 h 740"/>
                <a:gd name="T40" fmla="*/ 68 w 740"/>
                <a:gd name="T41" fmla="*/ 660 h 740"/>
                <a:gd name="T42" fmla="*/ 68 w 740"/>
                <a:gd name="T43" fmla="*/ 651 h 740"/>
                <a:gd name="T44" fmla="*/ 72 w 740"/>
                <a:gd name="T45" fmla="*/ 643 h 740"/>
                <a:gd name="T46" fmla="*/ 244 w 740"/>
                <a:gd name="T47" fmla="*/ 473 h 740"/>
                <a:gd name="T48" fmla="*/ 252 w 740"/>
                <a:gd name="T49" fmla="*/ 470 h 740"/>
                <a:gd name="T50" fmla="*/ 173 w 740"/>
                <a:gd name="T51" fmla="*/ 455 h 740"/>
                <a:gd name="T52" fmla="*/ 182 w 740"/>
                <a:gd name="T53" fmla="*/ 461 h 740"/>
                <a:gd name="T54" fmla="*/ 185 w 740"/>
                <a:gd name="T55" fmla="*/ 470 h 740"/>
                <a:gd name="T56" fmla="*/ 182 w 740"/>
                <a:gd name="T57" fmla="*/ 479 h 740"/>
                <a:gd name="T58" fmla="*/ 163 w 740"/>
                <a:gd name="T59" fmla="*/ 499 h 740"/>
                <a:gd name="T60" fmla="*/ 156 w 740"/>
                <a:gd name="T61" fmla="*/ 503 h 740"/>
                <a:gd name="T62" fmla="*/ 146 w 740"/>
                <a:gd name="T63" fmla="*/ 503 h 740"/>
                <a:gd name="T64" fmla="*/ 138 w 740"/>
                <a:gd name="T65" fmla="*/ 498 h 740"/>
                <a:gd name="T66" fmla="*/ 135 w 740"/>
                <a:gd name="T67" fmla="*/ 487 h 740"/>
                <a:gd name="T68" fmla="*/ 137 w 740"/>
                <a:gd name="T69" fmla="*/ 479 h 740"/>
                <a:gd name="T70" fmla="*/ 156 w 740"/>
                <a:gd name="T71" fmla="*/ 458 h 740"/>
                <a:gd name="T72" fmla="*/ 164 w 740"/>
                <a:gd name="T73" fmla="*/ 455 h 740"/>
                <a:gd name="T74" fmla="*/ 673 w 740"/>
                <a:gd name="T75" fmla="*/ 91 h 740"/>
                <a:gd name="T76" fmla="*/ 421 w 740"/>
                <a:gd name="T77" fmla="*/ 680 h 740"/>
                <a:gd name="T78" fmla="*/ 650 w 740"/>
                <a:gd name="T79" fmla="*/ 67 h 740"/>
                <a:gd name="T80" fmla="*/ 299 w 740"/>
                <a:gd name="T81" fmla="*/ 418 h 740"/>
                <a:gd name="T82" fmla="*/ 723 w 740"/>
                <a:gd name="T83" fmla="*/ 0 h 740"/>
                <a:gd name="T84" fmla="*/ 732 w 740"/>
                <a:gd name="T85" fmla="*/ 3 h 740"/>
                <a:gd name="T86" fmla="*/ 739 w 740"/>
                <a:gd name="T87" fmla="*/ 12 h 740"/>
                <a:gd name="T88" fmla="*/ 739 w 740"/>
                <a:gd name="T89" fmla="*/ 21 h 740"/>
                <a:gd name="T90" fmla="*/ 737 w 740"/>
                <a:gd name="T91" fmla="*/ 24 h 740"/>
                <a:gd name="T92" fmla="*/ 435 w 740"/>
                <a:gd name="T93" fmla="*/ 729 h 740"/>
                <a:gd name="T94" fmla="*/ 435 w 740"/>
                <a:gd name="T95" fmla="*/ 729 h 740"/>
                <a:gd name="T96" fmla="*/ 430 w 740"/>
                <a:gd name="T97" fmla="*/ 737 h 740"/>
                <a:gd name="T98" fmla="*/ 421 w 740"/>
                <a:gd name="T99" fmla="*/ 740 h 740"/>
                <a:gd name="T100" fmla="*/ 410 w 740"/>
                <a:gd name="T101" fmla="*/ 736 h 740"/>
                <a:gd name="T102" fmla="*/ 405 w 740"/>
                <a:gd name="T103" fmla="*/ 727 h 740"/>
                <a:gd name="T104" fmla="*/ 290 w 740"/>
                <a:gd name="T105" fmla="*/ 449 h 740"/>
                <a:gd name="T106" fmla="*/ 12 w 740"/>
                <a:gd name="T107" fmla="*/ 335 h 740"/>
                <a:gd name="T108" fmla="*/ 4 w 740"/>
                <a:gd name="T109" fmla="*/ 329 h 740"/>
                <a:gd name="T110" fmla="*/ 0 w 740"/>
                <a:gd name="T111" fmla="*/ 320 h 740"/>
                <a:gd name="T112" fmla="*/ 3 w 740"/>
                <a:gd name="T113" fmla="*/ 311 h 740"/>
                <a:gd name="T114" fmla="*/ 10 w 740"/>
                <a:gd name="T115" fmla="*/ 304 h 740"/>
                <a:gd name="T116" fmla="*/ 11 w 740"/>
                <a:gd name="T117" fmla="*/ 304 h 740"/>
                <a:gd name="T118" fmla="*/ 715 w 740"/>
                <a:gd name="T119" fmla="*/ 2 h 740"/>
                <a:gd name="T120" fmla="*/ 719 w 740"/>
                <a:gd name="T121"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0" h="740">
                  <a:moveTo>
                    <a:pt x="269" y="554"/>
                  </a:moveTo>
                  <a:lnTo>
                    <a:pt x="274" y="555"/>
                  </a:lnTo>
                  <a:lnTo>
                    <a:pt x="279" y="558"/>
                  </a:lnTo>
                  <a:lnTo>
                    <a:pt x="283" y="562"/>
                  </a:lnTo>
                  <a:lnTo>
                    <a:pt x="284" y="566"/>
                  </a:lnTo>
                  <a:lnTo>
                    <a:pt x="286" y="571"/>
                  </a:lnTo>
                  <a:lnTo>
                    <a:pt x="286" y="576"/>
                  </a:lnTo>
                  <a:lnTo>
                    <a:pt x="283" y="580"/>
                  </a:lnTo>
                  <a:lnTo>
                    <a:pt x="281" y="583"/>
                  </a:lnTo>
                  <a:lnTo>
                    <a:pt x="231" y="634"/>
                  </a:lnTo>
                  <a:lnTo>
                    <a:pt x="227" y="637"/>
                  </a:lnTo>
                  <a:lnTo>
                    <a:pt x="223" y="638"/>
                  </a:lnTo>
                  <a:lnTo>
                    <a:pt x="219" y="639"/>
                  </a:lnTo>
                  <a:lnTo>
                    <a:pt x="214" y="638"/>
                  </a:lnTo>
                  <a:lnTo>
                    <a:pt x="209" y="635"/>
                  </a:lnTo>
                  <a:lnTo>
                    <a:pt x="205" y="631"/>
                  </a:lnTo>
                  <a:lnTo>
                    <a:pt x="203" y="627"/>
                  </a:lnTo>
                  <a:lnTo>
                    <a:pt x="202" y="622"/>
                  </a:lnTo>
                  <a:lnTo>
                    <a:pt x="202" y="617"/>
                  </a:lnTo>
                  <a:lnTo>
                    <a:pt x="205" y="613"/>
                  </a:lnTo>
                  <a:lnTo>
                    <a:pt x="207" y="610"/>
                  </a:lnTo>
                  <a:lnTo>
                    <a:pt x="257" y="559"/>
                  </a:lnTo>
                  <a:lnTo>
                    <a:pt x="261" y="557"/>
                  </a:lnTo>
                  <a:lnTo>
                    <a:pt x="265" y="555"/>
                  </a:lnTo>
                  <a:lnTo>
                    <a:pt x="269" y="554"/>
                  </a:lnTo>
                  <a:close/>
                  <a:moveTo>
                    <a:pt x="252" y="470"/>
                  </a:moveTo>
                  <a:lnTo>
                    <a:pt x="257" y="472"/>
                  </a:lnTo>
                  <a:lnTo>
                    <a:pt x="262" y="474"/>
                  </a:lnTo>
                  <a:lnTo>
                    <a:pt x="266" y="477"/>
                  </a:lnTo>
                  <a:lnTo>
                    <a:pt x="269" y="482"/>
                  </a:lnTo>
                  <a:lnTo>
                    <a:pt x="269" y="487"/>
                  </a:lnTo>
                  <a:lnTo>
                    <a:pt x="269" y="491"/>
                  </a:lnTo>
                  <a:lnTo>
                    <a:pt x="266" y="496"/>
                  </a:lnTo>
                  <a:lnTo>
                    <a:pt x="263" y="499"/>
                  </a:lnTo>
                  <a:lnTo>
                    <a:pt x="96" y="667"/>
                  </a:lnTo>
                  <a:lnTo>
                    <a:pt x="93" y="669"/>
                  </a:lnTo>
                  <a:lnTo>
                    <a:pt x="88" y="672"/>
                  </a:lnTo>
                  <a:lnTo>
                    <a:pt x="84" y="672"/>
                  </a:lnTo>
                  <a:lnTo>
                    <a:pt x="79" y="672"/>
                  </a:lnTo>
                  <a:lnTo>
                    <a:pt x="74" y="669"/>
                  </a:lnTo>
                  <a:lnTo>
                    <a:pt x="71" y="665"/>
                  </a:lnTo>
                  <a:lnTo>
                    <a:pt x="68" y="660"/>
                  </a:lnTo>
                  <a:lnTo>
                    <a:pt x="67" y="655"/>
                  </a:lnTo>
                  <a:lnTo>
                    <a:pt x="68" y="651"/>
                  </a:lnTo>
                  <a:lnTo>
                    <a:pt x="70" y="647"/>
                  </a:lnTo>
                  <a:lnTo>
                    <a:pt x="72" y="643"/>
                  </a:lnTo>
                  <a:lnTo>
                    <a:pt x="240" y="476"/>
                  </a:lnTo>
                  <a:lnTo>
                    <a:pt x="244" y="473"/>
                  </a:lnTo>
                  <a:lnTo>
                    <a:pt x="248" y="472"/>
                  </a:lnTo>
                  <a:lnTo>
                    <a:pt x="252" y="470"/>
                  </a:lnTo>
                  <a:close/>
                  <a:moveTo>
                    <a:pt x="168" y="453"/>
                  </a:moveTo>
                  <a:lnTo>
                    <a:pt x="173" y="455"/>
                  </a:lnTo>
                  <a:lnTo>
                    <a:pt x="178" y="457"/>
                  </a:lnTo>
                  <a:lnTo>
                    <a:pt x="182" y="461"/>
                  </a:lnTo>
                  <a:lnTo>
                    <a:pt x="184" y="465"/>
                  </a:lnTo>
                  <a:lnTo>
                    <a:pt x="185" y="470"/>
                  </a:lnTo>
                  <a:lnTo>
                    <a:pt x="185" y="476"/>
                  </a:lnTo>
                  <a:lnTo>
                    <a:pt x="182" y="479"/>
                  </a:lnTo>
                  <a:lnTo>
                    <a:pt x="180" y="482"/>
                  </a:lnTo>
                  <a:lnTo>
                    <a:pt x="163" y="499"/>
                  </a:lnTo>
                  <a:lnTo>
                    <a:pt x="160" y="502"/>
                  </a:lnTo>
                  <a:lnTo>
                    <a:pt x="156" y="503"/>
                  </a:lnTo>
                  <a:lnTo>
                    <a:pt x="151" y="504"/>
                  </a:lnTo>
                  <a:lnTo>
                    <a:pt x="146" y="503"/>
                  </a:lnTo>
                  <a:lnTo>
                    <a:pt x="142" y="500"/>
                  </a:lnTo>
                  <a:lnTo>
                    <a:pt x="138" y="498"/>
                  </a:lnTo>
                  <a:lnTo>
                    <a:pt x="135" y="493"/>
                  </a:lnTo>
                  <a:lnTo>
                    <a:pt x="135" y="487"/>
                  </a:lnTo>
                  <a:lnTo>
                    <a:pt x="135" y="483"/>
                  </a:lnTo>
                  <a:lnTo>
                    <a:pt x="137" y="479"/>
                  </a:lnTo>
                  <a:lnTo>
                    <a:pt x="139" y="476"/>
                  </a:lnTo>
                  <a:lnTo>
                    <a:pt x="156" y="458"/>
                  </a:lnTo>
                  <a:lnTo>
                    <a:pt x="160" y="456"/>
                  </a:lnTo>
                  <a:lnTo>
                    <a:pt x="164" y="455"/>
                  </a:lnTo>
                  <a:lnTo>
                    <a:pt x="168" y="453"/>
                  </a:lnTo>
                  <a:close/>
                  <a:moveTo>
                    <a:pt x="673" y="91"/>
                  </a:moveTo>
                  <a:lnTo>
                    <a:pt x="322" y="441"/>
                  </a:lnTo>
                  <a:lnTo>
                    <a:pt x="421" y="680"/>
                  </a:lnTo>
                  <a:lnTo>
                    <a:pt x="673" y="91"/>
                  </a:lnTo>
                  <a:close/>
                  <a:moveTo>
                    <a:pt x="650" y="67"/>
                  </a:moveTo>
                  <a:lnTo>
                    <a:pt x="61" y="320"/>
                  </a:lnTo>
                  <a:lnTo>
                    <a:pt x="299" y="418"/>
                  </a:lnTo>
                  <a:lnTo>
                    <a:pt x="650" y="67"/>
                  </a:lnTo>
                  <a:close/>
                  <a:moveTo>
                    <a:pt x="723" y="0"/>
                  </a:moveTo>
                  <a:lnTo>
                    <a:pt x="728" y="2"/>
                  </a:lnTo>
                  <a:lnTo>
                    <a:pt x="732" y="3"/>
                  </a:lnTo>
                  <a:lnTo>
                    <a:pt x="736" y="7"/>
                  </a:lnTo>
                  <a:lnTo>
                    <a:pt x="739" y="12"/>
                  </a:lnTo>
                  <a:lnTo>
                    <a:pt x="740" y="17"/>
                  </a:lnTo>
                  <a:lnTo>
                    <a:pt x="739" y="21"/>
                  </a:lnTo>
                  <a:lnTo>
                    <a:pt x="737" y="24"/>
                  </a:lnTo>
                  <a:lnTo>
                    <a:pt x="737" y="24"/>
                  </a:lnTo>
                  <a:lnTo>
                    <a:pt x="436" y="729"/>
                  </a:lnTo>
                  <a:lnTo>
                    <a:pt x="435" y="729"/>
                  </a:lnTo>
                  <a:lnTo>
                    <a:pt x="435" y="729"/>
                  </a:lnTo>
                  <a:lnTo>
                    <a:pt x="435" y="729"/>
                  </a:lnTo>
                  <a:lnTo>
                    <a:pt x="432" y="733"/>
                  </a:lnTo>
                  <a:lnTo>
                    <a:pt x="430" y="737"/>
                  </a:lnTo>
                  <a:lnTo>
                    <a:pt x="425" y="739"/>
                  </a:lnTo>
                  <a:lnTo>
                    <a:pt x="421" y="740"/>
                  </a:lnTo>
                  <a:lnTo>
                    <a:pt x="415" y="739"/>
                  </a:lnTo>
                  <a:lnTo>
                    <a:pt x="410" y="736"/>
                  </a:lnTo>
                  <a:lnTo>
                    <a:pt x="406" y="732"/>
                  </a:lnTo>
                  <a:lnTo>
                    <a:pt x="405" y="727"/>
                  </a:lnTo>
                  <a:lnTo>
                    <a:pt x="404" y="727"/>
                  </a:lnTo>
                  <a:lnTo>
                    <a:pt x="290" y="449"/>
                  </a:lnTo>
                  <a:lnTo>
                    <a:pt x="12" y="335"/>
                  </a:lnTo>
                  <a:lnTo>
                    <a:pt x="12" y="335"/>
                  </a:lnTo>
                  <a:lnTo>
                    <a:pt x="7" y="333"/>
                  </a:lnTo>
                  <a:lnTo>
                    <a:pt x="4" y="329"/>
                  </a:lnTo>
                  <a:lnTo>
                    <a:pt x="2" y="325"/>
                  </a:lnTo>
                  <a:lnTo>
                    <a:pt x="0" y="320"/>
                  </a:lnTo>
                  <a:lnTo>
                    <a:pt x="0" y="314"/>
                  </a:lnTo>
                  <a:lnTo>
                    <a:pt x="3" y="311"/>
                  </a:lnTo>
                  <a:lnTo>
                    <a:pt x="6" y="307"/>
                  </a:lnTo>
                  <a:lnTo>
                    <a:pt x="10" y="304"/>
                  </a:lnTo>
                  <a:lnTo>
                    <a:pt x="10" y="304"/>
                  </a:lnTo>
                  <a:lnTo>
                    <a:pt x="11" y="304"/>
                  </a:lnTo>
                  <a:lnTo>
                    <a:pt x="11" y="304"/>
                  </a:lnTo>
                  <a:lnTo>
                    <a:pt x="715" y="2"/>
                  </a:lnTo>
                  <a:lnTo>
                    <a:pt x="715" y="2"/>
                  </a:lnTo>
                  <a:lnTo>
                    <a:pt x="719" y="0"/>
                  </a:lnTo>
                  <a:lnTo>
                    <a:pt x="723" y="0"/>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grpSp>
      <p:grpSp>
        <p:nvGrpSpPr>
          <p:cNvPr id="20" name="组合 22"/>
          <p:cNvGrpSpPr/>
          <p:nvPr/>
        </p:nvGrpSpPr>
        <p:grpSpPr>
          <a:xfrm>
            <a:off x="4050949" y="3429043"/>
            <a:ext cx="891185" cy="891460"/>
            <a:chOff x="5401264" y="4570647"/>
            <a:chExt cx="1188247" cy="1188246"/>
          </a:xfrm>
        </p:grpSpPr>
        <p:sp>
          <p:nvSpPr>
            <p:cNvPr id="10" name="菱形 9"/>
            <p:cNvSpPr/>
            <p:nvPr/>
          </p:nvSpPr>
          <p:spPr>
            <a:xfrm>
              <a:off x="5401264" y="4570647"/>
              <a:ext cx="1188247" cy="1188246"/>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13"/>
            <p:cNvSpPr>
              <a:spLocks noEditPoints="1"/>
            </p:cNvSpPr>
            <p:nvPr/>
          </p:nvSpPr>
          <p:spPr bwMode="auto">
            <a:xfrm>
              <a:off x="5767979" y="4937362"/>
              <a:ext cx="454816" cy="454816"/>
            </a:xfrm>
            <a:custGeom>
              <a:avLst/>
              <a:gdLst>
                <a:gd name="T0" fmla="*/ 338 w 739"/>
                <a:gd name="T1" fmla="*/ 383 h 739"/>
                <a:gd name="T2" fmla="*/ 401 w 739"/>
                <a:gd name="T3" fmla="*/ 383 h 739"/>
                <a:gd name="T4" fmla="*/ 524 w 739"/>
                <a:gd name="T5" fmla="*/ 303 h 739"/>
                <a:gd name="T6" fmla="*/ 406 w 739"/>
                <a:gd name="T7" fmla="*/ 425 h 739"/>
                <a:gd name="T8" fmla="*/ 504 w 739"/>
                <a:gd name="T9" fmla="*/ 470 h 739"/>
                <a:gd name="T10" fmla="*/ 215 w 739"/>
                <a:gd name="T11" fmla="*/ 303 h 739"/>
                <a:gd name="T12" fmla="*/ 257 w 739"/>
                <a:gd name="T13" fmla="*/ 494 h 739"/>
                <a:gd name="T14" fmla="*/ 317 w 739"/>
                <a:gd name="T15" fmla="*/ 411 h 739"/>
                <a:gd name="T16" fmla="*/ 369 w 739"/>
                <a:gd name="T17" fmla="*/ 201 h 739"/>
                <a:gd name="T18" fmla="*/ 321 w 739"/>
                <a:gd name="T19" fmla="*/ 323 h 739"/>
                <a:gd name="T20" fmla="*/ 418 w 739"/>
                <a:gd name="T21" fmla="*/ 323 h 739"/>
                <a:gd name="T22" fmla="*/ 369 w 739"/>
                <a:gd name="T23" fmla="*/ 201 h 739"/>
                <a:gd name="T24" fmla="*/ 537 w 739"/>
                <a:gd name="T25" fmla="*/ 256 h 739"/>
                <a:gd name="T26" fmla="*/ 537 w 739"/>
                <a:gd name="T27" fmla="*/ 483 h 739"/>
                <a:gd name="T28" fmla="*/ 329 w 739"/>
                <a:gd name="T29" fmla="*/ 566 h 739"/>
                <a:gd name="T30" fmla="*/ 172 w 739"/>
                <a:gd name="T31" fmla="*/ 411 h 739"/>
                <a:gd name="T32" fmla="*/ 257 w 739"/>
                <a:gd name="T33" fmla="*/ 202 h 739"/>
                <a:gd name="T34" fmla="*/ 314 w 739"/>
                <a:gd name="T35" fmla="*/ 79 h 739"/>
                <a:gd name="T36" fmla="*/ 215 w 739"/>
                <a:gd name="T37" fmla="*/ 125 h 739"/>
                <a:gd name="T38" fmla="*/ 102 w 739"/>
                <a:gd name="T39" fmla="*/ 162 h 739"/>
                <a:gd name="T40" fmla="*/ 105 w 739"/>
                <a:gd name="T41" fmla="*/ 260 h 739"/>
                <a:gd name="T42" fmla="*/ 33 w 739"/>
                <a:gd name="T43" fmla="*/ 411 h 739"/>
                <a:gd name="T44" fmla="*/ 105 w 739"/>
                <a:gd name="T45" fmla="*/ 479 h 739"/>
                <a:gd name="T46" fmla="*/ 161 w 739"/>
                <a:gd name="T47" fmla="*/ 636 h 739"/>
                <a:gd name="T48" fmla="*/ 215 w 739"/>
                <a:gd name="T49" fmla="*/ 614 h 739"/>
                <a:gd name="T50" fmla="*/ 314 w 739"/>
                <a:gd name="T51" fmla="*/ 659 h 739"/>
                <a:gd name="T52" fmla="*/ 424 w 739"/>
                <a:gd name="T53" fmla="*/ 659 h 739"/>
                <a:gd name="T54" fmla="*/ 524 w 739"/>
                <a:gd name="T55" fmla="*/ 614 h 739"/>
                <a:gd name="T56" fmla="*/ 578 w 739"/>
                <a:gd name="T57" fmla="*/ 636 h 739"/>
                <a:gd name="T58" fmla="*/ 634 w 739"/>
                <a:gd name="T59" fmla="*/ 479 h 739"/>
                <a:gd name="T60" fmla="*/ 706 w 739"/>
                <a:gd name="T61" fmla="*/ 411 h 739"/>
                <a:gd name="T62" fmla="*/ 634 w 739"/>
                <a:gd name="T63" fmla="*/ 260 h 739"/>
                <a:gd name="T64" fmla="*/ 636 w 739"/>
                <a:gd name="T65" fmla="*/ 162 h 739"/>
                <a:gd name="T66" fmla="*/ 524 w 739"/>
                <a:gd name="T67" fmla="*/ 125 h 739"/>
                <a:gd name="T68" fmla="*/ 424 w 739"/>
                <a:gd name="T69" fmla="*/ 79 h 739"/>
                <a:gd name="T70" fmla="*/ 419 w 739"/>
                <a:gd name="T71" fmla="*/ 0 h 739"/>
                <a:gd name="T72" fmla="*/ 492 w 739"/>
                <a:gd name="T73" fmla="*/ 74 h 739"/>
                <a:gd name="T74" fmla="*/ 585 w 739"/>
                <a:gd name="T75" fmla="*/ 68 h 739"/>
                <a:gd name="T76" fmla="*/ 669 w 739"/>
                <a:gd name="T77" fmla="*/ 168 h 739"/>
                <a:gd name="T78" fmla="*/ 723 w 739"/>
                <a:gd name="T79" fmla="*/ 299 h 739"/>
                <a:gd name="T80" fmla="*/ 731 w 739"/>
                <a:gd name="T81" fmla="*/ 434 h 739"/>
                <a:gd name="T82" fmla="*/ 665 w 739"/>
                <a:gd name="T83" fmla="*/ 561 h 739"/>
                <a:gd name="T84" fmla="*/ 591 w 739"/>
                <a:gd name="T85" fmla="*/ 669 h 739"/>
                <a:gd name="T86" fmla="*/ 529 w 739"/>
                <a:gd name="T87" fmla="*/ 646 h 739"/>
                <a:gd name="T88" fmla="*/ 427 w 739"/>
                <a:gd name="T89" fmla="*/ 737 h 739"/>
                <a:gd name="T90" fmla="*/ 295 w 739"/>
                <a:gd name="T91" fmla="*/ 714 h 739"/>
                <a:gd name="T92" fmla="*/ 164 w 739"/>
                <a:gd name="T93" fmla="*/ 671 h 739"/>
                <a:gd name="T94" fmla="*/ 68 w 739"/>
                <a:gd name="T95" fmla="*/ 587 h 739"/>
                <a:gd name="T96" fmla="*/ 60 w 739"/>
                <a:gd name="T97" fmla="*/ 453 h 739"/>
                <a:gd name="T98" fmla="*/ 0 w 739"/>
                <a:gd name="T99" fmla="*/ 320 h 739"/>
                <a:gd name="T100" fmla="*/ 74 w 739"/>
                <a:gd name="T101" fmla="*/ 247 h 739"/>
                <a:gd name="T102" fmla="*/ 74 w 739"/>
                <a:gd name="T103" fmla="*/ 144 h 739"/>
                <a:gd name="T104" fmla="*/ 172 w 739"/>
                <a:gd name="T105" fmla="*/ 70 h 739"/>
                <a:gd name="T106" fmla="*/ 299 w 739"/>
                <a:gd name="T107" fmla="*/ 15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39" h="739">
                  <a:moveTo>
                    <a:pt x="369" y="336"/>
                  </a:moveTo>
                  <a:lnTo>
                    <a:pt x="356" y="339"/>
                  </a:lnTo>
                  <a:lnTo>
                    <a:pt x="346" y="345"/>
                  </a:lnTo>
                  <a:lnTo>
                    <a:pt x="338" y="357"/>
                  </a:lnTo>
                  <a:lnTo>
                    <a:pt x="335" y="370"/>
                  </a:lnTo>
                  <a:lnTo>
                    <a:pt x="338" y="383"/>
                  </a:lnTo>
                  <a:lnTo>
                    <a:pt x="346" y="394"/>
                  </a:lnTo>
                  <a:lnTo>
                    <a:pt x="356" y="400"/>
                  </a:lnTo>
                  <a:lnTo>
                    <a:pt x="369" y="403"/>
                  </a:lnTo>
                  <a:lnTo>
                    <a:pt x="382" y="400"/>
                  </a:lnTo>
                  <a:lnTo>
                    <a:pt x="393" y="394"/>
                  </a:lnTo>
                  <a:lnTo>
                    <a:pt x="401" y="383"/>
                  </a:lnTo>
                  <a:lnTo>
                    <a:pt x="403" y="370"/>
                  </a:lnTo>
                  <a:lnTo>
                    <a:pt x="401" y="357"/>
                  </a:lnTo>
                  <a:lnTo>
                    <a:pt x="393" y="345"/>
                  </a:lnTo>
                  <a:lnTo>
                    <a:pt x="382" y="339"/>
                  </a:lnTo>
                  <a:lnTo>
                    <a:pt x="369" y="336"/>
                  </a:lnTo>
                  <a:close/>
                  <a:moveTo>
                    <a:pt x="524" y="303"/>
                  </a:moveTo>
                  <a:lnTo>
                    <a:pt x="434" y="353"/>
                  </a:lnTo>
                  <a:lnTo>
                    <a:pt x="436" y="361"/>
                  </a:lnTo>
                  <a:lnTo>
                    <a:pt x="436" y="370"/>
                  </a:lnTo>
                  <a:lnTo>
                    <a:pt x="432" y="392"/>
                  </a:lnTo>
                  <a:lnTo>
                    <a:pt x="422" y="411"/>
                  </a:lnTo>
                  <a:lnTo>
                    <a:pt x="406" y="425"/>
                  </a:lnTo>
                  <a:lnTo>
                    <a:pt x="386" y="434"/>
                  </a:lnTo>
                  <a:lnTo>
                    <a:pt x="386" y="536"/>
                  </a:lnTo>
                  <a:lnTo>
                    <a:pt x="422" y="530"/>
                  </a:lnTo>
                  <a:lnTo>
                    <a:pt x="453" y="515"/>
                  </a:lnTo>
                  <a:lnTo>
                    <a:pt x="481" y="494"/>
                  </a:lnTo>
                  <a:lnTo>
                    <a:pt x="504" y="470"/>
                  </a:lnTo>
                  <a:lnTo>
                    <a:pt x="523" y="439"/>
                  </a:lnTo>
                  <a:lnTo>
                    <a:pt x="533" y="405"/>
                  </a:lnTo>
                  <a:lnTo>
                    <a:pt x="537" y="370"/>
                  </a:lnTo>
                  <a:lnTo>
                    <a:pt x="533" y="335"/>
                  </a:lnTo>
                  <a:lnTo>
                    <a:pt x="524" y="303"/>
                  </a:lnTo>
                  <a:close/>
                  <a:moveTo>
                    <a:pt x="215" y="303"/>
                  </a:moveTo>
                  <a:lnTo>
                    <a:pt x="204" y="335"/>
                  </a:lnTo>
                  <a:lnTo>
                    <a:pt x="202" y="370"/>
                  </a:lnTo>
                  <a:lnTo>
                    <a:pt x="206" y="405"/>
                  </a:lnTo>
                  <a:lnTo>
                    <a:pt x="216" y="439"/>
                  </a:lnTo>
                  <a:lnTo>
                    <a:pt x="235" y="470"/>
                  </a:lnTo>
                  <a:lnTo>
                    <a:pt x="257" y="494"/>
                  </a:lnTo>
                  <a:lnTo>
                    <a:pt x="286" y="515"/>
                  </a:lnTo>
                  <a:lnTo>
                    <a:pt x="317" y="530"/>
                  </a:lnTo>
                  <a:lnTo>
                    <a:pt x="352" y="536"/>
                  </a:lnTo>
                  <a:lnTo>
                    <a:pt x="352" y="434"/>
                  </a:lnTo>
                  <a:lnTo>
                    <a:pt x="333" y="425"/>
                  </a:lnTo>
                  <a:lnTo>
                    <a:pt x="317" y="411"/>
                  </a:lnTo>
                  <a:lnTo>
                    <a:pt x="305" y="392"/>
                  </a:lnTo>
                  <a:lnTo>
                    <a:pt x="303" y="370"/>
                  </a:lnTo>
                  <a:lnTo>
                    <a:pt x="303" y="361"/>
                  </a:lnTo>
                  <a:lnTo>
                    <a:pt x="304" y="353"/>
                  </a:lnTo>
                  <a:lnTo>
                    <a:pt x="215" y="303"/>
                  </a:lnTo>
                  <a:close/>
                  <a:moveTo>
                    <a:pt x="369" y="201"/>
                  </a:moveTo>
                  <a:lnTo>
                    <a:pt x="335" y="205"/>
                  </a:lnTo>
                  <a:lnTo>
                    <a:pt x="305" y="214"/>
                  </a:lnTo>
                  <a:lnTo>
                    <a:pt x="276" y="230"/>
                  </a:lnTo>
                  <a:lnTo>
                    <a:pt x="252" y="250"/>
                  </a:lnTo>
                  <a:lnTo>
                    <a:pt x="232" y="273"/>
                  </a:lnTo>
                  <a:lnTo>
                    <a:pt x="321" y="323"/>
                  </a:lnTo>
                  <a:lnTo>
                    <a:pt x="334" y="312"/>
                  </a:lnTo>
                  <a:lnTo>
                    <a:pt x="351" y="305"/>
                  </a:lnTo>
                  <a:lnTo>
                    <a:pt x="369" y="302"/>
                  </a:lnTo>
                  <a:lnTo>
                    <a:pt x="388" y="305"/>
                  </a:lnTo>
                  <a:lnTo>
                    <a:pt x="403" y="312"/>
                  </a:lnTo>
                  <a:lnTo>
                    <a:pt x="418" y="323"/>
                  </a:lnTo>
                  <a:lnTo>
                    <a:pt x="507" y="273"/>
                  </a:lnTo>
                  <a:lnTo>
                    <a:pt x="487" y="250"/>
                  </a:lnTo>
                  <a:lnTo>
                    <a:pt x="462" y="230"/>
                  </a:lnTo>
                  <a:lnTo>
                    <a:pt x="434" y="214"/>
                  </a:lnTo>
                  <a:lnTo>
                    <a:pt x="402" y="205"/>
                  </a:lnTo>
                  <a:lnTo>
                    <a:pt x="369" y="201"/>
                  </a:lnTo>
                  <a:close/>
                  <a:moveTo>
                    <a:pt x="369" y="168"/>
                  </a:moveTo>
                  <a:lnTo>
                    <a:pt x="410" y="172"/>
                  </a:lnTo>
                  <a:lnTo>
                    <a:pt x="448" y="184"/>
                  </a:lnTo>
                  <a:lnTo>
                    <a:pt x="482" y="202"/>
                  </a:lnTo>
                  <a:lnTo>
                    <a:pt x="512" y="227"/>
                  </a:lnTo>
                  <a:lnTo>
                    <a:pt x="537" y="256"/>
                  </a:lnTo>
                  <a:lnTo>
                    <a:pt x="555" y="292"/>
                  </a:lnTo>
                  <a:lnTo>
                    <a:pt x="567" y="329"/>
                  </a:lnTo>
                  <a:lnTo>
                    <a:pt x="571" y="370"/>
                  </a:lnTo>
                  <a:lnTo>
                    <a:pt x="567" y="411"/>
                  </a:lnTo>
                  <a:lnTo>
                    <a:pt x="555" y="449"/>
                  </a:lnTo>
                  <a:lnTo>
                    <a:pt x="537" y="483"/>
                  </a:lnTo>
                  <a:lnTo>
                    <a:pt x="512" y="511"/>
                  </a:lnTo>
                  <a:lnTo>
                    <a:pt x="482" y="536"/>
                  </a:lnTo>
                  <a:lnTo>
                    <a:pt x="448" y="555"/>
                  </a:lnTo>
                  <a:lnTo>
                    <a:pt x="410" y="566"/>
                  </a:lnTo>
                  <a:lnTo>
                    <a:pt x="369" y="572"/>
                  </a:lnTo>
                  <a:lnTo>
                    <a:pt x="329" y="566"/>
                  </a:lnTo>
                  <a:lnTo>
                    <a:pt x="291" y="555"/>
                  </a:lnTo>
                  <a:lnTo>
                    <a:pt x="257" y="536"/>
                  </a:lnTo>
                  <a:lnTo>
                    <a:pt x="227" y="511"/>
                  </a:lnTo>
                  <a:lnTo>
                    <a:pt x="202" y="483"/>
                  </a:lnTo>
                  <a:lnTo>
                    <a:pt x="183" y="449"/>
                  </a:lnTo>
                  <a:lnTo>
                    <a:pt x="172" y="411"/>
                  </a:lnTo>
                  <a:lnTo>
                    <a:pt x="168" y="370"/>
                  </a:lnTo>
                  <a:lnTo>
                    <a:pt x="172" y="329"/>
                  </a:lnTo>
                  <a:lnTo>
                    <a:pt x="183" y="292"/>
                  </a:lnTo>
                  <a:lnTo>
                    <a:pt x="202" y="256"/>
                  </a:lnTo>
                  <a:lnTo>
                    <a:pt x="227" y="227"/>
                  </a:lnTo>
                  <a:lnTo>
                    <a:pt x="257" y="202"/>
                  </a:lnTo>
                  <a:lnTo>
                    <a:pt x="291" y="184"/>
                  </a:lnTo>
                  <a:lnTo>
                    <a:pt x="329" y="172"/>
                  </a:lnTo>
                  <a:lnTo>
                    <a:pt x="369" y="168"/>
                  </a:lnTo>
                  <a:close/>
                  <a:moveTo>
                    <a:pt x="327" y="34"/>
                  </a:moveTo>
                  <a:lnTo>
                    <a:pt x="318" y="69"/>
                  </a:lnTo>
                  <a:lnTo>
                    <a:pt x="314" y="79"/>
                  </a:lnTo>
                  <a:lnTo>
                    <a:pt x="305" y="87"/>
                  </a:lnTo>
                  <a:lnTo>
                    <a:pt x="295" y="93"/>
                  </a:lnTo>
                  <a:lnTo>
                    <a:pt x="259" y="104"/>
                  </a:lnTo>
                  <a:lnTo>
                    <a:pt x="227" y="121"/>
                  </a:lnTo>
                  <a:lnTo>
                    <a:pt x="220" y="124"/>
                  </a:lnTo>
                  <a:lnTo>
                    <a:pt x="215" y="125"/>
                  </a:lnTo>
                  <a:lnTo>
                    <a:pt x="210" y="127"/>
                  </a:lnTo>
                  <a:lnTo>
                    <a:pt x="203" y="125"/>
                  </a:lnTo>
                  <a:lnTo>
                    <a:pt x="198" y="124"/>
                  </a:lnTo>
                  <a:lnTo>
                    <a:pt x="193" y="121"/>
                  </a:lnTo>
                  <a:lnTo>
                    <a:pt x="161" y="103"/>
                  </a:lnTo>
                  <a:lnTo>
                    <a:pt x="102" y="162"/>
                  </a:lnTo>
                  <a:lnTo>
                    <a:pt x="102" y="162"/>
                  </a:lnTo>
                  <a:lnTo>
                    <a:pt x="121" y="192"/>
                  </a:lnTo>
                  <a:lnTo>
                    <a:pt x="125" y="204"/>
                  </a:lnTo>
                  <a:lnTo>
                    <a:pt x="125" y="216"/>
                  </a:lnTo>
                  <a:lnTo>
                    <a:pt x="121" y="226"/>
                  </a:lnTo>
                  <a:lnTo>
                    <a:pt x="105" y="260"/>
                  </a:lnTo>
                  <a:lnTo>
                    <a:pt x="92" y="295"/>
                  </a:lnTo>
                  <a:lnTo>
                    <a:pt x="87" y="306"/>
                  </a:lnTo>
                  <a:lnTo>
                    <a:pt x="79" y="315"/>
                  </a:lnTo>
                  <a:lnTo>
                    <a:pt x="68" y="319"/>
                  </a:lnTo>
                  <a:lnTo>
                    <a:pt x="33" y="328"/>
                  </a:lnTo>
                  <a:lnTo>
                    <a:pt x="33" y="411"/>
                  </a:lnTo>
                  <a:lnTo>
                    <a:pt x="34" y="411"/>
                  </a:lnTo>
                  <a:lnTo>
                    <a:pt x="68" y="420"/>
                  </a:lnTo>
                  <a:lnTo>
                    <a:pt x="79" y="425"/>
                  </a:lnTo>
                  <a:lnTo>
                    <a:pt x="87" y="433"/>
                  </a:lnTo>
                  <a:lnTo>
                    <a:pt x="92" y="443"/>
                  </a:lnTo>
                  <a:lnTo>
                    <a:pt x="105" y="479"/>
                  </a:lnTo>
                  <a:lnTo>
                    <a:pt x="121" y="513"/>
                  </a:lnTo>
                  <a:lnTo>
                    <a:pt x="125" y="525"/>
                  </a:lnTo>
                  <a:lnTo>
                    <a:pt x="125" y="536"/>
                  </a:lnTo>
                  <a:lnTo>
                    <a:pt x="121" y="547"/>
                  </a:lnTo>
                  <a:lnTo>
                    <a:pt x="102" y="578"/>
                  </a:lnTo>
                  <a:lnTo>
                    <a:pt x="161" y="636"/>
                  </a:lnTo>
                  <a:lnTo>
                    <a:pt x="161" y="636"/>
                  </a:lnTo>
                  <a:lnTo>
                    <a:pt x="193" y="617"/>
                  </a:lnTo>
                  <a:lnTo>
                    <a:pt x="198" y="615"/>
                  </a:lnTo>
                  <a:lnTo>
                    <a:pt x="203" y="614"/>
                  </a:lnTo>
                  <a:lnTo>
                    <a:pt x="210" y="614"/>
                  </a:lnTo>
                  <a:lnTo>
                    <a:pt x="215" y="614"/>
                  </a:lnTo>
                  <a:lnTo>
                    <a:pt x="220" y="615"/>
                  </a:lnTo>
                  <a:lnTo>
                    <a:pt x="227" y="617"/>
                  </a:lnTo>
                  <a:lnTo>
                    <a:pt x="259" y="634"/>
                  </a:lnTo>
                  <a:lnTo>
                    <a:pt x="295" y="646"/>
                  </a:lnTo>
                  <a:lnTo>
                    <a:pt x="305" y="652"/>
                  </a:lnTo>
                  <a:lnTo>
                    <a:pt x="314" y="659"/>
                  </a:lnTo>
                  <a:lnTo>
                    <a:pt x="318" y="670"/>
                  </a:lnTo>
                  <a:lnTo>
                    <a:pt x="327" y="705"/>
                  </a:lnTo>
                  <a:lnTo>
                    <a:pt x="411" y="705"/>
                  </a:lnTo>
                  <a:lnTo>
                    <a:pt x="411" y="705"/>
                  </a:lnTo>
                  <a:lnTo>
                    <a:pt x="419" y="670"/>
                  </a:lnTo>
                  <a:lnTo>
                    <a:pt x="424" y="659"/>
                  </a:lnTo>
                  <a:lnTo>
                    <a:pt x="432" y="652"/>
                  </a:lnTo>
                  <a:lnTo>
                    <a:pt x="444" y="646"/>
                  </a:lnTo>
                  <a:lnTo>
                    <a:pt x="479" y="634"/>
                  </a:lnTo>
                  <a:lnTo>
                    <a:pt x="512" y="617"/>
                  </a:lnTo>
                  <a:lnTo>
                    <a:pt x="517" y="615"/>
                  </a:lnTo>
                  <a:lnTo>
                    <a:pt x="524" y="614"/>
                  </a:lnTo>
                  <a:lnTo>
                    <a:pt x="529" y="614"/>
                  </a:lnTo>
                  <a:lnTo>
                    <a:pt x="536" y="614"/>
                  </a:lnTo>
                  <a:lnTo>
                    <a:pt x="541" y="615"/>
                  </a:lnTo>
                  <a:lnTo>
                    <a:pt x="546" y="617"/>
                  </a:lnTo>
                  <a:lnTo>
                    <a:pt x="578" y="636"/>
                  </a:lnTo>
                  <a:lnTo>
                    <a:pt x="578" y="636"/>
                  </a:lnTo>
                  <a:lnTo>
                    <a:pt x="636" y="578"/>
                  </a:lnTo>
                  <a:lnTo>
                    <a:pt x="618" y="547"/>
                  </a:lnTo>
                  <a:lnTo>
                    <a:pt x="613" y="536"/>
                  </a:lnTo>
                  <a:lnTo>
                    <a:pt x="613" y="525"/>
                  </a:lnTo>
                  <a:lnTo>
                    <a:pt x="617" y="513"/>
                  </a:lnTo>
                  <a:lnTo>
                    <a:pt x="634" y="479"/>
                  </a:lnTo>
                  <a:lnTo>
                    <a:pt x="646" y="443"/>
                  </a:lnTo>
                  <a:lnTo>
                    <a:pt x="651" y="433"/>
                  </a:lnTo>
                  <a:lnTo>
                    <a:pt x="660" y="425"/>
                  </a:lnTo>
                  <a:lnTo>
                    <a:pt x="670" y="420"/>
                  </a:lnTo>
                  <a:lnTo>
                    <a:pt x="704" y="411"/>
                  </a:lnTo>
                  <a:lnTo>
                    <a:pt x="706" y="411"/>
                  </a:lnTo>
                  <a:lnTo>
                    <a:pt x="706" y="328"/>
                  </a:lnTo>
                  <a:lnTo>
                    <a:pt x="670" y="319"/>
                  </a:lnTo>
                  <a:lnTo>
                    <a:pt x="660" y="315"/>
                  </a:lnTo>
                  <a:lnTo>
                    <a:pt x="651" y="306"/>
                  </a:lnTo>
                  <a:lnTo>
                    <a:pt x="646" y="295"/>
                  </a:lnTo>
                  <a:lnTo>
                    <a:pt x="634" y="260"/>
                  </a:lnTo>
                  <a:lnTo>
                    <a:pt x="617" y="226"/>
                  </a:lnTo>
                  <a:lnTo>
                    <a:pt x="613" y="216"/>
                  </a:lnTo>
                  <a:lnTo>
                    <a:pt x="613" y="204"/>
                  </a:lnTo>
                  <a:lnTo>
                    <a:pt x="618" y="192"/>
                  </a:lnTo>
                  <a:lnTo>
                    <a:pt x="636" y="162"/>
                  </a:lnTo>
                  <a:lnTo>
                    <a:pt x="636" y="162"/>
                  </a:lnTo>
                  <a:lnTo>
                    <a:pt x="578" y="103"/>
                  </a:lnTo>
                  <a:lnTo>
                    <a:pt x="546" y="121"/>
                  </a:lnTo>
                  <a:lnTo>
                    <a:pt x="541" y="124"/>
                  </a:lnTo>
                  <a:lnTo>
                    <a:pt x="536" y="125"/>
                  </a:lnTo>
                  <a:lnTo>
                    <a:pt x="529" y="127"/>
                  </a:lnTo>
                  <a:lnTo>
                    <a:pt x="524" y="125"/>
                  </a:lnTo>
                  <a:lnTo>
                    <a:pt x="517" y="124"/>
                  </a:lnTo>
                  <a:lnTo>
                    <a:pt x="512" y="121"/>
                  </a:lnTo>
                  <a:lnTo>
                    <a:pt x="479" y="104"/>
                  </a:lnTo>
                  <a:lnTo>
                    <a:pt x="444" y="93"/>
                  </a:lnTo>
                  <a:lnTo>
                    <a:pt x="432" y="87"/>
                  </a:lnTo>
                  <a:lnTo>
                    <a:pt x="424" y="79"/>
                  </a:lnTo>
                  <a:lnTo>
                    <a:pt x="419" y="69"/>
                  </a:lnTo>
                  <a:lnTo>
                    <a:pt x="411" y="34"/>
                  </a:lnTo>
                  <a:lnTo>
                    <a:pt x="411" y="34"/>
                  </a:lnTo>
                  <a:lnTo>
                    <a:pt x="327" y="34"/>
                  </a:lnTo>
                  <a:close/>
                  <a:moveTo>
                    <a:pt x="320" y="0"/>
                  </a:moveTo>
                  <a:lnTo>
                    <a:pt x="419" y="0"/>
                  </a:lnTo>
                  <a:lnTo>
                    <a:pt x="427" y="2"/>
                  </a:lnTo>
                  <a:lnTo>
                    <a:pt x="435" y="7"/>
                  </a:lnTo>
                  <a:lnTo>
                    <a:pt x="440" y="15"/>
                  </a:lnTo>
                  <a:lnTo>
                    <a:pt x="443" y="24"/>
                  </a:lnTo>
                  <a:lnTo>
                    <a:pt x="452" y="60"/>
                  </a:lnTo>
                  <a:lnTo>
                    <a:pt x="492" y="74"/>
                  </a:lnTo>
                  <a:lnTo>
                    <a:pt x="529" y="93"/>
                  </a:lnTo>
                  <a:lnTo>
                    <a:pt x="560" y="73"/>
                  </a:lnTo>
                  <a:lnTo>
                    <a:pt x="567" y="70"/>
                  </a:lnTo>
                  <a:lnTo>
                    <a:pt x="574" y="68"/>
                  </a:lnTo>
                  <a:lnTo>
                    <a:pt x="580" y="68"/>
                  </a:lnTo>
                  <a:lnTo>
                    <a:pt x="585" y="68"/>
                  </a:lnTo>
                  <a:lnTo>
                    <a:pt x="591" y="70"/>
                  </a:lnTo>
                  <a:lnTo>
                    <a:pt x="596" y="73"/>
                  </a:lnTo>
                  <a:lnTo>
                    <a:pt x="665" y="144"/>
                  </a:lnTo>
                  <a:lnTo>
                    <a:pt x="670" y="151"/>
                  </a:lnTo>
                  <a:lnTo>
                    <a:pt x="672" y="159"/>
                  </a:lnTo>
                  <a:lnTo>
                    <a:pt x="669" y="168"/>
                  </a:lnTo>
                  <a:lnTo>
                    <a:pt x="665" y="178"/>
                  </a:lnTo>
                  <a:lnTo>
                    <a:pt x="647" y="209"/>
                  </a:lnTo>
                  <a:lnTo>
                    <a:pt x="665" y="247"/>
                  </a:lnTo>
                  <a:lnTo>
                    <a:pt x="678" y="286"/>
                  </a:lnTo>
                  <a:lnTo>
                    <a:pt x="714" y="295"/>
                  </a:lnTo>
                  <a:lnTo>
                    <a:pt x="723" y="299"/>
                  </a:lnTo>
                  <a:lnTo>
                    <a:pt x="731" y="305"/>
                  </a:lnTo>
                  <a:lnTo>
                    <a:pt x="737" y="311"/>
                  </a:lnTo>
                  <a:lnTo>
                    <a:pt x="739" y="320"/>
                  </a:lnTo>
                  <a:lnTo>
                    <a:pt x="739" y="418"/>
                  </a:lnTo>
                  <a:lnTo>
                    <a:pt x="737" y="428"/>
                  </a:lnTo>
                  <a:lnTo>
                    <a:pt x="731" y="434"/>
                  </a:lnTo>
                  <a:lnTo>
                    <a:pt x="723" y="439"/>
                  </a:lnTo>
                  <a:lnTo>
                    <a:pt x="714" y="443"/>
                  </a:lnTo>
                  <a:lnTo>
                    <a:pt x="678" y="453"/>
                  </a:lnTo>
                  <a:lnTo>
                    <a:pt x="665" y="492"/>
                  </a:lnTo>
                  <a:lnTo>
                    <a:pt x="647" y="530"/>
                  </a:lnTo>
                  <a:lnTo>
                    <a:pt x="665" y="561"/>
                  </a:lnTo>
                  <a:lnTo>
                    <a:pt x="669" y="570"/>
                  </a:lnTo>
                  <a:lnTo>
                    <a:pt x="672" y="580"/>
                  </a:lnTo>
                  <a:lnTo>
                    <a:pt x="670" y="587"/>
                  </a:lnTo>
                  <a:lnTo>
                    <a:pt x="665" y="597"/>
                  </a:lnTo>
                  <a:lnTo>
                    <a:pt x="596" y="666"/>
                  </a:lnTo>
                  <a:lnTo>
                    <a:pt x="591" y="669"/>
                  </a:lnTo>
                  <a:lnTo>
                    <a:pt x="587" y="671"/>
                  </a:lnTo>
                  <a:lnTo>
                    <a:pt x="581" y="671"/>
                  </a:lnTo>
                  <a:lnTo>
                    <a:pt x="574" y="671"/>
                  </a:lnTo>
                  <a:lnTo>
                    <a:pt x="567" y="669"/>
                  </a:lnTo>
                  <a:lnTo>
                    <a:pt x="560" y="666"/>
                  </a:lnTo>
                  <a:lnTo>
                    <a:pt x="529" y="646"/>
                  </a:lnTo>
                  <a:lnTo>
                    <a:pt x="492" y="665"/>
                  </a:lnTo>
                  <a:lnTo>
                    <a:pt x="452" y="679"/>
                  </a:lnTo>
                  <a:lnTo>
                    <a:pt x="443" y="714"/>
                  </a:lnTo>
                  <a:lnTo>
                    <a:pt x="440" y="724"/>
                  </a:lnTo>
                  <a:lnTo>
                    <a:pt x="435" y="731"/>
                  </a:lnTo>
                  <a:lnTo>
                    <a:pt x="427" y="737"/>
                  </a:lnTo>
                  <a:lnTo>
                    <a:pt x="419" y="739"/>
                  </a:lnTo>
                  <a:lnTo>
                    <a:pt x="320" y="739"/>
                  </a:lnTo>
                  <a:lnTo>
                    <a:pt x="310" y="737"/>
                  </a:lnTo>
                  <a:lnTo>
                    <a:pt x="304" y="731"/>
                  </a:lnTo>
                  <a:lnTo>
                    <a:pt x="299" y="724"/>
                  </a:lnTo>
                  <a:lnTo>
                    <a:pt x="295" y="714"/>
                  </a:lnTo>
                  <a:lnTo>
                    <a:pt x="287" y="679"/>
                  </a:lnTo>
                  <a:lnTo>
                    <a:pt x="246" y="665"/>
                  </a:lnTo>
                  <a:lnTo>
                    <a:pt x="210" y="646"/>
                  </a:lnTo>
                  <a:lnTo>
                    <a:pt x="177" y="666"/>
                  </a:lnTo>
                  <a:lnTo>
                    <a:pt x="170" y="669"/>
                  </a:lnTo>
                  <a:lnTo>
                    <a:pt x="164" y="671"/>
                  </a:lnTo>
                  <a:lnTo>
                    <a:pt x="157" y="671"/>
                  </a:lnTo>
                  <a:lnTo>
                    <a:pt x="152" y="671"/>
                  </a:lnTo>
                  <a:lnTo>
                    <a:pt x="147" y="669"/>
                  </a:lnTo>
                  <a:lnTo>
                    <a:pt x="143" y="666"/>
                  </a:lnTo>
                  <a:lnTo>
                    <a:pt x="74" y="597"/>
                  </a:lnTo>
                  <a:lnTo>
                    <a:pt x="68" y="587"/>
                  </a:lnTo>
                  <a:lnTo>
                    <a:pt x="67" y="580"/>
                  </a:lnTo>
                  <a:lnTo>
                    <a:pt x="70" y="570"/>
                  </a:lnTo>
                  <a:lnTo>
                    <a:pt x="74" y="561"/>
                  </a:lnTo>
                  <a:lnTo>
                    <a:pt x="92" y="530"/>
                  </a:lnTo>
                  <a:lnTo>
                    <a:pt x="74" y="492"/>
                  </a:lnTo>
                  <a:lnTo>
                    <a:pt x="60" y="453"/>
                  </a:lnTo>
                  <a:lnTo>
                    <a:pt x="24" y="443"/>
                  </a:lnTo>
                  <a:lnTo>
                    <a:pt x="16" y="439"/>
                  </a:lnTo>
                  <a:lnTo>
                    <a:pt x="8" y="434"/>
                  </a:lnTo>
                  <a:lnTo>
                    <a:pt x="2" y="428"/>
                  </a:lnTo>
                  <a:lnTo>
                    <a:pt x="0" y="418"/>
                  </a:lnTo>
                  <a:lnTo>
                    <a:pt x="0" y="320"/>
                  </a:lnTo>
                  <a:lnTo>
                    <a:pt x="2" y="311"/>
                  </a:lnTo>
                  <a:lnTo>
                    <a:pt x="8" y="305"/>
                  </a:lnTo>
                  <a:lnTo>
                    <a:pt x="16" y="299"/>
                  </a:lnTo>
                  <a:lnTo>
                    <a:pt x="24" y="295"/>
                  </a:lnTo>
                  <a:lnTo>
                    <a:pt x="60" y="286"/>
                  </a:lnTo>
                  <a:lnTo>
                    <a:pt x="74" y="247"/>
                  </a:lnTo>
                  <a:lnTo>
                    <a:pt x="92" y="209"/>
                  </a:lnTo>
                  <a:lnTo>
                    <a:pt x="74" y="178"/>
                  </a:lnTo>
                  <a:lnTo>
                    <a:pt x="70" y="168"/>
                  </a:lnTo>
                  <a:lnTo>
                    <a:pt x="67" y="159"/>
                  </a:lnTo>
                  <a:lnTo>
                    <a:pt x="68" y="151"/>
                  </a:lnTo>
                  <a:lnTo>
                    <a:pt x="74" y="144"/>
                  </a:lnTo>
                  <a:lnTo>
                    <a:pt x="143" y="73"/>
                  </a:lnTo>
                  <a:lnTo>
                    <a:pt x="147" y="70"/>
                  </a:lnTo>
                  <a:lnTo>
                    <a:pt x="152" y="68"/>
                  </a:lnTo>
                  <a:lnTo>
                    <a:pt x="157" y="68"/>
                  </a:lnTo>
                  <a:lnTo>
                    <a:pt x="165" y="68"/>
                  </a:lnTo>
                  <a:lnTo>
                    <a:pt x="172" y="70"/>
                  </a:lnTo>
                  <a:lnTo>
                    <a:pt x="177" y="73"/>
                  </a:lnTo>
                  <a:lnTo>
                    <a:pt x="210" y="93"/>
                  </a:lnTo>
                  <a:lnTo>
                    <a:pt x="246" y="74"/>
                  </a:lnTo>
                  <a:lnTo>
                    <a:pt x="287" y="60"/>
                  </a:lnTo>
                  <a:lnTo>
                    <a:pt x="295" y="24"/>
                  </a:lnTo>
                  <a:lnTo>
                    <a:pt x="299" y="15"/>
                  </a:lnTo>
                  <a:lnTo>
                    <a:pt x="304" y="7"/>
                  </a:lnTo>
                  <a:lnTo>
                    <a:pt x="310" y="2"/>
                  </a:lnTo>
                  <a:lnTo>
                    <a:pt x="320" y="0"/>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grpSp>
      <p:grpSp>
        <p:nvGrpSpPr>
          <p:cNvPr id="21" name="组合 21"/>
          <p:cNvGrpSpPr/>
          <p:nvPr/>
        </p:nvGrpSpPr>
        <p:grpSpPr>
          <a:xfrm>
            <a:off x="4761372" y="2529190"/>
            <a:ext cx="891185" cy="891460"/>
            <a:chOff x="6348495" y="3371213"/>
            <a:chExt cx="1188247" cy="1188246"/>
          </a:xfrm>
        </p:grpSpPr>
        <p:sp>
          <p:nvSpPr>
            <p:cNvPr id="8" name="菱形 7"/>
            <p:cNvSpPr/>
            <p:nvPr/>
          </p:nvSpPr>
          <p:spPr>
            <a:xfrm>
              <a:off x="6348495" y="3371213"/>
              <a:ext cx="1188247" cy="1188246"/>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50"/>
            <p:cNvSpPr>
              <a:spLocks noEditPoints="1"/>
            </p:cNvSpPr>
            <p:nvPr/>
          </p:nvSpPr>
          <p:spPr bwMode="auto">
            <a:xfrm>
              <a:off x="6715181" y="3779277"/>
              <a:ext cx="454876" cy="372120"/>
            </a:xfrm>
            <a:custGeom>
              <a:avLst/>
              <a:gdLst>
                <a:gd name="T0" fmla="*/ 707 w 819"/>
                <a:gd name="T1" fmla="*/ 107 h 670"/>
                <a:gd name="T2" fmla="*/ 733 w 819"/>
                <a:gd name="T3" fmla="*/ 246 h 670"/>
                <a:gd name="T4" fmla="*/ 721 w 819"/>
                <a:gd name="T5" fmla="*/ 326 h 670"/>
                <a:gd name="T6" fmla="*/ 700 w 819"/>
                <a:gd name="T7" fmla="*/ 420 h 670"/>
                <a:gd name="T8" fmla="*/ 741 w 819"/>
                <a:gd name="T9" fmla="*/ 465 h 670"/>
                <a:gd name="T10" fmla="*/ 817 w 819"/>
                <a:gd name="T11" fmla="*/ 551 h 670"/>
                <a:gd name="T12" fmla="*/ 816 w 819"/>
                <a:gd name="T13" fmla="*/ 589 h 670"/>
                <a:gd name="T14" fmla="*/ 700 w 819"/>
                <a:gd name="T15" fmla="*/ 558 h 670"/>
                <a:gd name="T16" fmla="*/ 717 w 819"/>
                <a:gd name="T17" fmla="*/ 496 h 670"/>
                <a:gd name="T18" fmla="*/ 662 w 819"/>
                <a:gd name="T19" fmla="*/ 376 h 670"/>
                <a:gd name="T20" fmla="*/ 691 w 819"/>
                <a:gd name="T21" fmla="*/ 304 h 670"/>
                <a:gd name="T22" fmla="*/ 698 w 819"/>
                <a:gd name="T23" fmla="*/ 233 h 670"/>
                <a:gd name="T24" fmla="*/ 685 w 819"/>
                <a:gd name="T25" fmla="*/ 137 h 670"/>
                <a:gd name="T26" fmla="*/ 630 w 819"/>
                <a:gd name="T27" fmla="*/ 113 h 670"/>
                <a:gd name="T28" fmla="*/ 615 w 819"/>
                <a:gd name="T29" fmla="*/ 75 h 670"/>
                <a:gd name="T30" fmla="*/ 228 w 819"/>
                <a:gd name="T31" fmla="*/ 116 h 670"/>
                <a:gd name="T32" fmla="*/ 157 w 819"/>
                <a:gd name="T33" fmla="*/ 124 h 670"/>
                <a:gd name="T34" fmla="*/ 113 w 819"/>
                <a:gd name="T35" fmla="*/ 190 h 670"/>
                <a:gd name="T36" fmla="*/ 127 w 819"/>
                <a:gd name="T37" fmla="*/ 284 h 670"/>
                <a:gd name="T38" fmla="*/ 142 w 819"/>
                <a:gd name="T39" fmla="*/ 323 h 670"/>
                <a:gd name="T40" fmla="*/ 139 w 819"/>
                <a:gd name="T41" fmla="*/ 466 h 670"/>
                <a:gd name="T42" fmla="*/ 53 w 819"/>
                <a:gd name="T43" fmla="*/ 525 h 670"/>
                <a:gd name="T44" fmla="*/ 13 w 819"/>
                <a:gd name="T45" fmla="*/ 594 h 670"/>
                <a:gd name="T46" fmla="*/ 0 w 819"/>
                <a:gd name="T47" fmla="*/ 579 h 670"/>
                <a:gd name="T48" fmla="*/ 40 w 819"/>
                <a:gd name="T49" fmla="*/ 486 h 670"/>
                <a:gd name="T50" fmla="*/ 100 w 819"/>
                <a:gd name="T51" fmla="*/ 454 h 670"/>
                <a:gd name="T52" fmla="*/ 113 w 819"/>
                <a:gd name="T53" fmla="*/ 349 h 670"/>
                <a:gd name="T54" fmla="*/ 89 w 819"/>
                <a:gd name="T55" fmla="*/ 300 h 670"/>
                <a:gd name="T56" fmla="*/ 81 w 819"/>
                <a:gd name="T57" fmla="*/ 161 h 670"/>
                <a:gd name="T58" fmla="*/ 168 w 819"/>
                <a:gd name="T59" fmla="*/ 80 h 670"/>
                <a:gd name="T60" fmla="*/ 375 w 819"/>
                <a:gd name="T61" fmla="*/ 51 h 670"/>
                <a:gd name="T62" fmla="*/ 299 w 819"/>
                <a:gd name="T63" fmla="*/ 145 h 670"/>
                <a:gd name="T64" fmla="*/ 322 w 819"/>
                <a:gd name="T65" fmla="*/ 238 h 670"/>
                <a:gd name="T66" fmla="*/ 320 w 819"/>
                <a:gd name="T67" fmla="*/ 300 h 670"/>
                <a:gd name="T68" fmla="*/ 351 w 819"/>
                <a:gd name="T69" fmla="*/ 346 h 670"/>
                <a:gd name="T70" fmla="*/ 331 w 819"/>
                <a:gd name="T71" fmla="*/ 507 h 670"/>
                <a:gd name="T72" fmla="*/ 232 w 819"/>
                <a:gd name="T73" fmla="*/ 559 h 670"/>
                <a:gd name="T74" fmla="*/ 644 w 819"/>
                <a:gd name="T75" fmla="*/ 613 h 670"/>
                <a:gd name="T76" fmla="*/ 547 w 819"/>
                <a:gd name="T77" fmla="*/ 542 h 670"/>
                <a:gd name="T78" fmla="*/ 457 w 819"/>
                <a:gd name="T79" fmla="*/ 448 h 670"/>
                <a:gd name="T80" fmla="*/ 495 w 819"/>
                <a:gd name="T81" fmla="*/ 306 h 670"/>
                <a:gd name="T82" fmla="*/ 504 w 819"/>
                <a:gd name="T83" fmla="*/ 289 h 670"/>
                <a:gd name="T84" fmla="*/ 516 w 819"/>
                <a:gd name="T85" fmla="*/ 203 h 670"/>
                <a:gd name="T86" fmla="*/ 488 w 819"/>
                <a:gd name="T87" fmla="*/ 67 h 670"/>
                <a:gd name="T88" fmla="*/ 450 w 819"/>
                <a:gd name="T89" fmla="*/ 1 h 670"/>
                <a:gd name="T90" fmla="*/ 551 w 819"/>
                <a:gd name="T91" fmla="*/ 119 h 670"/>
                <a:gd name="T92" fmla="*/ 542 w 819"/>
                <a:gd name="T93" fmla="*/ 285 h 670"/>
                <a:gd name="T94" fmla="*/ 517 w 819"/>
                <a:gd name="T95" fmla="*/ 338 h 670"/>
                <a:gd name="T96" fmla="*/ 500 w 819"/>
                <a:gd name="T97" fmla="*/ 459 h 670"/>
                <a:gd name="T98" fmla="*/ 558 w 819"/>
                <a:gd name="T99" fmla="*/ 507 h 670"/>
                <a:gd name="T100" fmla="*/ 669 w 819"/>
                <a:gd name="T101" fmla="*/ 579 h 670"/>
                <a:gd name="T102" fmla="*/ 687 w 819"/>
                <a:gd name="T103" fmla="*/ 658 h 670"/>
                <a:gd name="T104" fmla="*/ 149 w 819"/>
                <a:gd name="T105" fmla="*/ 670 h 670"/>
                <a:gd name="T106" fmla="*/ 131 w 819"/>
                <a:gd name="T107" fmla="*/ 656 h 670"/>
                <a:gd name="T108" fmla="*/ 164 w 819"/>
                <a:gd name="T109" fmla="*/ 562 h 670"/>
                <a:gd name="T110" fmla="*/ 263 w 819"/>
                <a:gd name="T111" fmla="*/ 505 h 670"/>
                <a:gd name="T112" fmla="*/ 326 w 819"/>
                <a:gd name="T113" fmla="*/ 442 h 670"/>
                <a:gd name="T114" fmla="*/ 296 w 819"/>
                <a:gd name="T115" fmla="*/ 330 h 670"/>
                <a:gd name="T116" fmla="*/ 280 w 819"/>
                <a:gd name="T117" fmla="*/ 264 h 670"/>
                <a:gd name="T118" fmla="*/ 269 w 819"/>
                <a:gd name="T119" fmla="*/ 110 h 670"/>
                <a:gd name="T120" fmla="*/ 367 w 819"/>
                <a:gd name="T121" fmla="*/ 13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9" h="670">
                  <a:moveTo>
                    <a:pt x="615" y="75"/>
                  </a:moveTo>
                  <a:lnTo>
                    <a:pt x="635" y="76"/>
                  </a:lnTo>
                  <a:lnTo>
                    <a:pt x="652" y="80"/>
                  </a:lnTo>
                  <a:lnTo>
                    <a:pt x="668" y="85"/>
                  </a:lnTo>
                  <a:lnTo>
                    <a:pt x="678" y="90"/>
                  </a:lnTo>
                  <a:lnTo>
                    <a:pt x="694" y="98"/>
                  </a:lnTo>
                  <a:lnTo>
                    <a:pt x="707" y="107"/>
                  </a:lnTo>
                  <a:lnTo>
                    <a:pt x="717" y="119"/>
                  </a:lnTo>
                  <a:lnTo>
                    <a:pt x="728" y="137"/>
                  </a:lnTo>
                  <a:lnTo>
                    <a:pt x="738" y="161"/>
                  </a:lnTo>
                  <a:lnTo>
                    <a:pt x="745" y="183"/>
                  </a:lnTo>
                  <a:lnTo>
                    <a:pt x="744" y="207"/>
                  </a:lnTo>
                  <a:lnTo>
                    <a:pt x="740" y="228"/>
                  </a:lnTo>
                  <a:lnTo>
                    <a:pt x="733" y="246"/>
                  </a:lnTo>
                  <a:lnTo>
                    <a:pt x="727" y="262"/>
                  </a:lnTo>
                  <a:lnTo>
                    <a:pt x="729" y="283"/>
                  </a:lnTo>
                  <a:lnTo>
                    <a:pt x="730" y="300"/>
                  </a:lnTo>
                  <a:lnTo>
                    <a:pt x="728" y="311"/>
                  </a:lnTo>
                  <a:lnTo>
                    <a:pt x="725" y="319"/>
                  </a:lnTo>
                  <a:lnTo>
                    <a:pt x="723" y="325"/>
                  </a:lnTo>
                  <a:lnTo>
                    <a:pt x="721" y="326"/>
                  </a:lnTo>
                  <a:lnTo>
                    <a:pt x="717" y="332"/>
                  </a:lnTo>
                  <a:lnTo>
                    <a:pt x="712" y="340"/>
                  </a:lnTo>
                  <a:lnTo>
                    <a:pt x="707" y="349"/>
                  </a:lnTo>
                  <a:lnTo>
                    <a:pt x="703" y="364"/>
                  </a:lnTo>
                  <a:lnTo>
                    <a:pt x="700" y="380"/>
                  </a:lnTo>
                  <a:lnTo>
                    <a:pt x="699" y="402"/>
                  </a:lnTo>
                  <a:lnTo>
                    <a:pt x="700" y="420"/>
                  </a:lnTo>
                  <a:lnTo>
                    <a:pt x="706" y="435"/>
                  </a:lnTo>
                  <a:lnTo>
                    <a:pt x="712" y="445"/>
                  </a:lnTo>
                  <a:lnTo>
                    <a:pt x="720" y="454"/>
                  </a:lnTo>
                  <a:lnTo>
                    <a:pt x="727" y="459"/>
                  </a:lnTo>
                  <a:lnTo>
                    <a:pt x="734" y="463"/>
                  </a:lnTo>
                  <a:lnTo>
                    <a:pt x="738" y="465"/>
                  </a:lnTo>
                  <a:lnTo>
                    <a:pt x="741" y="465"/>
                  </a:lnTo>
                  <a:lnTo>
                    <a:pt x="754" y="470"/>
                  </a:lnTo>
                  <a:lnTo>
                    <a:pt x="767" y="478"/>
                  </a:lnTo>
                  <a:lnTo>
                    <a:pt x="780" y="486"/>
                  </a:lnTo>
                  <a:lnTo>
                    <a:pt x="792" y="497"/>
                  </a:lnTo>
                  <a:lnTo>
                    <a:pt x="804" y="512"/>
                  </a:lnTo>
                  <a:lnTo>
                    <a:pt x="812" y="530"/>
                  </a:lnTo>
                  <a:lnTo>
                    <a:pt x="817" y="551"/>
                  </a:lnTo>
                  <a:lnTo>
                    <a:pt x="819" y="577"/>
                  </a:lnTo>
                  <a:lnTo>
                    <a:pt x="819" y="577"/>
                  </a:lnTo>
                  <a:lnTo>
                    <a:pt x="819" y="579"/>
                  </a:lnTo>
                  <a:lnTo>
                    <a:pt x="819" y="581"/>
                  </a:lnTo>
                  <a:lnTo>
                    <a:pt x="818" y="584"/>
                  </a:lnTo>
                  <a:lnTo>
                    <a:pt x="817" y="586"/>
                  </a:lnTo>
                  <a:lnTo>
                    <a:pt x="816" y="589"/>
                  </a:lnTo>
                  <a:lnTo>
                    <a:pt x="813" y="592"/>
                  </a:lnTo>
                  <a:lnTo>
                    <a:pt x="810" y="593"/>
                  </a:lnTo>
                  <a:lnTo>
                    <a:pt x="806" y="594"/>
                  </a:lnTo>
                  <a:lnTo>
                    <a:pt x="801" y="596"/>
                  </a:lnTo>
                  <a:lnTo>
                    <a:pt x="717" y="596"/>
                  </a:lnTo>
                  <a:lnTo>
                    <a:pt x="710" y="576"/>
                  </a:lnTo>
                  <a:lnTo>
                    <a:pt x="700" y="558"/>
                  </a:lnTo>
                  <a:lnTo>
                    <a:pt x="780" y="558"/>
                  </a:lnTo>
                  <a:lnTo>
                    <a:pt x="776" y="539"/>
                  </a:lnTo>
                  <a:lnTo>
                    <a:pt x="767" y="525"/>
                  </a:lnTo>
                  <a:lnTo>
                    <a:pt x="757" y="514"/>
                  </a:lnTo>
                  <a:lnTo>
                    <a:pt x="744" y="507"/>
                  </a:lnTo>
                  <a:lnTo>
                    <a:pt x="729" y="501"/>
                  </a:lnTo>
                  <a:lnTo>
                    <a:pt x="717" y="496"/>
                  </a:lnTo>
                  <a:lnTo>
                    <a:pt x="706" y="490"/>
                  </a:lnTo>
                  <a:lnTo>
                    <a:pt x="693" y="479"/>
                  </a:lnTo>
                  <a:lnTo>
                    <a:pt x="681" y="466"/>
                  </a:lnTo>
                  <a:lnTo>
                    <a:pt x="670" y="448"/>
                  </a:lnTo>
                  <a:lnTo>
                    <a:pt x="664" y="427"/>
                  </a:lnTo>
                  <a:lnTo>
                    <a:pt x="661" y="402"/>
                  </a:lnTo>
                  <a:lnTo>
                    <a:pt x="662" y="376"/>
                  </a:lnTo>
                  <a:lnTo>
                    <a:pt x="666" y="355"/>
                  </a:lnTo>
                  <a:lnTo>
                    <a:pt x="672" y="336"/>
                  </a:lnTo>
                  <a:lnTo>
                    <a:pt x="678" y="323"/>
                  </a:lnTo>
                  <a:lnTo>
                    <a:pt x="685" y="313"/>
                  </a:lnTo>
                  <a:lnTo>
                    <a:pt x="690" y="305"/>
                  </a:lnTo>
                  <a:lnTo>
                    <a:pt x="691" y="304"/>
                  </a:lnTo>
                  <a:lnTo>
                    <a:pt x="691" y="304"/>
                  </a:lnTo>
                  <a:lnTo>
                    <a:pt x="693" y="300"/>
                  </a:lnTo>
                  <a:lnTo>
                    <a:pt x="693" y="293"/>
                  </a:lnTo>
                  <a:lnTo>
                    <a:pt x="693" y="284"/>
                  </a:lnTo>
                  <a:lnTo>
                    <a:pt x="690" y="270"/>
                  </a:lnTo>
                  <a:lnTo>
                    <a:pt x="689" y="258"/>
                  </a:lnTo>
                  <a:lnTo>
                    <a:pt x="693" y="245"/>
                  </a:lnTo>
                  <a:lnTo>
                    <a:pt x="698" y="233"/>
                  </a:lnTo>
                  <a:lnTo>
                    <a:pt x="703" y="220"/>
                  </a:lnTo>
                  <a:lnTo>
                    <a:pt x="707" y="204"/>
                  </a:lnTo>
                  <a:lnTo>
                    <a:pt x="707" y="190"/>
                  </a:lnTo>
                  <a:lnTo>
                    <a:pt x="704" y="174"/>
                  </a:lnTo>
                  <a:lnTo>
                    <a:pt x="696" y="157"/>
                  </a:lnTo>
                  <a:lnTo>
                    <a:pt x="690" y="145"/>
                  </a:lnTo>
                  <a:lnTo>
                    <a:pt x="685" y="137"/>
                  </a:lnTo>
                  <a:lnTo>
                    <a:pt x="678" y="132"/>
                  </a:lnTo>
                  <a:lnTo>
                    <a:pt x="672" y="128"/>
                  </a:lnTo>
                  <a:lnTo>
                    <a:pt x="662" y="124"/>
                  </a:lnTo>
                  <a:lnTo>
                    <a:pt x="657" y="122"/>
                  </a:lnTo>
                  <a:lnTo>
                    <a:pt x="652" y="118"/>
                  </a:lnTo>
                  <a:lnTo>
                    <a:pt x="641" y="115"/>
                  </a:lnTo>
                  <a:lnTo>
                    <a:pt x="630" y="113"/>
                  </a:lnTo>
                  <a:lnTo>
                    <a:pt x="615" y="111"/>
                  </a:lnTo>
                  <a:lnTo>
                    <a:pt x="601" y="113"/>
                  </a:lnTo>
                  <a:lnTo>
                    <a:pt x="590" y="116"/>
                  </a:lnTo>
                  <a:lnTo>
                    <a:pt x="589" y="118"/>
                  </a:lnTo>
                  <a:lnTo>
                    <a:pt x="577" y="81"/>
                  </a:lnTo>
                  <a:lnTo>
                    <a:pt x="596" y="76"/>
                  </a:lnTo>
                  <a:lnTo>
                    <a:pt x="615" y="75"/>
                  </a:lnTo>
                  <a:close/>
                  <a:moveTo>
                    <a:pt x="204" y="75"/>
                  </a:moveTo>
                  <a:lnTo>
                    <a:pt x="223" y="76"/>
                  </a:lnTo>
                  <a:lnTo>
                    <a:pt x="241" y="81"/>
                  </a:lnTo>
                  <a:lnTo>
                    <a:pt x="237" y="89"/>
                  </a:lnTo>
                  <a:lnTo>
                    <a:pt x="235" y="97"/>
                  </a:lnTo>
                  <a:lnTo>
                    <a:pt x="231" y="106"/>
                  </a:lnTo>
                  <a:lnTo>
                    <a:pt x="228" y="116"/>
                  </a:lnTo>
                  <a:lnTo>
                    <a:pt x="218" y="113"/>
                  </a:lnTo>
                  <a:lnTo>
                    <a:pt x="204" y="111"/>
                  </a:lnTo>
                  <a:lnTo>
                    <a:pt x="190" y="113"/>
                  </a:lnTo>
                  <a:lnTo>
                    <a:pt x="178" y="115"/>
                  </a:lnTo>
                  <a:lnTo>
                    <a:pt x="168" y="118"/>
                  </a:lnTo>
                  <a:lnTo>
                    <a:pt x="163" y="122"/>
                  </a:lnTo>
                  <a:lnTo>
                    <a:pt x="157" y="124"/>
                  </a:lnTo>
                  <a:lnTo>
                    <a:pt x="148" y="128"/>
                  </a:lnTo>
                  <a:lnTo>
                    <a:pt x="142" y="132"/>
                  </a:lnTo>
                  <a:lnTo>
                    <a:pt x="135" y="137"/>
                  </a:lnTo>
                  <a:lnTo>
                    <a:pt x="130" y="145"/>
                  </a:lnTo>
                  <a:lnTo>
                    <a:pt x="123" y="157"/>
                  </a:lnTo>
                  <a:lnTo>
                    <a:pt x="115" y="174"/>
                  </a:lnTo>
                  <a:lnTo>
                    <a:pt x="113" y="190"/>
                  </a:lnTo>
                  <a:lnTo>
                    <a:pt x="113" y="204"/>
                  </a:lnTo>
                  <a:lnTo>
                    <a:pt x="117" y="220"/>
                  </a:lnTo>
                  <a:lnTo>
                    <a:pt x="122" y="233"/>
                  </a:lnTo>
                  <a:lnTo>
                    <a:pt x="127" y="245"/>
                  </a:lnTo>
                  <a:lnTo>
                    <a:pt x="131" y="258"/>
                  </a:lnTo>
                  <a:lnTo>
                    <a:pt x="130" y="270"/>
                  </a:lnTo>
                  <a:lnTo>
                    <a:pt x="127" y="284"/>
                  </a:lnTo>
                  <a:lnTo>
                    <a:pt x="127" y="293"/>
                  </a:lnTo>
                  <a:lnTo>
                    <a:pt x="127" y="300"/>
                  </a:lnTo>
                  <a:lnTo>
                    <a:pt x="129" y="304"/>
                  </a:lnTo>
                  <a:lnTo>
                    <a:pt x="129" y="304"/>
                  </a:lnTo>
                  <a:lnTo>
                    <a:pt x="130" y="305"/>
                  </a:lnTo>
                  <a:lnTo>
                    <a:pt x="135" y="313"/>
                  </a:lnTo>
                  <a:lnTo>
                    <a:pt x="142" y="323"/>
                  </a:lnTo>
                  <a:lnTo>
                    <a:pt x="148" y="336"/>
                  </a:lnTo>
                  <a:lnTo>
                    <a:pt x="153" y="355"/>
                  </a:lnTo>
                  <a:lnTo>
                    <a:pt x="157" y="376"/>
                  </a:lnTo>
                  <a:lnTo>
                    <a:pt x="159" y="402"/>
                  </a:lnTo>
                  <a:lnTo>
                    <a:pt x="156" y="427"/>
                  </a:lnTo>
                  <a:lnTo>
                    <a:pt x="149" y="448"/>
                  </a:lnTo>
                  <a:lnTo>
                    <a:pt x="139" y="466"/>
                  </a:lnTo>
                  <a:lnTo>
                    <a:pt x="127" y="479"/>
                  </a:lnTo>
                  <a:lnTo>
                    <a:pt x="114" y="490"/>
                  </a:lnTo>
                  <a:lnTo>
                    <a:pt x="102" y="496"/>
                  </a:lnTo>
                  <a:lnTo>
                    <a:pt x="91" y="501"/>
                  </a:lnTo>
                  <a:lnTo>
                    <a:pt x="76" y="507"/>
                  </a:lnTo>
                  <a:lnTo>
                    <a:pt x="63" y="514"/>
                  </a:lnTo>
                  <a:lnTo>
                    <a:pt x="53" y="525"/>
                  </a:lnTo>
                  <a:lnTo>
                    <a:pt x="43" y="539"/>
                  </a:lnTo>
                  <a:lnTo>
                    <a:pt x="40" y="558"/>
                  </a:lnTo>
                  <a:lnTo>
                    <a:pt x="119" y="558"/>
                  </a:lnTo>
                  <a:lnTo>
                    <a:pt x="110" y="576"/>
                  </a:lnTo>
                  <a:lnTo>
                    <a:pt x="102" y="596"/>
                  </a:lnTo>
                  <a:lnTo>
                    <a:pt x="19" y="596"/>
                  </a:lnTo>
                  <a:lnTo>
                    <a:pt x="13" y="594"/>
                  </a:lnTo>
                  <a:lnTo>
                    <a:pt x="9" y="593"/>
                  </a:lnTo>
                  <a:lnTo>
                    <a:pt x="7" y="592"/>
                  </a:lnTo>
                  <a:lnTo>
                    <a:pt x="4" y="589"/>
                  </a:lnTo>
                  <a:lnTo>
                    <a:pt x="3" y="586"/>
                  </a:lnTo>
                  <a:lnTo>
                    <a:pt x="2" y="584"/>
                  </a:lnTo>
                  <a:lnTo>
                    <a:pt x="0" y="581"/>
                  </a:lnTo>
                  <a:lnTo>
                    <a:pt x="0" y="579"/>
                  </a:lnTo>
                  <a:lnTo>
                    <a:pt x="0" y="577"/>
                  </a:lnTo>
                  <a:lnTo>
                    <a:pt x="0" y="577"/>
                  </a:lnTo>
                  <a:lnTo>
                    <a:pt x="3" y="551"/>
                  </a:lnTo>
                  <a:lnTo>
                    <a:pt x="8" y="530"/>
                  </a:lnTo>
                  <a:lnTo>
                    <a:pt x="16" y="512"/>
                  </a:lnTo>
                  <a:lnTo>
                    <a:pt x="28" y="497"/>
                  </a:lnTo>
                  <a:lnTo>
                    <a:pt x="40" y="486"/>
                  </a:lnTo>
                  <a:lnTo>
                    <a:pt x="53" y="478"/>
                  </a:lnTo>
                  <a:lnTo>
                    <a:pt x="66" y="470"/>
                  </a:lnTo>
                  <a:lnTo>
                    <a:pt x="79" y="465"/>
                  </a:lnTo>
                  <a:lnTo>
                    <a:pt x="81" y="465"/>
                  </a:lnTo>
                  <a:lnTo>
                    <a:pt x="85" y="463"/>
                  </a:lnTo>
                  <a:lnTo>
                    <a:pt x="93" y="459"/>
                  </a:lnTo>
                  <a:lnTo>
                    <a:pt x="100" y="454"/>
                  </a:lnTo>
                  <a:lnTo>
                    <a:pt x="108" y="445"/>
                  </a:lnTo>
                  <a:lnTo>
                    <a:pt x="114" y="435"/>
                  </a:lnTo>
                  <a:lnTo>
                    <a:pt x="119" y="420"/>
                  </a:lnTo>
                  <a:lnTo>
                    <a:pt x="121" y="402"/>
                  </a:lnTo>
                  <a:lnTo>
                    <a:pt x="119" y="380"/>
                  </a:lnTo>
                  <a:lnTo>
                    <a:pt x="117" y="364"/>
                  </a:lnTo>
                  <a:lnTo>
                    <a:pt x="113" y="349"/>
                  </a:lnTo>
                  <a:lnTo>
                    <a:pt x="108" y="340"/>
                  </a:lnTo>
                  <a:lnTo>
                    <a:pt x="102" y="332"/>
                  </a:lnTo>
                  <a:lnTo>
                    <a:pt x="98" y="326"/>
                  </a:lnTo>
                  <a:lnTo>
                    <a:pt x="97" y="325"/>
                  </a:lnTo>
                  <a:lnTo>
                    <a:pt x="95" y="319"/>
                  </a:lnTo>
                  <a:lnTo>
                    <a:pt x="92" y="311"/>
                  </a:lnTo>
                  <a:lnTo>
                    <a:pt x="89" y="300"/>
                  </a:lnTo>
                  <a:lnTo>
                    <a:pt x="91" y="283"/>
                  </a:lnTo>
                  <a:lnTo>
                    <a:pt x="93" y="262"/>
                  </a:lnTo>
                  <a:lnTo>
                    <a:pt x="87" y="246"/>
                  </a:lnTo>
                  <a:lnTo>
                    <a:pt x="80" y="228"/>
                  </a:lnTo>
                  <a:lnTo>
                    <a:pt x="76" y="207"/>
                  </a:lnTo>
                  <a:lnTo>
                    <a:pt x="75" y="183"/>
                  </a:lnTo>
                  <a:lnTo>
                    <a:pt x="81" y="161"/>
                  </a:lnTo>
                  <a:lnTo>
                    <a:pt x="92" y="137"/>
                  </a:lnTo>
                  <a:lnTo>
                    <a:pt x="102" y="119"/>
                  </a:lnTo>
                  <a:lnTo>
                    <a:pt x="113" y="107"/>
                  </a:lnTo>
                  <a:lnTo>
                    <a:pt x="126" y="98"/>
                  </a:lnTo>
                  <a:lnTo>
                    <a:pt x="142" y="90"/>
                  </a:lnTo>
                  <a:lnTo>
                    <a:pt x="152" y="85"/>
                  </a:lnTo>
                  <a:lnTo>
                    <a:pt x="168" y="80"/>
                  </a:lnTo>
                  <a:lnTo>
                    <a:pt x="185" y="76"/>
                  </a:lnTo>
                  <a:lnTo>
                    <a:pt x="204" y="75"/>
                  </a:lnTo>
                  <a:close/>
                  <a:moveTo>
                    <a:pt x="432" y="37"/>
                  </a:moveTo>
                  <a:lnTo>
                    <a:pt x="413" y="38"/>
                  </a:lnTo>
                  <a:lnTo>
                    <a:pt x="395" y="42"/>
                  </a:lnTo>
                  <a:lnTo>
                    <a:pt x="382" y="47"/>
                  </a:lnTo>
                  <a:lnTo>
                    <a:pt x="375" y="51"/>
                  </a:lnTo>
                  <a:lnTo>
                    <a:pt x="369" y="54"/>
                  </a:lnTo>
                  <a:lnTo>
                    <a:pt x="352" y="61"/>
                  </a:lnTo>
                  <a:lnTo>
                    <a:pt x="339" y="71"/>
                  </a:lnTo>
                  <a:lnTo>
                    <a:pt x="326" y="82"/>
                  </a:lnTo>
                  <a:lnTo>
                    <a:pt x="314" y="101"/>
                  </a:lnTo>
                  <a:lnTo>
                    <a:pt x="304" y="124"/>
                  </a:lnTo>
                  <a:lnTo>
                    <a:pt x="299" y="145"/>
                  </a:lnTo>
                  <a:lnTo>
                    <a:pt x="300" y="167"/>
                  </a:lnTo>
                  <a:lnTo>
                    <a:pt x="304" y="190"/>
                  </a:lnTo>
                  <a:lnTo>
                    <a:pt x="312" y="208"/>
                  </a:lnTo>
                  <a:lnTo>
                    <a:pt x="318" y="224"/>
                  </a:lnTo>
                  <a:lnTo>
                    <a:pt x="320" y="226"/>
                  </a:lnTo>
                  <a:lnTo>
                    <a:pt x="321" y="230"/>
                  </a:lnTo>
                  <a:lnTo>
                    <a:pt x="322" y="238"/>
                  </a:lnTo>
                  <a:lnTo>
                    <a:pt x="321" y="249"/>
                  </a:lnTo>
                  <a:lnTo>
                    <a:pt x="317" y="267"/>
                  </a:lnTo>
                  <a:lnTo>
                    <a:pt x="317" y="281"/>
                  </a:lnTo>
                  <a:lnTo>
                    <a:pt x="317" y="291"/>
                  </a:lnTo>
                  <a:lnTo>
                    <a:pt x="318" y="297"/>
                  </a:lnTo>
                  <a:lnTo>
                    <a:pt x="320" y="300"/>
                  </a:lnTo>
                  <a:lnTo>
                    <a:pt x="320" y="300"/>
                  </a:lnTo>
                  <a:lnTo>
                    <a:pt x="320" y="301"/>
                  </a:lnTo>
                  <a:lnTo>
                    <a:pt x="321" y="302"/>
                  </a:lnTo>
                  <a:lnTo>
                    <a:pt x="324" y="305"/>
                  </a:lnTo>
                  <a:lnTo>
                    <a:pt x="325" y="306"/>
                  </a:lnTo>
                  <a:lnTo>
                    <a:pt x="333" y="317"/>
                  </a:lnTo>
                  <a:lnTo>
                    <a:pt x="342" y="330"/>
                  </a:lnTo>
                  <a:lnTo>
                    <a:pt x="351" y="346"/>
                  </a:lnTo>
                  <a:lnTo>
                    <a:pt x="358" y="366"/>
                  </a:lnTo>
                  <a:lnTo>
                    <a:pt x="363" y="391"/>
                  </a:lnTo>
                  <a:lnTo>
                    <a:pt x="365" y="420"/>
                  </a:lnTo>
                  <a:lnTo>
                    <a:pt x="363" y="448"/>
                  </a:lnTo>
                  <a:lnTo>
                    <a:pt x="355" y="471"/>
                  </a:lnTo>
                  <a:lnTo>
                    <a:pt x="344" y="491"/>
                  </a:lnTo>
                  <a:lnTo>
                    <a:pt x="331" y="507"/>
                  </a:lnTo>
                  <a:lnTo>
                    <a:pt x="317" y="520"/>
                  </a:lnTo>
                  <a:lnTo>
                    <a:pt x="301" y="530"/>
                  </a:lnTo>
                  <a:lnTo>
                    <a:pt x="286" y="538"/>
                  </a:lnTo>
                  <a:lnTo>
                    <a:pt x="272" y="542"/>
                  </a:lnTo>
                  <a:lnTo>
                    <a:pt x="271" y="542"/>
                  </a:lnTo>
                  <a:lnTo>
                    <a:pt x="252" y="550"/>
                  </a:lnTo>
                  <a:lnTo>
                    <a:pt x="232" y="559"/>
                  </a:lnTo>
                  <a:lnTo>
                    <a:pt x="214" y="568"/>
                  </a:lnTo>
                  <a:lnTo>
                    <a:pt x="198" y="580"/>
                  </a:lnTo>
                  <a:lnTo>
                    <a:pt x="185" y="594"/>
                  </a:lnTo>
                  <a:lnTo>
                    <a:pt x="176" y="613"/>
                  </a:lnTo>
                  <a:lnTo>
                    <a:pt x="169" y="632"/>
                  </a:lnTo>
                  <a:lnTo>
                    <a:pt x="651" y="632"/>
                  </a:lnTo>
                  <a:lnTo>
                    <a:pt x="644" y="613"/>
                  </a:lnTo>
                  <a:lnTo>
                    <a:pt x="635" y="594"/>
                  </a:lnTo>
                  <a:lnTo>
                    <a:pt x="622" y="580"/>
                  </a:lnTo>
                  <a:lnTo>
                    <a:pt x="606" y="568"/>
                  </a:lnTo>
                  <a:lnTo>
                    <a:pt x="588" y="559"/>
                  </a:lnTo>
                  <a:lnTo>
                    <a:pt x="568" y="550"/>
                  </a:lnTo>
                  <a:lnTo>
                    <a:pt x="549" y="542"/>
                  </a:lnTo>
                  <a:lnTo>
                    <a:pt x="547" y="542"/>
                  </a:lnTo>
                  <a:lnTo>
                    <a:pt x="534" y="538"/>
                  </a:lnTo>
                  <a:lnTo>
                    <a:pt x="518" y="530"/>
                  </a:lnTo>
                  <a:lnTo>
                    <a:pt x="503" y="520"/>
                  </a:lnTo>
                  <a:lnTo>
                    <a:pt x="488" y="507"/>
                  </a:lnTo>
                  <a:lnTo>
                    <a:pt x="475" y="491"/>
                  </a:lnTo>
                  <a:lnTo>
                    <a:pt x="465" y="471"/>
                  </a:lnTo>
                  <a:lnTo>
                    <a:pt x="457" y="448"/>
                  </a:lnTo>
                  <a:lnTo>
                    <a:pt x="454" y="420"/>
                  </a:lnTo>
                  <a:lnTo>
                    <a:pt x="457" y="391"/>
                  </a:lnTo>
                  <a:lnTo>
                    <a:pt x="462" y="366"/>
                  </a:lnTo>
                  <a:lnTo>
                    <a:pt x="469" y="346"/>
                  </a:lnTo>
                  <a:lnTo>
                    <a:pt x="478" y="330"/>
                  </a:lnTo>
                  <a:lnTo>
                    <a:pt x="487" y="317"/>
                  </a:lnTo>
                  <a:lnTo>
                    <a:pt x="495" y="306"/>
                  </a:lnTo>
                  <a:lnTo>
                    <a:pt x="496" y="305"/>
                  </a:lnTo>
                  <a:lnTo>
                    <a:pt x="499" y="302"/>
                  </a:lnTo>
                  <a:lnTo>
                    <a:pt x="500" y="301"/>
                  </a:lnTo>
                  <a:lnTo>
                    <a:pt x="501" y="298"/>
                  </a:lnTo>
                  <a:lnTo>
                    <a:pt x="501" y="298"/>
                  </a:lnTo>
                  <a:lnTo>
                    <a:pt x="503" y="294"/>
                  </a:lnTo>
                  <a:lnTo>
                    <a:pt x="504" y="289"/>
                  </a:lnTo>
                  <a:lnTo>
                    <a:pt x="504" y="280"/>
                  </a:lnTo>
                  <a:lnTo>
                    <a:pt x="504" y="267"/>
                  </a:lnTo>
                  <a:lnTo>
                    <a:pt x="500" y="251"/>
                  </a:lnTo>
                  <a:lnTo>
                    <a:pt x="500" y="236"/>
                  </a:lnTo>
                  <a:lnTo>
                    <a:pt x="507" y="221"/>
                  </a:lnTo>
                  <a:lnTo>
                    <a:pt x="511" y="213"/>
                  </a:lnTo>
                  <a:lnTo>
                    <a:pt x="516" y="203"/>
                  </a:lnTo>
                  <a:lnTo>
                    <a:pt x="520" y="190"/>
                  </a:lnTo>
                  <a:lnTo>
                    <a:pt x="521" y="173"/>
                  </a:lnTo>
                  <a:lnTo>
                    <a:pt x="520" y="152"/>
                  </a:lnTo>
                  <a:lnTo>
                    <a:pt x="515" y="128"/>
                  </a:lnTo>
                  <a:lnTo>
                    <a:pt x="505" y="101"/>
                  </a:lnTo>
                  <a:lnTo>
                    <a:pt x="496" y="81"/>
                  </a:lnTo>
                  <a:lnTo>
                    <a:pt x="488" y="67"/>
                  </a:lnTo>
                  <a:lnTo>
                    <a:pt x="481" y="56"/>
                  </a:lnTo>
                  <a:lnTo>
                    <a:pt x="474" y="50"/>
                  </a:lnTo>
                  <a:lnTo>
                    <a:pt x="467" y="44"/>
                  </a:lnTo>
                  <a:lnTo>
                    <a:pt x="452" y="39"/>
                  </a:lnTo>
                  <a:lnTo>
                    <a:pt x="432" y="37"/>
                  </a:lnTo>
                  <a:close/>
                  <a:moveTo>
                    <a:pt x="432" y="0"/>
                  </a:moveTo>
                  <a:lnTo>
                    <a:pt x="450" y="1"/>
                  </a:lnTo>
                  <a:lnTo>
                    <a:pt x="469" y="5"/>
                  </a:lnTo>
                  <a:lnTo>
                    <a:pt x="486" y="12"/>
                  </a:lnTo>
                  <a:lnTo>
                    <a:pt x="501" y="23"/>
                  </a:lnTo>
                  <a:lnTo>
                    <a:pt x="515" y="39"/>
                  </a:lnTo>
                  <a:lnTo>
                    <a:pt x="528" y="60"/>
                  </a:lnTo>
                  <a:lnTo>
                    <a:pt x="539" y="86"/>
                  </a:lnTo>
                  <a:lnTo>
                    <a:pt x="551" y="119"/>
                  </a:lnTo>
                  <a:lnTo>
                    <a:pt x="558" y="149"/>
                  </a:lnTo>
                  <a:lnTo>
                    <a:pt x="558" y="177"/>
                  </a:lnTo>
                  <a:lnTo>
                    <a:pt x="555" y="202"/>
                  </a:lnTo>
                  <a:lnTo>
                    <a:pt x="547" y="224"/>
                  </a:lnTo>
                  <a:lnTo>
                    <a:pt x="537" y="242"/>
                  </a:lnTo>
                  <a:lnTo>
                    <a:pt x="541" y="266"/>
                  </a:lnTo>
                  <a:lnTo>
                    <a:pt x="542" y="285"/>
                  </a:lnTo>
                  <a:lnTo>
                    <a:pt x="539" y="300"/>
                  </a:lnTo>
                  <a:lnTo>
                    <a:pt x="537" y="310"/>
                  </a:lnTo>
                  <a:lnTo>
                    <a:pt x="534" y="318"/>
                  </a:lnTo>
                  <a:lnTo>
                    <a:pt x="530" y="322"/>
                  </a:lnTo>
                  <a:lnTo>
                    <a:pt x="529" y="323"/>
                  </a:lnTo>
                  <a:lnTo>
                    <a:pt x="524" y="330"/>
                  </a:lnTo>
                  <a:lnTo>
                    <a:pt x="517" y="338"/>
                  </a:lnTo>
                  <a:lnTo>
                    <a:pt x="511" y="348"/>
                  </a:lnTo>
                  <a:lnTo>
                    <a:pt x="503" y="361"/>
                  </a:lnTo>
                  <a:lnTo>
                    <a:pt x="498" y="377"/>
                  </a:lnTo>
                  <a:lnTo>
                    <a:pt x="494" y="397"/>
                  </a:lnTo>
                  <a:lnTo>
                    <a:pt x="491" y="420"/>
                  </a:lnTo>
                  <a:lnTo>
                    <a:pt x="494" y="442"/>
                  </a:lnTo>
                  <a:lnTo>
                    <a:pt x="500" y="459"/>
                  </a:lnTo>
                  <a:lnTo>
                    <a:pt x="509" y="474"/>
                  </a:lnTo>
                  <a:lnTo>
                    <a:pt x="520" y="486"/>
                  </a:lnTo>
                  <a:lnTo>
                    <a:pt x="530" y="493"/>
                  </a:lnTo>
                  <a:lnTo>
                    <a:pt x="541" y="500"/>
                  </a:lnTo>
                  <a:lnTo>
                    <a:pt x="550" y="504"/>
                  </a:lnTo>
                  <a:lnTo>
                    <a:pt x="556" y="505"/>
                  </a:lnTo>
                  <a:lnTo>
                    <a:pt x="558" y="507"/>
                  </a:lnTo>
                  <a:lnTo>
                    <a:pt x="572" y="512"/>
                  </a:lnTo>
                  <a:lnTo>
                    <a:pt x="588" y="517"/>
                  </a:lnTo>
                  <a:lnTo>
                    <a:pt x="605" y="525"/>
                  </a:lnTo>
                  <a:lnTo>
                    <a:pt x="623" y="535"/>
                  </a:lnTo>
                  <a:lnTo>
                    <a:pt x="640" y="547"/>
                  </a:lnTo>
                  <a:lnTo>
                    <a:pt x="656" y="562"/>
                  </a:lnTo>
                  <a:lnTo>
                    <a:pt x="669" y="579"/>
                  </a:lnTo>
                  <a:lnTo>
                    <a:pt x="679" y="599"/>
                  </a:lnTo>
                  <a:lnTo>
                    <a:pt x="686" y="623"/>
                  </a:lnTo>
                  <a:lnTo>
                    <a:pt x="689" y="652"/>
                  </a:lnTo>
                  <a:lnTo>
                    <a:pt x="689" y="652"/>
                  </a:lnTo>
                  <a:lnTo>
                    <a:pt x="689" y="653"/>
                  </a:lnTo>
                  <a:lnTo>
                    <a:pt x="689" y="656"/>
                  </a:lnTo>
                  <a:lnTo>
                    <a:pt x="687" y="658"/>
                  </a:lnTo>
                  <a:lnTo>
                    <a:pt x="687" y="661"/>
                  </a:lnTo>
                  <a:lnTo>
                    <a:pt x="685" y="664"/>
                  </a:lnTo>
                  <a:lnTo>
                    <a:pt x="683" y="666"/>
                  </a:lnTo>
                  <a:lnTo>
                    <a:pt x="679" y="668"/>
                  </a:lnTo>
                  <a:lnTo>
                    <a:pt x="676" y="669"/>
                  </a:lnTo>
                  <a:lnTo>
                    <a:pt x="670" y="670"/>
                  </a:lnTo>
                  <a:lnTo>
                    <a:pt x="149" y="670"/>
                  </a:lnTo>
                  <a:lnTo>
                    <a:pt x="144" y="669"/>
                  </a:lnTo>
                  <a:lnTo>
                    <a:pt x="140" y="668"/>
                  </a:lnTo>
                  <a:lnTo>
                    <a:pt x="136" y="666"/>
                  </a:lnTo>
                  <a:lnTo>
                    <a:pt x="135" y="664"/>
                  </a:lnTo>
                  <a:lnTo>
                    <a:pt x="132" y="661"/>
                  </a:lnTo>
                  <a:lnTo>
                    <a:pt x="132" y="658"/>
                  </a:lnTo>
                  <a:lnTo>
                    <a:pt x="131" y="656"/>
                  </a:lnTo>
                  <a:lnTo>
                    <a:pt x="131" y="653"/>
                  </a:lnTo>
                  <a:lnTo>
                    <a:pt x="131" y="652"/>
                  </a:lnTo>
                  <a:lnTo>
                    <a:pt x="131" y="652"/>
                  </a:lnTo>
                  <a:lnTo>
                    <a:pt x="134" y="623"/>
                  </a:lnTo>
                  <a:lnTo>
                    <a:pt x="140" y="599"/>
                  </a:lnTo>
                  <a:lnTo>
                    <a:pt x="151" y="579"/>
                  </a:lnTo>
                  <a:lnTo>
                    <a:pt x="164" y="562"/>
                  </a:lnTo>
                  <a:lnTo>
                    <a:pt x="180" y="547"/>
                  </a:lnTo>
                  <a:lnTo>
                    <a:pt x="197" y="535"/>
                  </a:lnTo>
                  <a:lnTo>
                    <a:pt x="215" y="525"/>
                  </a:lnTo>
                  <a:lnTo>
                    <a:pt x="232" y="517"/>
                  </a:lnTo>
                  <a:lnTo>
                    <a:pt x="248" y="512"/>
                  </a:lnTo>
                  <a:lnTo>
                    <a:pt x="262" y="507"/>
                  </a:lnTo>
                  <a:lnTo>
                    <a:pt x="263" y="505"/>
                  </a:lnTo>
                  <a:lnTo>
                    <a:pt x="270" y="504"/>
                  </a:lnTo>
                  <a:lnTo>
                    <a:pt x="279" y="500"/>
                  </a:lnTo>
                  <a:lnTo>
                    <a:pt x="289" y="493"/>
                  </a:lnTo>
                  <a:lnTo>
                    <a:pt x="300" y="486"/>
                  </a:lnTo>
                  <a:lnTo>
                    <a:pt x="310" y="474"/>
                  </a:lnTo>
                  <a:lnTo>
                    <a:pt x="320" y="459"/>
                  </a:lnTo>
                  <a:lnTo>
                    <a:pt x="326" y="442"/>
                  </a:lnTo>
                  <a:lnTo>
                    <a:pt x="329" y="420"/>
                  </a:lnTo>
                  <a:lnTo>
                    <a:pt x="326" y="397"/>
                  </a:lnTo>
                  <a:lnTo>
                    <a:pt x="322" y="377"/>
                  </a:lnTo>
                  <a:lnTo>
                    <a:pt x="317" y="361"/>
                  </a:lnTo>
                  <a:lnTo>
                    <a:pt x="309" y="348"/>
                  </a:lnTo>
                  <a:lnTo>
                    <a:pt x="303" y="338"/>
                  </a:lnTo>
                  <a:lnTo>
                    <a:pt x="296" y="330"/>
                  </a:lnTo>
                  <a:lnTo>
                    <a:pt x="291" y="323"/>
                  </a:lnTo>
                  <a:lnTo>
                    <a:pt x="289" y="322"/>
                  </a:lnTo>
                  <a:lnTo>
                    <a:pt x="287" y="317"/>
                  </a:lnTo>
                  <a:lnTo>
                    <a:pt x="283" y="310"/>
                  </a:lnTo>
                  <a:lnTo>
                    <a:pt x="280" y="298"/>
                  </a:lnTo>
                  <a:lnTo>
                    <a:pt x="279" y="284"/>
                  </a:lnTo>
                  <a:lnTo>
                    <a:pt x="280" y="264"/>
                  </a:lnTo>
                  <a:lnTo>
                    <a:pt x="284" y="241"/>
                  </a:lnTo>
                  <a:lnTo>
                    <a:pt x="278" y="225"/>
                  </a:lnTo>
                  <a:lnTo>
                    <a:pt x="271" y="205"/>
                  </a:lnTo>
                  <a:lnTo>
                    <a:pt x="265" y="183"/>
                  </a:lnTo>
                  <a:lnTo>
                    <a:pt x="261" y="160"/>
                  </a:lnTo>
                  <a:lnTo>
                    <a:pt x="262" y="135"/>
                  </a:lnTo>
                  <a:lnTo>
                    <a:pt x="269" y="110"/>
                  </a:lnTo>
                  <a:lnTo>
                    <a:pt x="280" y="85"/>
                  </a:lnTo>
                  <a:lnTo>
                    <a:pt x="293" y="64"/>
                  </a:lnTo>
                  <a:lnTo>
                    <a:pt x="307" y="50"/>
                  </a:lnTo>
                  <a:lnTo>
                    <a:pt x="321" y="38"/>
                  </a:lnTo>
                  <a:lnTo>
                    <a:pt x="337" y="29"/>
                  </a:lnTo>
                  <a:lnTo>
                    <a:pt x="355" y="20"/>
                  </a:lnTo>
                  <a:lnTo>
                    <a:pt x="367" y="13"/>
                  </a:lnTo>
                  <a:lnTo>
                    <a:pt x="386" y="6"/>
                  </a:lnTo>
                  <a:lnTo>
                    <a:pt x="409" y="1"/>
                  </a:lnTo>
                  <a:lnTo>
                    <a:pt x="432" y="0"/>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grpSp>
      <p:sp>
        <p:nvSpPr>
          <p:cNvPr id="17" name="矩形 16" descr="e7d195523061f1c0cef09ac28eaae964ec9988a5cce77c8b8C1E4685C6E6B40CD7615480512384A61EE159C6FE0045D14B61E85D0A95589D558B81FFC809322ACC20DC2254D928200A3EA0841B8B18144DC47CBD04FCA384408AF03A26AFFDF192346722787A389DB6D6BE826066A063ECDC78A932AD2721B5CFDE870F76DE7C3CCE2B9A07730B5F"/>
          <p:cNvSpPr/>
          <p:nvPr/>
        </p:nvSpPr>
        <p:spPr>
          <a:xfrm>
            <a:off x="5127975" y="1792211"/>
            <a:ext cx="2736233" cy="564257"/>
          </a:xfrm>
          <a:prstGeom prst="rect">
            <a:avLst/>
          </a:prstGeom>
        </p:spPr>
        <p:txBody>
          <a:bodyPr wrap="square" lIns="68580" tIns="34290" rIns="68580" bIns="34290">
            <a:spAutoFit/>
          </a:bodyPr>
          <a:lstStyle/>
          <a:p>
            <a:pPr>
              <a:spcBef>
                <a:spcPts val="450"/>
              </a:spcBef>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spcBef>
                <a:spcPts val="450"/>
              </a:spcBef>
            </a:pPr>
            <a:r>
              <a:rPr lang="en-US" altLang="zh-CN" sz="800" dirty="0" smtClean="0">
                <a:solidFill>
                  <a:schemeClr val="bg1">
                    <a:lumMod val="50000"/>
                  </a:schemeClr>
                </a:solidFill>
              </a:rPr>
              <a:t>Clean, Minimalist, Flat, Powerful and Flexible PowerPoint template, perfect for business use. </a:t>
            </a:r>
            <a:endParaRPr lang="en-US" altLang="zh-CN" sz="800" dirty="0">
              <a:solidFill>
                <a:schemeClr val="bg1">
                  <a:lumMod val="50000"/>
                </a:schemeClr>
              </a:solidFill>
            </a:endParaRPr>
          </a:p>
        </p:txBody>
      </p:sp>
      <p:sp>
        <p:nvSpPr>
          <p:cNvPr id="18" name="矩形 17" descr="e7d195523061f1c0cef09ac28eaae964ec9988a5cce77c8b8C1E4685C6E6B40CD7615480512384A61EE159C6FE0045D14B61E85D0A95589D558B81FFC809322ACC20DC2254D928200A3EA0841B8B18144DC47CBD04FCA384408AF03A26AFFDF192346722787A389DB6D6BE826066A063ECDC78A932AD2721B5CFDE870F76DE7C3CCE2B9A07730B5F"/>
          <p:cNvSpPr/>
          <p:nvPr/>
        </p:nvSpPr>
        <p:spPr>
          <a:xfrm>
            <a:off x="5812026" y="2692063"/>
            <a:ext cx="2736233" cy="564257"/>
          </a:xfrm>
          <a:prstGeom prst="rect">
            <a:avLst/>
          </a:prstGeom>
        </p:spPr>
        <p:txBody>
          <a:bodyPr wrap="square" lIns="68580" tIns="34290" rIns="68580" bIns="34290">
            <a:spAutoFit/>
          </a:bodyPr>
          <a:lstStyle/>
          <a:p>
            <a:pPr>
              <a:spcBef>
                <a:spcPts val="450"/>
              </a:spcBef>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spcBef>
                <a:spcPts val="450"/>
              </a:spcBef>
            </a:pPr>
            <a:r>
              <a:rPr lang="en-US" altLang="zh-CN" sz="800" dirty="0" smtClean="0">
                <a:solidFill>
                  <a:schemeClr val="bg1">
                    <a:lumMod val="50000"/>
                  </a:schemeClr>
                </a:solidFill>
              </a:rPr>
              <a:t>Clean, Minimalist, Flat, Powerful and Flexible PowerPoint template, perfect for business use.</a:t>
            </a:r>
            <a:endParaRPr lang="en-US" altLang="zh-CN" sz="800" dirty="0">
              <a:solidFill>
                <a:schemeClr val="bg1">
                  <a:lumMod val="50000"/>
                </a:schemeClr>
              </a:solidFill>
            </a:endParaRPr>
          </a:p>
        </p:txBody>
      </p:sp>
      <p:sp>
        <p:nvSpPr>
          <p:cNvPr id="19" name="矩形 18" descr="e7d195523061f1c0cef09ac28eaae964ec9988a5cce77c8b8C1E4685C6E6B40CD7615480512384A61EE159C6FE0045D14B61E85D0A95589D558B81FFC809322ACC20DC2254D928200A3EA0841B8B18144DC47CBD04FCA384408AF03A26AFFDF192346722787A389DB6D6BE826066A063ECDC78A932AD2721B5CFDE870F76DE7C3CCE2B9A07730B5F"/>
          <p:cNvSpPr/>
          <p:nvPr/>
        </p:nvSpPr>
        <p:spPr>
          <a:xfrm>
            <a:off x="5127975" y="3591915"/>
            <a:ext cx="2736233" cy="564257"/>
          </a:xfrm>
          <a:prstGeom prst="rect">
            <a:avLst/>
          </a:prstGeom>
        </p:spPr>
        <p:txBody>
          <a:bodyPr wrap="square" lIns="68580" tIns="34290" rIns="68580" bIns="34290">
            <a:spAutoFit/>
          </a:bodyPr>
          <a:lstStyle/>
          <a:p>
            <a:pPr>
              <a:spcBef>
                <a:spcPts val="450"/>
              </a:spcBef>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spcBef>
                <a:spcPts val="450"/>
              </a:spcBef>
            </a:pPr>
            <a:r>
              <a:rPr lang="en-US" altLang="zh-CN" sz="800" dirty="0" smtClean="0">
                <a:solidFill>
                  <a:schemeClr val="bg1">
                    <a:lumMod val="50000"/>
                  </a:schemeClr>
                </a:solidFill>
              </a:rPr>
              <a:t>Clean, Minimalist, Flat, Powerful and Flexible PowerPoint template, perfect for business use.</a:t>
            </a:r>
            <a:endParaRPr lang="en-US" altLang="zh-CN" sz="800" dirty="0">
              <a:solidFill>
                <a:schemeClr val="bg1">
                  <a:lumMod val="50000"/>
                </a:schemeClr>
              </a:solidFill>
            </a:endParaRP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childTnLst>
                                </p:cTn>
                              </p:par>
                              <p:par>
                                <p:cTn id="17" presetID="64" presetClass="path" presetSubtype="0" accel="50000" decel="50000" autoRev="1" fill="hold" nodeType="withEffect">
                                  <p:stCondLst>
                                    <p:cond delay="0"/>
                                  </p:stCondLst>
                                  <p:childTnLst>
                                    <p:animMotion origin="layout" path="M 2.70833E-6 -4.81481E-6 L 0.02383 -4.81481E-6 " pathEditMode="relative" rAng="0" ptsTypes="AA">
                                      <p:cBhvr>
                                        <p:cTn id="18" dur="1000" fill="hold"/>
                                        <p:tgtEl>
                                          <p:spTgt spid="4"/>
                                        </p:tgtEl>
                                        <p:attrNameLst>
                                          <p:attrName>ppt_x</p:attrName>
                                          <p:attrName>ppt_y</p:attrName>
                                        </p:attrNameLst>
                                      </p:cBhvr>
                                      <p:rCtr x="1185" y="0"/>
                                    </p:animMotion>
                                  </p:childTnLst>
                                </p:cTn>
                              </p:par>
                            </p:childTnLst>
                          </p:cTn>
                        </p:par>
                        <p:par>
                          <p:cTn id="19" fill="hold">
                            <p:stCondLst>
                              <p:cond delay="1000"/>
                            </p:stCondLst>
                            <p:childTnLst>
                              <p:par>
                                <p:cTn id="20" presetID="2" presetClass="entr" presetSubtype="2" decel="100000"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1000" fill="hold"/>
                                        <p:tgtEl>
                                          <p:spTgt spid="17"/>
                                        </p:tgtEl>
                                        <p:attrNameLst>
                                          <p:attrName>ppt_x</p:attrName>
                                        </p:attrNameLst>
                                      </p:cBhvr>
                                      <p:tavLst>
                                        <p:tav tm="0">
                                          <p:val>
                                            <p:strVal val="1+#ppt_w/2"/>
                                          </p:val>
                                        </p:tav>
                                        <p:tav tm="100000">
                                          <p:val>
                                            <p:strVal val="#ppt_x"/>
                                          </p:val>
                                        </p:tav>
                                      </p:tavLst>
                                    </p:anim>
                                    <p:anim calcmode="lin" valueType="num">
                                      <p:cBhvr additive="base">
                                        <p:cTn id="23" dur="1000" fill="hold"/>
                                        <p:tgtEl>
                                          <p:spTgt spid="1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par>
                                <p:cTn id="28" presetID="10" presetClass="entr" presetSubtype="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childTnLst>
                                </p:cTn>
                              </p:par>
                              <p:par>
                                <p:cTn id="31" presetID="64" presetClass="path" presetSubtype="0" accel="50000" decel="50000" autoRev="1" fill="hold" nodeType="withEffect">
                                  <p:stCondLst>
                                    <p:cond delay="0"/>
                                  </p:stCondLst>
                                  <p:childTnLst>
                                    <p:animMotion origin="layout" path="M 2.70833E-6 -4.81481E-6 L 0.02383 -4.81481E-6 " pathEditMode="relative" rAng="0" ptsTypes="AA">
                                      <p:cBhvr>
                                        <p:cTn id="32" dur="1000" fill="hold"/>
                                        <p:tgtEl>
                                          <p:spTgt spid="21"/>
                                        </p:tgtEl>
                                        <p:attrNameLst>
                                          <p:attrName>ppt_x</p:attrName>
                                          <p:attrName>ppt_y</p:attrName>
                                        </p:attrNameLst>
                                      </p:cBhvr>
                                      <p:rCtr x="1185" y="0"/>
                                    </p:animMotion>
                                  </p:childTnLst>
                                </p:cTn>
                              </p:par>
                            </p:childTnLst>
                          </p:cTn>
                        </p:par>
                        <p:par>
                          <p:cTn id="33" fill="hold">
                            <p:stCondLst>
                              <p:cond delay="2500"/>
                            </p:stCondLst>
                            <p:childTnLst>
                              <p:par>
                                <p:cTn id="34" presetID="2" presetClass="entr" presetSubtype="2" decel="10000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1000" fill="hold"/>
                                        <p:tgtEl>
                                          <p:spTgt spid="18"/>
                                        </p:tgtEl>
                                        <p:attrNameLst>
                                          <p:attrName>ppt_x</p:attrName>
                                        </p:attrNameLst>
                                      </p:cBhvr>
                                      <p:tavLst>
                                        <p:tav tm="0">
                                          <p:val>
                                            <p:strVal val="1+#ppt_w/2"/>
                                          </p:val>
                                        </p:tav>
                                        <p:tav tm="100000">
                                          <p:val>
                                            <p:strVal val="#ppt_x"/>
                                          </p:val>
                                        </p:tav>
                                      </p:tavLst>
                                    </p:anim>
                                    <p:anim calcmode="lin" valueType="num">
                                      <p:cBhvr additive="base">
                                        <p:cTn id="37" dur="1000" fill="hold"/>
                                        <p:tgtEl>
                                          <p:spTgt spid="18"/>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2" presetClass="entr" presetSubtype="8"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par>
                                <p:cTn id="42" presetID="10" presetClass="entr" presetSubtype="0"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1000"/>
                                        <p:tgtEl>
                                          <p:spTgt spid="20"/>
                                        </p:tgtEl>
                                      </p:cBhvr>
                                    </p:animEffect>
                                  </p:childTnLst>
                                </p:cTn>
                              </p:par>
                              <p:par>
                                <p:cTn id="45" presetID="64" presetClass="path" presetSubtype="0" accel="50000" decel="50000" autoRev="1" fill="hold" nodeType="withEffect">
                                  <p:stCondLst>
                                    <p:cond delay="0"/>
                                  </p:stCondLst>
                                  <p:childTnLst>
                                    <p:animMotion origin="layout" path="M 2.70833E-6 -4.81481E-6 L 0.02383 -4.81481E-6 " pathEditMode="relative" rAng="0" ptsTypes="AA">
                                      <p:cBhvr>
                                        <p:cTn id="46" dur="1000" fill="hold"/>
                                        <p:tgtEl>
                                          <p:spTgt spid="20"/>
                                        </p:tgtEl>
                                        <p:attrNameLst>
                                          <p:attrName>ppt_x</p:attrName>
                                          <p:attrName>ppt_y</p:attrName>
                                        </p:attrNameLst>
                                      </p:cBhvr>
                                      <p:rCtr x="1185" y="0"/>
                                    </p:animMotion>
                                  </p:childTnLst>
                                </p:cTn>
                              </p:par>
                            </p:childTnLst>
                          </p:cTn>
                        </p:par>
                        <p:par>
                          <p:cTn id="47" fill="hold">
                            <p:stCondLst>
                              <p:cond delay="4000"/>
                            </p:stCondLst>
                            <p:childTnLst>
                              <p:par>
                                <p:cTn id="48" presetID="2" presetClass="entr" presetSubtype="2" decel="100000"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1000" fill="hold"/>
                                        <p:tgtEl>
                                          <p:spTgt spid="19"/>
                                        </p:tgtEl>
                                        <p:attrNameLst>
                                          <p:attrName>ppt_x</p:attrName>
                                        </p:attrNameLst>
                                      </p:cBhvr>
                                      <p:tavLst>
                                        <p:tav tm="0">
                                          <p:val>
                                            <p:strVal val="1+#ppt_w/2"/>
                                          </p:val>
                                        </p:tav>
                                        <p:tav tm="100000">
                                          <p:val>
                                            <p:strVal val="#ppt_x"/>
                                          </p:val>
                                        </p:tav>
                                      </p:tavLst>
                                    </p:anim>
                                    <p:anim calcmode="lin" valueType="num">
                                      <p:cBhvr additive="base">
                                        <p:cTn id="51"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41"/>
          <p:cNvSpPr txBox="1"/>
          <p:nvPr/>
        </p:nvSpPr>
        <p:spPr>
          <a:xfrm>
            <a:off x="1918120" y="1780031"/>
            <a:ext cx="1064990" cy="900525"/>
          </a:xfrm>
          <a:prstGeom prst="rect">
            <a:avLst/>
          </a:prstGeom>
          <a:noFill/>
        </p:spPr>
        <p:txBody>
          <a:bodyPr wrap="square" lIns="68580" tIns="34290" rIns="68580" bIns="34290" rtlCol="0">
            <a:spAutoFit/>
          </a:bodyPr>
          <a:lstStyle/>
          <a:p>
            <a:pPr algn="ctr"/>
            <a:r>
              <a:rPr lang="en-US" altLang="zh-CN" sz="5400" dirty="0" smtClean="0">
                <a:solidFill>
                  <a:schemeClr val="tx1">
                    <a:lumMod val="75000"/>
                    <a:lumOff val="25000"/>
                  </a:schemeClr>
                </a:solidFill>
              </a:rPr>
              <a:t>04</a:t>
            </a:r>
            <a:endParaRPr lang="zh-CN" altLang="en-US" sz="5400" dirty="0">
              <a:solidFill>
                <a:schemeClr val="tx1">
                  <a:lumMod val="75000"/>
                  <a:lumOff val="25000"/>
                </a:schemeClr>
              </a:solidFill>
            </a:endParaRPr>
          </a:p>
        </p:txBody>
      </p:sp>
      <p:cxnSp>
        <p:nvCxnSpPr>
          <p:cNvPr id="8" name="直接连接符 7"/>
          <p:cNvCxnSpPr/>
          <p:nvPr/>
        </p:nvCxnSpPr>
        <p:spPr>
          <a:xfrm>
            <a:off x="1753279" y="2573068"/>
            <a:ext cx="1378561" cy="0"/>
          </a:xfrm>
          <a:prstGeom prst="line">
            <a:avLst/>
          </a:prstGeom>
          <a:ln w="12700">
            <a:solidFill>
              <a:schemeClr val="tx1">
                <a:lumMod val="75000"/>
                <a:lumOff val="25000"/>
                <a:alpha val="78000"/>
              </a:schemeClr>
            </a:solidFill>
          </a:ln>
        </p:spPr>
        <p:style>
          <a:lnRef idx="1">
            <a:schemeClr val="accent1"/>
          </a:lnRef>
          <a:fillRef idx="0">
            <a:schemeClr val="accent1"/>
          </a:fillRef>
          <a:effectRef idx="0">
            <a:schemeClr val="accent1"/>
          </a:effectRef>
          <a:fontRef idx="minor">
            <a:schemeClr val="tx1"/>
          </a:fontRef>
        </p:style>
      </p:cxnSp>
      <p:sp>
        <p:nvSpPr>
          <p:cNvPr id="9" name="文本框 43"/>
          <p:cNvSpPr txBox="1"/>
          <p:nvPr/>
        </p:nvSpPr>
        <p:spPr>
          <a:xfrm>
            <a:off x="2026133" y="2617808"/>
            <a:ext cx="925687" cy="253916"/>
          </a:xfrm>
          <a:prstGeom prst="rect">
            <a:avLst/>
          </a:prstGeom>
          <a:solidFill>
            <a:schemeClr val="tx1">
              <a:lumMod val="65000"/>
              <a:lumOff val="35000"/>
            </a:schemeClr>
          </a:solidFill>
        </p:spPr>
        <p:txBody>
          <a:bodyPr wrap="square" lIns="68580" tIns="34290" rIns="68580" bIns="34290" rtlCol="0">
            <a:spAutoFit/>
          </a:bodyPr>
          <a:lstStyle/>
          <a:p>
            <a:pPr algn="ctr"/>
            <a:r>
              <a:rPr lang="en-US" altLang="zh-CN" sz="1200" dirty="0">
                <a:solidFill>
                  <a:schemeClr val="bg1"/>
                </a:solidFill>
                <a:latin typeface="+mn-ea"/>
              </a:rPr>
              <a:t>PART </a:t>
            </a:r>
            <a:r>
              <a:rPr lang="en-US" altLang="zh-CN" sz="1200" dirty="0" smtClean="0">
                <a:solidFill>
                  <a:schemeClr val="bg1"/>
                </a:solidFill>
                <a:latin typeface="+mn-ea"/>
              </a:rPr>
              <a:t>ONE </a:t>
            </a:r>
            <a:endParaRPr lang="zh-CN" altLang="en-US" sz="1200" dirty="0">
              <a:solidFill>
                <a:schemeClr val="bg1"/>
              </a:solidFill>
              <a:latin typeface="+mn-ea"/>
            </a:endParaRPr>
          </a:p>
        </p:txBody>
      </p:sp>
      <p:sp>
        <p:nvSpPr>
          <p:cNvPr id="10" name="文本框 46"/>
          <p:cNvSpPr txBox="1"/>
          <p:nvPr/>
        </p:nvSpPr>
        <p:spPr>
          <a:xfrm>
            <a:off x="3312705" y="2104492"/>
            <a:ext cx="2087387" cy="377026"/>
          </a:xfrm>
          <a:prstGeom prst="rect">
            <a:avLst/>
          </a:prstGeom>
          <a:noFill/>
        </p:spPr>
        <p:txBody>
          <a:bodyPr wrap="square" lIns="68580" tIns="34290" rIns="68580" bIns="34290" rtlCol="0">
            <a:spAutoFit/>
          </a:bodyPr>
          <a:lstStyle/>
          <a:p>
            <a:pPr>
              <a:defRPr/>
            </a:pPr>
            <a:r>
              <a:rPr lang="zh-CN" altLang="en-US" sz="2000" kern="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单击添加标题</a:t>
            </a:r>
          </a:p>
        </p:txBody>
      </p:sp>
      <p:sp>
        <p:nvSpPr>
          <p:cNvPr id="11" name="矩形 10"/>
          <p:cNvSpPr/>
          <p:nvPr/>
        </p:nvSpPr>
        <p:spPr>
          <a:xfrm>
            <a:off x="3363060" y="2625001"/>
            <a:ext cx="4629320" cy="431272"/>
          </a:xfrm>
          <a:prstGeom prst="rect">
            <a:avLst/>
          </a:prstGeom>
        </p:spPr>
        <p:txBody>
          <a:bodyPr wrap="square" lIns="68580" tIns="34290" rIns="68580" bIns="34290">
            <a:spAutoFit/>
          </a:bodyPr>
          <a:lstStyle/>
          <a:p>
            <a:pPr>
              <a:lnSpc>
                <a:spcPct val="120000"/>
              </a:lnSpc>
            </a:pPr>
            <a:r>
              <a:rPr lang="en-US" altLang="zh-CN" sz="1050" dirty="0">
                <a:solidFill>
                  <a:schemeClr val="tx1">
                    <a:lumMod val="50000"/>
                    <a:lumOff val="50000"/>
                  </a:schemeClr>
                </a:solidFill>
                <a:latin typeface="+mn-ea"/>
              </a:rPr>
              <a:t>The best preparation for tomorrow is doing your best today. Don't aim for success if you want it.</a:t>
            </a:r>
            <a:endParaRPr lang="zh-CN" altLang="en-US" sz="1050" dirty="0">
              <a:solidFill>
                <a:schemeClr val="tx1">
                  <a:lumMod val="50000"/>
                  <a:lumOff val="50000"/>
                </a:schemeClr>
              </a:solidFill>
              <a:latin typeface="+mn-ea"/>
            </a:endParaRP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500"/>
                                        <p:tgtEl>
                                          <p:spTgt spid="8"/>
                                        </p:tgtEl>
                                      </p:cBhvr>
                                    </p:animEffect>
                                  </p:childTnLst>
                                </p:cTn>
                              </p:par>
                              <p:par>
                                <p:cTn id="8" presetID="35" presetClass="path" presetSubtype="0" decel="40000" fill="hold" nodeType="withEffect">
                                  <p:stCondLst>
                                    <p:cond delay="0"/>
                                  </p:stCondLst>
                                  <p:childTnLst>
                                    <p:animMotion origin="layout" path="M 0.03073 1.11111E-6 L -0.15924 1.11111E-6 " pathEditMode="relative" rAng="0" ptsTypes="AA">
                                      <p:cBhvr>
                                        <p:cTn id="9" dur="750" spd="-100000" fill="hold"/>
                                        <p:tgtEl>
                                          <p:spTgt spid="8"/>
                                        </p:tgtEl>
                                        <p:attrNameLst>
                                          <p:attrName>ppt_x</p:attrName>
                                          <p:attrName>ppt_y</p:attrName>
                                        </p:attrNameLst>
                                      </p:cBhvr>
                                      <p:rCtr x="-9505" y="0"/>
                                    </p:animMotion>
                                  </p:childTnLst>
                                </p:cTn>
                              </p:par>
                              <p:par>
                                <p:cTn id="10" presetID="35" presetClass="path" presetSubtype="0" accel="40000" decel="40000" fill="hold" nodeType="withEffect">
                                  <p:stCondLst>
                                    <p:cond delay="750"/>
                                  </p:stCondLst>
                                  <p:childTnLst>
                                    <p:animMotion origin="layout" path="M 0.03073 7.40741E-7 L -6.25E-7 7.40741E-7 " pathEditMode="relative" rAng="0" ptsTypes="AA">
                                      <p:cBhvr>
                                        <p:cTn id="11" dur="750" fill="hold"/>
                                        <p:tgtEl>
                                          <p:spTgt spid="8"/>
                                        </p:tgtEl>
                                        <p:attrNameLst>
                                          <p:attrName>ppt_x</p:attrName>
                                          <p:attrName>ppt_y</p:attrName>
                                        </p:attrNameLst>
                                      </p:cBhvr>
                                      <p:rCtr x="-1536" y="0"/>
                                    </p:animMotion>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35" presetClass="path" presetSubtype="0" decel="40000" fill="hold" grpId="1" nodeType="withEffect">
                                  <p:stCondLst>
                                    <p:cond delay="0"/>
                                  </p:stCondLst>
                                  <p:childTnLst>
                                    <p:animMotion origin="layout" path="M 0.03073 1.11111E-6 L -0.15924 1.11111E-6 " pathEditMode="relative" rAng="0" ptsTypes="AA">
                                      <p:cBhvr>
                                        <p:cTn id="16" dur="750" spd="-100000" fill="hold"/>
                                        <p:tgtEl>
                                          <p:spTgt spid="7"/>
                                        </p:tgtEl>
                                        <p:attrNameLst>
                                          <p:attrName>ppt_x</p:attrName>
                                          <p:attrName>ppt_y</p:attrName>
                                        </p:attrNameLst>
                                      </p:cBhvr>
                                      <p:rCtr x="-9505" y="0"/>
                                    </p:animMotion>
                                  </p:childTnLst>
                                </p:cTn>
                              </p:par>
                              <p:par>
                                <p:cTn id="17" presetID="35" presetClass="path" presetSubtype="0" accel="40000" decel="40000" fill="hold" grpId="2" nodeType="withEffect">
                                  <p:stCondLst>
                                    <p:cond delay="750"/>
                                  </p:stCondLst>
                                  <p:childTnLst>
                                    <p:animMotion origin="layout" path="M 0.03073 7.40741E-7 L -6.25E-7 7.40741E-7 " pathEditMode="relative" rAng="0" ptsTypes="AA">
                                      <p:cBhvr>
                                        <p:cTn id="18" dur="750" fill="hold"/>
                                        <p:tgtEl>
                                          <p:spTgt spid="7"/>
                                        </p:tgtEl>
                                        <p:attrNameLst>
                                          <p:attrName>ppt_x</p:attrName>
                                          <p:attrName>ppt_y</p:attrName>
                                        </p:attrNameLst>
                                      </p:cBhvr>
                                      <p:rCtr x="-1536" y="0"/>
                                    </p:animMotion>
                                  </p:childTnLst>
                                </p:cTn>
                              </p:par>
                              <p:par>
                                <p:cTn id="19" presetID="10" presetClass="entr" presetSubtype="0" fill="hold" grpId="0" nodeType="withEffect">
                                  <p:stCondLst>
                                    <p:cond delay="75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35" presetClass="path" presetSubtype="0" accel="40000" decel="40000" fill="hold" grpId="1" nodeType="withEffect">
                                  <p:stCondLst>
                                    <p:cond delay="750"/>
                                  </p:stCondLst>
                                  <p:childTnLst>
                                    <p:animMotion origin="layout" path="M 0.03073 7.40741E-7 L -6.25E-7 7.40741E-7 " pathEditMode="relative" rAng="0" ptsTypes="AA">
                                      <p:cBhvr>
                                        <p:cTn id="23" dur="750" fill="hold"/>
                                        <p:tgtEl>
                                          <p:spTgt spid="9"/>
                                        </p:tgtEl>
                                        <p:attrNameLst>
                                          <p:attrName>ppt_x</p:attrName>
                                          <p:attrName>ppt_y</p:attrName>
                                        </p:attrNameLst>
                                      </p:cBhvr>
                                      <p:rCtr x="-1536" y="0"/>
                                    </p:animMotion>
                                  </p:childTnLst>
                                </p:cTn>
                              </p:par>
                              <p:par>
                                <p:cTn id="24" presetID="22" presetClass="entr" presetSubtype="8" fill="hold" grpId="0" nodeType="withEffect">
                                  <p:stCondLst>
                                    <p:cond delay="125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750"/>
                                        <p:tgtEl>
                                          <p:spTgt spid="10"/>
                                        </p:tgtEl>
                                      </p:cBhvr>
                                    </p:animEffect>
                                  </p:childTnLst>
                                </p:cTn>
                              </p:par>
                              <p:par>
                                <p:cTn id="27" presetID="22" presetClass="entr" presetSubtype="8" fill="hold" grpId="0" nodeType="withEffect">
                                  <p:stCondLst>
                                    <p:cond delay="125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P spid="9" grpId="0" animBg="1"/>
      <p:bldP spid="9" grpId="1" animBg="1"/>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7"/>
          <p:cNvGrpSpPr/>
          <p:nvPr/>
        </p:nvGrpSpPr>
        <p:grpSpPr>
          <a:xfrm>
            <a:off x="1285978" y="1280790"/>
            <a:ext cx="3316448" cy="3158758"/>
            <a:chOff x="1285978" y="1275606"/>
            <a:chExt cx="3316448" cy="3157783"/>
          </a:xfrm>
        </p:grpSpPr>
        <p:grpSp>
          <p:nvGrpSpPr>
            <p:cNvPr id="3" name="组合 1"/>
            <p:cNvGrpSpPr/>
            <p:nvPr/>
          </p:nvGrpSpPr>
          <p:grpSpPr>
            <a:xfrm>
              <a:off x="1285978" y="1275606"/>
              <a:ext cx="3316448" cy="3053784"/>
              <a:chOff x="1285230" y="1298932"/>
              <a:chExt cx="3316448" cy="3053784"/>
            </a:xfrm>
          </p:grpSpPr>
          <p:sp>
            <p:nvSpPr>
              <p:cNvPr id="40" name="Freeform 5"/>
              <p:cNvSpPr/>
              <p:nvPr/>
            </p:nvSpPr>
            <p:spPr bwMode="auto">
              <a:xfrm>
                <a:off x="1285230" y="1390438"/>
                <a:ext cx="3316448" cy="293933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rgbClr val="FDFDFD"/>
                  </a:gs>
                  <a:gs pos="0">
                    <a:srgbClr val="E4E4E4"/>
                  </a:gs>
                </a:gsLst>
                <a:lin ang="2700000" scaled="1"/>
              </a:gradFill>
              <a:ln w="25400">
                <a:gradFill flip="none" rotWithShape="1">
                  <a:gsLst>
                    <a:gs pos="0">
                      <a:schemeClr val="bg1"/>
                    </a:gs>
                    <a:gs pos="100000">
                      <a:schemeClr val="bg1">
                        <a:lumMod val="85000"/>
                      </a:schemeClr>
                    </a:gs>
                  </a:gsLst>
                  <a:lin ang="2700000" scaled="1"/>
                  <a:tileRect/>
                </a:gradFill>
              </a:ln>
              <a:effectLst>
                <a:outerShdw blurRad="381000" dist="127000" dir="2700000" algn="tl" rotWithShape="0">
                  <a:prstClr val="black">
                    <a:alpha val="25000"/>
                  </a:prstClr>
                </a:outerShdw>
              </a:effectLst>
            </p:spPr>
            <p:txBody>
              <a:bodyPr vert="horz" wrap="square" lIns="121920" tIns="60960" rIns="121920" bIns="60960" numCol="1" anchor="t" anchorCtr="0" compatLnSpc="1"/>
              <a:lstStyle/>
              <a:p>
                <a:endParaRPr lang="zh-CN" alt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矩形 10"/>
              <p:cNvSpPr/>
              <p:nvPr/>
            </p:nvSpPr>
            <p:spPr>
              <a:xfrm rot="14400000">
                <a:off x="2705746" y="3485880"/>
                <a:ext cx="1496616" cy="237055"/>
              </a:xfrm>
              <a:custGeom>
                <a:avLst/>
                <a:gdLst>
                  <a:gd name="connsiteX0" fmla="*/ 0 w 1995488"/>
                  <a:gd name="connsiteY0" fmla="*/ 0 h 307118"/>
                  <a:gd name="connsiteX1" fmla="*/ 1995488 w 1995488"/>
                  <a:gd name="connsiteY1" fmla="*/ 0 h 307118"/>
                  <a:gd name="connsiteX2" fmla="*/ 1995488 w 1995488"/>
                  <a:gd name="connsiteY2" fmla="*/ 307118 h 307118"/>
                  <a:gd name="connsiteX3" fmla="*/ 0 w 1995488"/>
                  <a:gd name="connsiteY3" fmla="*/ 307118 h 307118"/>
                  <a:gd name="connsiteX4" fmla="*/ 0 w 1995488"/>
                  <a:gd name="connsiteY4" fmla="*/ 0 h 307118"/>
                  <a:gd name="connsiteX0-1" fmla="*/ 0 w 1995488"/>
                  <a:gd name="connsiteY0-2" fmla="*/ 0 h 316073"/>
                  <a:gd name="connsiteX1-3" fmla="*/ 1995488 w 1995488"/>
                  <a:gd name="connsiteY1-4" fmla="*/ 0 h 316073"/>
                  <a:gd name="connsiteX2-5" fmla="*/ 1995488 w 1995488"/>
                  <a:gd name="connsiteY2-6" fmla="*/ 307118 h 316073"/>
                  <a:gd name="connsiteX3-7" fmla="*/ 111490 w 1995488"/>
                  <a:gd name="connsiteY3-8" fmla="*/ 316073 h 316073"/>
                  <a:gd name="connsiteX4-9" fmla="*/ 0 w 1995488"/>
                  <a:gd name="connsiteY4-10" fmla="*/ 0 h 316073"/>
                  <a:gd name="connsiteX0-11" fmla="*/ 0 w 1995488"/>
                  <a:gd name="connsiteY0-12" fmla="*/ 0 h 316073"/>
                  <a:gd name="connsiteX1-13" fmla="*/ 1995488 w 1995488"/>
                  <a:gd name="connsiteY1-14" fmla="*/ 0 h 316073"/>
                  <a:gd name="connsiteX2-15" fmla="*/ 1995488 w 1995488"/>
                  <a:gd name="connsiteY2-16" fmla="*/ 307118 h 316073"/>
                  <a:gd name="connsiteX3-17" fmla="*/ 111490 w 1995488"/>
                  <a:gd name="connsiteY3-18" fmla="*/ 316073 h 316073"/>
                  <a:gd name="connsiteX4-19" fmla="*/ 0 w 1995488"/>
                  <a:gd name="connsiteY4-20" fmla="*/ 0 h 316073"/>
                  <a:gd name="connsiteX0-21" fmla="*/ 0 w 1995488"/>
                  <a:gd name="connsiteY0-22" fmla="*/ 0 h 316073"/>
                  <a:gd name="connsiteX1-23" fmla="*/ 1995488 w 1995488"/>
                  <a:gd name="connsiteY1-24" fmla="*/ 0 h 316073"/>
                  <a:gd name="connsiteX2-25" fmla="*/ 1995488 w 1995488"/>
                  <a:gd name="connsiteY2-26" fmla="*/ 307118 h 316073"/>
                  <a:gd name="connsiteX3-27" fmla="*/ 111490 w 1995488"/>
                  <a:gd name="connsiteY3-28" fmla="*/ 316073 h 316073"/>
                  <a:gd name="connsiteX4-29" fmla="*/ 0 w 1995488"/>
                  <a:gd name="connsiteY4-30" fmla="*/ 0 h 3160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95488" h="316073">
                    <a:moveTo>
                      <a:pt x="0" y="0"/>
                    </a:moveTo>
                    <a:lnTo>
                      <a:pt x="1995488" y="0"/>
                    </a:lnTo>
                    <a:lnTo>
                      <a:pt x="1995488" y="307118"/>
                    </a:lnTo>
                    <a:lnTo>
                      <a:pt x="111490" y="316073"/>
                    </a:lnTo>
                    <a:cubicBezTo>
                      <a:pt x="-29370" y="94608"/>
                      <a:pt x="6067" y="108647"/>
                      <a:pt x="0" y="0"/>
                    </a:cubicBezTo>
                    <a:close/>
                  </a:path>
                </a:pathLst>
              </a:custGeom>
              <a:gradFill>
                <a:gsLst>
                  <a:gs pos="100000">
                    <a:srgbClr val="F7F7F7">
                      <a:alpha val="0"/>
                    </a:srgbClr>
                  </a:gs>
                  <a:gs pos="0">
                    <a:schemeClr val="tx1">
                      <a:alpha val="1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8" name="矩形 10"/>
              <p:cNvSpPr/>
              <p:nvPr/>
            </p:nvSpPr>
            <p:spPr>
              <a:xfrm rot="10800000">
                <a:off x="3082917" y="2646031"/>
                <a:ext cx="1496616" cy="237055"/>
              </a:xfrm>
              <a:custGeom>
                <a:avLst/>
                <a:gdLst>
                  <a:gd name="connsiteX0" fmla="*/ 0 w 1995488"/>
                  <a:gd name="connsiteY0" fmla="*/ 0 h 307118"/>
                  <a:gd name="connsiteX1" fmla="*/ 1995488 w 1995488"/>
                  <a:gd name="connsiteY1" fmla="*/ 0 h 307118"/>
                  <a:gd name="connsiteX2" fmla="*/ 1995488 w 1995488"/>
                  <a:gd name="connsiteY2" fmla="*/ 307118 h 307118"/>
                  <a:gd name="connsiteX3" fmla="*/ 0 w 1995488"/>
                  <a:gd name="connsiteY3" fmla="*/ 307118 h 307118"/>
                  <a:gd name="connsiteX4" fmla="*/ 0 w 1995488"/>
                  <a:gd name="connsiteY4" fmla="*/ 0 h 307118"/>
                  <a:gd name="connsiteX0-1" fmla="*/ 0 w 1995488"/>
                  <a:gd name="connsiteY0-2" fmla="*/ 0 h 316073"/>
                  <a:gd name="connsiteX1-3" fmla="*/ 1995488 w 1995488"/>
                  <a:gd name="connsiteY1-4" fmla="*/ 0 h 316073"/>
                  <a:gd name="connsiteX2-5" fmla="*/ 1995488 w 1995488"/>
                  <a:gd name="connsiteY2-6" fmla="*/ 307118 h 316073"/>
                  <a:gd name="connsiteX3-7" fmla="*/ 111490 w 1995488"/>
                  <a:gd name="connsiteY3-8" fmla="*/ 316073 h 316073"/>
                  <a:gd name="connsiteX4-9" fmla="*/ 0 w 1995488"/>
                  <a:gd name="connsiteY4-10" fmla="*/ 0 h 316073"/>
                  <a:gd name="connsiteX0-11" fmla="*/ 0 w 1995488"/>
                  <a:gd name="connsiteY0-12" fmla="*/ 0 h 316073"/>
                  <a:gd name="connsiteX1-13" fmla="*/ 1995488 w 1995488"/>
                  <a:gd name="connsiteY1-14" fmla="*/ 0 h 316073"/>
                  <a:gd name="connsiteX2-15" fmla="*/ 1995488 w 1995488"/>
                  <a:gd name="connsiteY2-16" fmla="*/ 307118 h 316073"/>
                  <a:gd name="connsiteX3-17" fmla="*/ 111490 w 1995488"/>
                  <a:gd name="connsiteY3-18" fmla="*/ 316073 h 316073"/>
                  <a:gd name="connsiteX4-19" fmla="*/ 0 w 1995488"/>
                  <a:gd name="connsiteY4-20" fmla="*/ 0 h 316073"/>
                  <a:gd name="connsiteX0-21" fmla="*/ 0 w 1995488"/>
                  <a:gd name="connsiteY0-22" fmla="*/ 0 h 316073"/>
                  <a:gd name="connsiteX1-23" fmla="*/ 1995488 w 1995488"/>
                  <a:gd name="connsiteY1-24" fmla="*/ 0 h 316073"/>
                  <a:gd name="connsiteX2-25" fmla="*/ 1995488 w 1995488"/>
                  <a:gd name="connsiteY2-26" fmla="*/ 307118 h 316073"/>
                  <a:gd name="connsiteX3-27" fmla="*/ 111490 w 1995488"/>
                  <a:gd name="connsiteY3-28" fmla="*/ 316073 h 316073"/>
                  <a:gd name="connsiteX4-29" fmla="*/ 0 w 1995488"/>
                  <a:gd name="connsiteY4-30" fmla="*/ 0 h 3160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95488" h="316073">
                    <a:moveTo>
                      <a:pt x="0" y="0"/>
                    </a:moveTo>
                    <a:lnTo>
                      <a:pt x="1995488" y="0"/>
                    </a:lnTo>
                    <a:lnTo>
                      <a:pt x="1995488" y="307118"/>
                    </a:lnTo>
                    <a:lnTo>
                      <a:pt x="111490" y="316073"/>
                    </a:lnTo>
                    <a:cubicBezTo>
                      <a:pt x="-29370" y="94608"/>
                      <a:pt x="6067" y="108647"/>
                      <a:pt x="0" y="0"/>
                    </a:cubicBezTo>
                    <a:close/>
                  </a:path>
                </a:pathLst>
              </a:custGeom>
              <a:gradFill>
                <a:gsLst>
                  <a:gs pos="100000">
                    <a:srgbClr val="F7F7F7">
                      <a:alpha val="0"/>
                    </a:srgbClr>
                  </a:gs>
                  <a:gs pos="0">
                    <a:schemeClr val="tx1">
                      <a:alpha val="1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9" name="矩形 10"/>
              <p:cNvSpPr/>
              <p:nvPr/>
            </p:nvSpPr>
            <p:spPr>
              <a:xfrm rot="10800000" flipV="1">
                <a:off x="1317299" y="2872249"/>
                <a:ext cx="1496616" cy="237055"/>
              </a:xfrm>
              <a:custGeom>
                <a:avLst/>
                <a:gdLst>
                  <a:gd name="connsiteX0" fmla="*/ 0 w 1995488"/>
                  <a:gd name="connsiteY0" fmla="*/ 0 h 307118"/>
                  <a:gd name="connsiteX1" fmla="*/ 1995488 w 1995488"/>
                  <a:gd name="connsiteY1" fmla="*/ 0 h 307118"/>
                  <a:gd name="connsiteX2" fmla="*/ 1995488 w 1995488"/>
                  <a:gd name="connsiteY2" fmla="*/ 307118 h 307118"/>
                  <a:gd name="connsiteX3" fmla="*/ 0 w 1995488"/>
                  <a:gd name="connsiteY3" fmla="*/ 307118 h 307118"/>
                  <a:gd name="connsiteX4" fmla="*/ 0 w 1995488"/>
                  <a:gd name="connsiteY4" fmla="*/ 0 h 307118"/>
                  <a:gd name="connsiteX0-1" fmla="*/ 0 w 1995488"/>
                  <a:gd name="connsiteY0-2" fmla="*/ 0 h 316073"/>
                  <a:gd name="connsiteX1-3" fmla="*/ 1995488 w 1995488"/>
                  <a:gd name="connsiteY1-4" fmla="*/ 0 h 316073"/>
                  <a:gd name="connsiteX2-5" fmla="*/ 1995488 w 1995488"/>
                  <a:gd name="connsiteY2-6" fmla="*/ 307118 h 316073"/>
                  <a:gd name="connsiteX3-7" fmla="*/ 111490 w 1995488"/>
                  <a:gd name="connsiteY3-8" fmla="*/ 316073 h 316073"/>
                  <a:gd name="connsiteX4-9" fmla="*/ 0 w 1995488"/>
                  <a:gd name="connsiteY4-10" fmla="*/ 0 h 316073"/>
                  <a:gd name="connsiteX0-11" fmla="*/ 0 w 1995488"/>
                  <a:gd name="connsiteY0-12" fmla="*/ 0 h 316073"/>
                  <a:gd name="connsiteX1-13" fmla="*/ 1995488 w 1995488"/>
                  <a:gd name="connsiteY1-14" fmla="*/ 0 h 316073"/>
                  <a:gd name="connsiteX2-15" fmla="*/ 1995488 w 1995488"/>
                  <a:gd name="connsiteY2-16" fmla="*/ 307118 h 316073"/>
                  <a:gd name="connsiteX3-17" fmla="*/ 111490 w 1995488"/>
                  <a:gd name="connsiteY3-18" fmla="*/ 316073 h 316073"/>
                  <a:gd name="connsiteX4-19" fmla="*/ 0 w 1995488"/>
                  <a:gd name="connsiteY4-20" fmla="*/ 0 h 316073"/>
                  <a:gd name="connsiteX0-21" fmla="*/ 0 w 1995488"/>
                  <a:gd name="connsiteY0-22" fmla="*/ 0 h 316073"/>
                  <a:gd name="connsiteX1-23" fmla="*/ 1995488 w 1995488"/>
                  <a:gd name="connsiteY1-24" fmla="*/ 0 h 316073"/>
                  <a:gd name="connsiteX2-25" fmla="*/ 1995488 w 1995488"/>
                  <a:gd name="connsiteY2-26" fmla="*/ 307118 h 316073"/>
                  <a:gd name="connsiteX3-27" fmla="*/ 111490 w 1995488"/>
                  <a:gd name="connsiteY3-28" fmla="*/ 316073 h 316073"/>
                  <a:gd name="connsiteX4-29" fmla="*/ 0 w 1995488"/>
                  <a:gd name="connsiteY4-30" fmla="*/ 0 h 3160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95488" h="316073">
                    <a:moveTo>
                      <a:pt x="0" y="0"/>
                    </a:moveTo>
                    <a:lnTo>
                      <a:pt x="1995488" y="0"/>
                    </a:lnTo>
                    <a:lnTo>
                      <a:pt x="1995488" y="307118"/>
                    </a:lnTo>
                    <a:lnTo>
                      <a:pt x="111490" y="316073"/>
                    </a:lnTo>
                    <a:cubicBezTo>
                      <a:pt x="-29370" y="94608"/>
                      <a:pt x="6067" y="108647"/>
                      <a:pt x="0" y="0"/>
                    </a:cubicBezTo>
                    <a:close/>
                  </a:path>
                </a:pathLst>
              </a:custGeom>
              <a:gradFill>
                <a:gsLst>
                  <a:gs pos="100000">
                    <a:srgbClr val="F7F7F7">
                      <a:alpha val="0"/>
                    </a:srgbClr>
                  </a:gs>
                  <a:gs pos="0">
                    <a:schemeClr val="tx1">
                      <a:alpha val="1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50" name="矩形 10"/>
              <p:cNvSpPr/>
              <p:nvPr/>
            </p:nvSpPr>
            <p:spPr>
              <a:xfrm rot="7200000">
                <a:off x="2557073" y="1928712"/>
                <a:ext cx="1496616" cy="237055"/>
              </a:xfrm>
              <a:custGeom>
                <a:avLst/>
                <a:gdLst>
                  <a:gd name="connsiteX0" fmla="*/ 0 w 1995488"/>
                  <a:gd name="connsiteY0" fmla="*/ 0 h 307118"/>
                  <a:gd name="connsiteX1" fmla="*/ 1995488 w 1995488"/>
                  <a:gd name="connsiteY1" fmla="*/ 0 h 307118"/>
                  <a:gd name="connsiteX2" fmla="*/ 1995488 w 1995488"/>
                  <a:gd name="connsiteY2" fmla="*/ 307118 h 307118"/>
                  <a:gd name="connsiteX3" fmla="*/ 0 w 1995488"/>
                  <a:gd name="connsiteY3" fmla="*/ 307118 h 307118"/>
                  <a:gd name="connsiteX4" fmla="*/ 0 w 1995488"/>
                  <a:gd name="connsiteY4" fmla="*/ 0 h 307118"/>
                  <a:gd name="connsiteX0-1" fmla="*/ 0 w 1995488"/>
                  <a:gd name="connsiteY0-2" fmla="*/ 0 h 316073"/>
                  <a:gd name="connsiteX1-3" fmla="*/ 1995488 w 1995488"/>
                  <a:gd name="connsiteY1-4" fmla="*/ 0 h 316073"/>
                  <a:gd name="connsiteX2-5" fmla="*/ 1995488 w 1995488"/>
                  <a:gd name="connsiteY2-6" fmla="*/ 307118 h 316073"/>
                  <a:gd name="connsiteX3-7" fmla="*/ 111490 w 1995488"/>
                  <a:gd name="connsiteY3-8" fmla="*/ 316073 h 316073"/>
                  <a:gd name="connsiteX4-9" fmla="*/ 0 w 1995488"/>
                  <a:gd name="connsiteY4-10" fmla="*/ 0 h 316073"/>
                  <a:gd name="connsiteX0-11" fmla="*/ 0 w 1995488"/>
                  <a:gd name="connsiteY0-12" fmla="*/ 0 h 316073"/>
                  <a:gd name="connsiteX1-13" fmla="*/ 1995488 w 1995488"/>
                  <a:gd name="connsiteY1-14" fmla="*/ 0 h 316073"/>
                  <a:gd name="connsiteX2-15" fmla="*/ 1995488 w 1995488"/>
                  <a:gd name="connsiteY2-16" fmla="*/ 307118 h 316073"/>
                  <a:gd name="connsiteX3-17" fmla="*/ 111490 w 1995488"/>
                  <a:gd name="connsiteY3-18" fmla="*/ 316073 h 316073"/>
                  <a:gd name="connsiteX4-19" fmla="*/ 0 w 1995488"/>
                  <a:gd name="connsiteY4-20" fmla="*/ 0 h 316073"/>
                  <a:gd name="connsiteX0-21" fmla="*/ 0 w 1995488"/>
                  <a:gd name="connsiteY0-22" fmla="*/ 0 h 316073"/>
                  <a:gd name="connsiteX1-23" fmla="*/ 1995488 w 1995488"/>
                  <a:gd name="connsiteY1-24" fmla="*/ 0 h 316073"/>
                  <a:gd name="connsiteX2-25" fmla="*/ 1995488 w 1995488"/>
                  <a:gd name="connsiteY2-26" fmla="*/ 307118 h 316073"/>
                  <a:gd name="connsiteX3-27" fmla="*/ 111490 w 1995488"/>
                  <a:gd name="connsiteY3-28" fmla="*/ 316073 h 316073"/>
                  <a:gd name="connsiteX4-29" fmla="*/ 0 w 1995488"/>
                  <a:gd name="connsiteY4-30" fmla="*/ 0 h 3160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95488" h="316073">
                    <a:moveTo>
                      <a:pt x="0" y="0"/>
                    </a:moveTo>
                    <a:lnTo>
                      <a:pt x="1995488" y="0"/>
                    </a:lnTo>
                    <a:lnTo>
                      <a:pt x="1995488" y="307118"/>
                    </a:lnTo>
                    <a:lnTo>
                      <a:pt x="111490" y="316073"/>
                    </a:lnTo>
                    <a:cubicBezTo>
                      <a:pt x="-29370" y="94608"/>
                      <a:pt x="6067" y="108647"/>
                      <a:pt x="0" y="0"/>
                    </a:cubicBezTo>
                    <a:close/>
                  </a:path>
                </a:pathLst>
              </a:custGeom>
              <a:gradFill>
                <a:gsLst>
                  <a:gs pos="100000">
                    <a:srgbClr val="F7F7F7">
                      <a:alpha val="0"/>
                    </a:srgbClr>
                  </a:gs>
                  <a:gs pos="0">
                    <a:schemeClr val="tx1">
                      <a:alpha val="1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51" name="矩形 10"/>
              <p:cNvSpPr/>
              <p:nvPr/>
            </p:nvSpPr>
            <p:spPr>
              <a:xfrm rot="3600000">
                <a:off x="1665481" y="2008344"/>
                <a:ext cx="1496616" cy="237055"/>
              </a:xfrm>
              <a:custGeom>
                <a:avLst/>
                <a:gdLst>
                  <a:gd name="connsiteX0" fmla="*/ 0 w 1995488"/>
                  <a:gd name="connsiteY0" fmla="*/ 0 h 307118"/>
                  <a:gd name="connsiteX1" fmla="*/ 1995488 w 1995488"/>
                  <a:gd name="connsiteY1" fmla="*/ 0 h 307118"/>
                  <a:gd name="connsiteX2" fmla="*/ 1995488 w 1995488"/>
                  <a:gd name="connsiteY2" fmla="*/ 307118 h 307118"/>
                  <a:gd name="connsiteX3" fmla="*/ 0 w 1995488"/>
                  <a:gd name="connsiteY3" fmla="*/ 307118 h 307118"/>
                  <a:gd name="connsiteX4" fmla="*/ 0 w 1995488"/>
                  <a:gd name="connsiteY4" fmla="*/ 0 h 307118"/>
                  <a:gd name="connsiteX0-1" fmla="*/ 0 w 1995488"/>
                  <a:gd name="connsiteY0-2" fmla="*/ 0 h 316073"/>
                  <a:gd name="connsiteX1-3" fmla="*/ 1995488 w 1995488"/>
                  <a:gd name="connsiteY1-4" fmla="*/ 0 h 316073"/>
                  <a:gd name="connsiteX2-5" fmla="*/ 1995488 w 1995488"/>
                  <a:gd name="connsiteY2-6" fmla="*/ 307118 h 316073"/>
                  <a:gd name="connsiteX3-7" fmla="*/ 111490 w 1995488"/>
                  <a:gd name="connsiteY3-8" fmla="*/ 316073 h 316073"/>
                  <a:gd name="connsiteX4-9" fmla="*/ 0 w 1995488"/>
                  <a:gd name="connsiteY4-10" fmla="*/ 0 h 316073"/>
                  <a:gd name="connsiteX0-11" fmla="*/ 0 w 1995488"/>
                  <a:gd name="connsiteY0-12" fmla="*/ 0 h 316073"/>
                  <a:gd name="connsiteX1-13" fmla="*/ 1995488 w 1995488"/>
                  <a:gd name="connsiteY1-14" fmla="*/ 0 h 316073"/>
                  <a:gd name="connsiteX2-15" fmla="*/ 1995488 w 1995488"/>
                  <a:gd name="connsiteY2-16" fmla="*/ 307118 h 316073"/>
                  <a:gd name="connsiteX3-17" fmla="*/ 111490 w 1995488"/>
                  <a:gd name="connsiteY3-18" fmla="*/ 316073 h 316073"/>
                  <a:gd name="connsiteX4-19" fmla="*/ 0 w 1995488"/>
                  <a:gd name="connsiteY4-20" fmla="*/ 0 h 316073"/>
                  <a:gd name="connsiteX0-21" fmla="*/ 0 w 1995488"/>
                  <a:gd name="connsiteY0-22" fmla="*/ 0 h 316073"/>
                  <a:gd name="connsiteX1-23" fmla="*/ 1995488 w 1995488"/>
                  <a:gd name="connsiteY1-24" fmla="*/ 0 h 316073"/>
                  <a:gd name="connsiteX2-25" fmla="*/ 1995488 w 1995488"/>
                  <a:gd name="connsiteY2-26" fmla="*/ 307118 h 316073"/>
                  <a:gd name="connsiteX3-27" fmla="*/ 111490 w 1995488"/>
                  <a:gd name="connsiteY3-28" fmla="*/ 316073 h 316073"/>
                  <a:gd name="connsiteX4-29" fmla="*/ 0 w 1995488"/>
                  <a:gd name="connsiteY4-30" fmla="*/ 0 h 3160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95488" h="316073">
                    <a:moveTo>
                      <a:pt x="0" y="0"/>
                    </a:moveTo>
                    <a:lnTo>
                      <a:pt x="1995488" y="0"/>
                    </a:lnTo>
                    <a:lnTo>
                      <a:pt x="1995488" y="307118"/>
                    </a:lnTo>
                    <a:lnTo>
                      <a:pt x="111490" y="316073"/>
                    </a:lnTo>
                    <a:cubicBezTo>
                      <a:pt x="-29370" y="94608"/>
                      <a:pt x="6067" y="108647"/>
                      <a:pt x="0" y="0"/>
                    </a:cubicBezTo>
                    <a:close/>
                  </a:path>
                </a:pathLst>
              </a:custGeom>
              <a:gradFill>
                <a:gsLst>
                  <a:gs pos="100000">
                    <a:srgbClr val="F7F7F7">
                      <a:alpha val="0"/>
                    </a:srgbClr>
                  </a:gs>
                  <a:gs pos="0">
                    <a:schemeClr val="tx1">
                      <a:alpha val="1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grpSp>
        <p:sp>
          <p:nvSpPr>
            <p:cNvPr id="41" name="矩形 10"/>
            <p:cNvSpPr/>
            <p:nvPr/>
          </p:nvSpPr>
          <p:spPr>
            <a:xfrm rot="18000000">
              <a:off x="1850364" y="3566553"/>
              <a:ext cx="1496616" cy="237055"/>
            </a:xfrm>
            <a:custGeom>
              <a:avLst/>
              <a:gdLst>
                <a:gd name="connsiteX0" fmla="*/ 0 w 1995488"/>
                <a:gd name="connsiteY0" fmla="*/ 0 h 307118"/>
                <a:gd name="connsiteX1" fmla="*/ 1995488 w 1995488"/>
                <a:gd name="connsiteY1" fmla="*/ 0 h 307118"/>
                <a:gd name="connsiteX2" fmla="*/ 1995488 w 1995488"/>
                <a:gd name="connsiteY2" fmla="*/ 307118 h 307118"/>
                <a:gd name="connsiteX3" fmla="*/ 0 w 1995488"/>
                <a:gd name="connsiteY3" fmla="*/ 307118 h 307118"/>
                <a:gd name="connsiteX4" fmla="*/ 0 w 1995488"/>
                <a:gd name="connsiteY4" fmla="*/ 0 h 307118"/>
                <a:gd name="connsiteX0-1" fmla="*/ 0 w 1995488"/>
                <a:gd name="connsiteY0-2" fmla="*/ 0 h 316073"/>
                <a:gd name="connsiteX1-3" fmla="*/ 1995488 w 1995488"/>
                <a:gd name="connsiteY1-4" fmla="*/ 0 h 316073"/>
                <a:gd name="connsiteX2-5" fmla="*/ 1995488 w 1995488"/>
                <a:gd name="connsiteY2-6" fmla="*/ 307118 h 316073"/>
                <a:gd name="connsiteX3-7" fmla="*/ 111490 w 1995488"/>
                <a:gd name="connsiteY3-8" fmla="*/ 316073 h 316073"/>
                <a:gd name="connsiteX4-9" fmla="*/ 0 w 1995488"/>
                <a:gd name="connsiteY4-10" fmla="*/ 0 h 316073"/>
                <a:gd name="connsiteX0-11" fmla="*/ 0 w 1995488"/>
                <a:gd name="connsiteY0-12" fmla="*/ 0 h 316073"/>
                <a:gd name="connsiteX1-13" fmla="*/ 1995488 w 1995488"/>
                <a:gd name="connsiteY1-14" fmla="*/ 0 h 316073"/>
                <a:gd name="connsiteX2-15" fmla="*/ 1995488 w 1995488"/>
                <a:gd name="connsiteY2-16" fmla="*/ 307118 h 316073"/>
                <a:gd name="connsiteX3-17" fmla="*/ 111490 w 1995488"/>
                <a:gd name="connsiteY3-18" fmla="*/ 316073 h 316073"/>
                <a:gd name="connsiteX4-19" fmla="*/ 0 w 1995488"/>
                <a:gd name="connsiteY4-20" fmla="*/ 0 h 316073"/>
                <a:gd name="connsiteX0-21" fmla="*/ 0 w 1995488"/>
                <a:gd name="connsiteY0-22" fmla="*/ 0 h 316073"/>
                <a:gd name="connsiteX1-23" fmla="*/ 1995488 w 1995488"/>
                <a:gd name="connsiteY1-24" fmla="*/ 0 h 316073"/>
                <a:gd name="connsiteX2-25" fmla="*/ 1995488 w 1995488"/>
                <a:gd name="connsiteY2-26" fmla="*/ 307118 h 316073"/>
                <a:gd name="connsiteX3-27" fmla="*/ 111490 w 1995488"/>
                <a:gd name="connsiteY3-28" fmla="*/ 316073 h 316073"/>
                <a:gd name="connsiteX4-29" fmla="*/ 0 w 1995488"/>
                <a:gd name="connsiteY4-30" fmla="*/ 0 h 3160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95488" h="316073">
                  <a:moveTo>
                    <a:pt x="0" y="0"/>
                  </a:moveTo>
                  <a:lnTo>
                    <a:pt x="1995488" y="0"/>
                  </a:lnTo>
                  <a:lnTo>
                    <a:pt x="1995488" y="307118"/>
                  </a:lnTo>
                  <a:lnTo>
                    <a:pt x="111490" y="316073"/>
                  </a:lnTo>
                  <a:cubicBezTo>
                    <a:pt x="-29370" y="94608"/>
                    <a:pt x="6067" y="108647"/>
                    <a:pt x="0" y="0"/>
                  </a:cubicBezTo>
                  <a:close/>
                </a:path>
              </a:pathLst>
            </a:custGeom>
            <a:gradFill>
              <a:gsLst>
                <a:gs pos="100000">
                  <a:srgbClr val="F7F7F7">
                    <a:alpha val="0"/>
                  </a:srgbClr>
                </a:gs>
                <a:gs pos="0">
                  <a:schemeClr val="tx1">
                    <a:alpha val="1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grpSp>
      <p:grpSp>
        <p:nvGrpSpPr>
          <p:cNvPr id="4" name="组合 12"/>
          <p:cNvGrpSpPr/>
          <p:nvPr/>
        </p:nvGrpSpPr>
        <p:grpSpPr>
          <a:xfrm>
            <a:off x="2366195" y="1131940"/>
            <a:ext cx="968783" cy="1315789"/>
            <a:chOff x="2366194" y="1126802"/>
            <a:chExt cx="968783" cy="1315383"/>
          </a:xfrm>
        </p:grpSpPr>
        <p:sp>
          <p:nvSpPr>
            <p:cNvPr id="53" name="同侧圆角矩形 52"/>
            <p:cNvSpPr/>
            <p:nvPr/>
          </p:nvSpPr>
          <p:spPr>
            <a:xfrm flipH="1">
              <a:off x="2762120" y="1126802"/>
              <a:ext cx="366529" cy="527959"/>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grpSp>
          <p:nvGrpSpPr>
            <p:cNvPr id="5" name="组合 6"/>
            <p:cNvGrpSpPr/>
            <p:nvPr/>
          </p:nvGrpSpPr>
          <p:grpSpPr>
            <a:xfrm>
              <a:off x="2366194" y="1217765"/>
              <a:ext cx="968783" cy="1224420"/>
              <a:chOff x="2366194" y="1217765"/>
              <a:chExt cx="968783" cy="1224420"/>
            </a:xfrm>
          </p:grpSpPr>
          <p:sp>
            <p:nvSpPr>
              <p:cNvPr id="94" name="任意多边形 93"/>
              <p:cNvSpPr/>
              <p:nvPr/>
            </p:nvSpPr>
            <p:spPr>
              <a:xfrm rot="7200000" flipV="1">
                <a:off x="2303221" y="1280738"/>
                <a:ext cx="1094729" cy="968783"/>
              </a:xfrm>
              <a:custGeom>
                <a:avLst/>
                <a:gdLst>
                  <a:gd name="connsiteX0" fmla="*/ 158864 w 2095728"/>
                  <a:gd name="connsiteY0" fmla="*/ 1854618 h 1854618"/>
                  <a:gd name="connsiteX1" fmla="*/ 1936864 w 2095728"/>
                  <a:gd name="connsiteY1" fmla="*/ 1854618 h 1854618"/>
                  <a:gd name="connsiteX2" fmla="*/ 2044627 w 2095728"/>
                  <a:gd name="connsiteY2" fmla="*/ 1809981 h 1854618"/>
                  <a:gd name="connsiteX3" fmla="*/ 2059756 w 2095728"/>
                  <a:gd name="connsiteY3" fmla="*/ 1787541 h 1854618"/>
                  <a:gd name="connsiteX4" fmla="*/ 2064888 w 2095728"/>
                  <a:gd name="connsiteY4" fmla="*/ 1783015 h 1854618"/>
                  <a:gd name="connsiteX5" fmla="*/ 2070338 w 2095728"/>
                  <a:gd name="connsiteY5" fmla="*/ 1771846 h 1854618"/>
                  <a:gd name="connsiteX6" fmla="*/ 2077288 w 2095728"/>
                  <a:gd name="connsiteY6" fmla="*/ 1761539 h 1854618"/>
                  <a:gd name="connsiteX7" fmla="*/ 2078642 w 2095728"/>
                  <a:gd name="connsiteY7" fmla="*/ 1754829 h 1854618"/>
                  <a:gd name="connsiteX8" fmla="*/ 2090510 w 2095728"/>
                  <a:gd name="connsiteY8" fmla="*/ 1730509 h 1854618"/>
                  <a:gd name="connsiteX9" fmla="*/ 2075285 w 2095728"/>
                  <a:gd name="connsiteY9" fmla="*/ 1614865 h 1854618"/>
                  <a:gd name="connsiteX10" fmla="*/ 1186285 w 2095728"/>
                  <a:gd name="connsiteY10" fmla="*/ 75071 h 1854618"/>
                  <a:gd name="connsiteX11" fmla="*/ 1093747 w 2095728"/>
                  <a:gd name="connsiteY11" fmla="*/ 4064 h 1854618"/>
                  <a:gd name="connsiteX12" fmla="*/ 1066751 w 2095728"/>
                  <a:gd name="connsiteY12" fmla="*/ 2182 h 1854618"/>
                  <a:gd name="connsiteX13" fmla="*/ 1060263 w 2095728"/>
                  <a:gd name="connsiteY13" fmla="*/ 0 h 1854618"/>
                  <a:gd name="connsiteX14" fmla="*/ 1047864 w 2095728"/>
                  <a:gd name="connsiteY14" fmla="*/ 865 h 1854618"/>
                  <a:gd name="connsiteX15" fmla="*/ 1035465 w 2095728"/>
                  <a:gd name="connsiteY15" fmla="*/ 0 h 1854618"/>
                  <a:gd name="connsiteX16" fmla="*/ 1028977 w 2095728"/>
                  <a:gd name="connsiteY16" fmla="*/ 2182 h 1854618"/>
                  <a:gd name="connsiteX17" fmla="*/ 1001981 w 2095728"/>
                  <a:gd name="connsiteY17" fmla="*/ 4064 h 1854618"/>
                  <a:gd name="connsiteX18" fmla="*/ 909443 w 2095728"/>
                  <a:gd name="connsiteY18" fmla="*/ 75071 h 1854618"/>
                  <a:gd name="connsiteX19" fmla="*/ 20443 w 2095728"/>
                  <a:gd name="connsiteY19" fmla="*/ 1614865 h 1854618"/>
                  <a:gd name="connsiteX20" fmla="*/ 5218 w 2095728"/>
                  <a:gd name="connsiteY20" fmla="*/ 1730509 h 1854618"/>
                  <a:gd name="connsiteX21" fmla="*/ 17086 w 2095728"/>
                  <a:gd name="connsiteY21" fmla="*/ 1754829 h 1854618"/>
                  <a:gd name="connsiteX22" fmla="*/ 18440 w 2095728"/>
                  <a:gd name="connsiteY22" fmla="*/ 1761539 h 1854618"/>
                  <a:gd name="connsiteX23" fmla="*/ 25390 w 2095728"/>
                  <a:gd name="connsiteY23" fmla="*/ 1771846 h 1854618"/>
                  <a:gd name="connsiteX24" fmla="*/ 30840 w 2095728"/>
                  <a:gd name="connsiteY24" fmla="*/ 1783015 h 1854618"/>
                  <a:gd name="connsiteX25" fmla="*/ 35972 w 2095728"/>
                  <a:gd name="connsiteY25" fmla="*/ 1787541 h 1854618"/>
                  <a:gd name="connsiteX26" fmla="*/ 51101 w 2095728"/>
                  <a:gd name="connsiteY26" fmla="*/ 1809981 h 1854618"/>
                  <a:gd name="connsiteX27" fmla="*/ 158864 w 2095728"/>
                  <a:gd name="connsiteY27" fmla="*/ 1854618 h 18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95728" h="1854618">
                    <a:moveTo>
                      <a:pt x="158864" y="1854618"/>
                    </a:moveTo>
                    <a:lnTo>
                      <a:pt x="1936864" y="1854618"/>
                    </a:lnTo>
                    <a:cubicBezTo>
                      <a:pt x="1978948" y="1854618"/>
                      <a:pt x="2017048" y="1837560"/>
                      <a:pt x="2044627" y="1809981"/>
                    </a:cubicBezTo>
                    <a:lnTo>
                      <a:pt x="2059756" y="1787541"/>
                    </a:lnTo>
                    <a:lnTo>
                      <a:pt x="2064888" y="1783015"/>
                    </a:lnTo>
                    <a:lnTo>
                      <a:pt x="2070338" y="1771846"/>
                    </a:lnTo>
                    <a:lnTo>
                      <a:pt x="2077288" y="1761539"/>
                    </a:lnTo>
                    <a:lnTo>
                      <a:pt x="2078642" y="1754829"/>
                    </a:lnTo>
                    <a:lnTo>
                      <a:pt x="2090510" y="1730509"/>
                    </a:lnTo>
                    <a:cubicBezTo>
                      <a:pt x="2100604" y="1692835"/>
                      <a:pt x="2096327" y="1651310"/>
                      <a:pt x="2075285" y="1614865"/>
                    </a:cubicBezTo>
                    <a:lnTo>
                      <a:pt x="1186285" y="75071"/>
                    </a:lnTo>
                    <a:cubicBezTo>
                      <a:pt x="1165243" y="38625"/>
                      <a:pt x="1131420" y="14159"/>
                      <a:pt x="1093747" y="4064"/>
                    </a:cubicBezTo>
                    <a:lnTo>
                      <a:pt x="1066751" y="2182"/>
                    </a:lnTo>
                    <a:lnTo>
                      <a:pt x="1060263" y="0"/>
                    </a:lnTo>
                    <a:lnTo>
                      <a:pt x="1047864" y="865"/>
                    </a:lnTo>
                    <a:lnTo>
                      <a:pt x="1035465" y="0"/>
                    </a:lnTo>
                    <a:lnTo>
                      <a:pt x="1028977" y="2182"/>
                    </a:lnTo>
                    <a:lnTo>
                      <a:pt x="1001981" y="4064"/>
                    </a:lnTo>
                    <a:cubicBezTo>
                      <a:pt x="964308" y="14159"/>
                      <a:pt x="930485" y="38625"/>
                      <a:pt x="909443" y="75071"/>
                    </a:cubicBezTo>
                    <a:lnTo>
                      <a:pt x="20443" y="1614865"/>
                    </a:lnTo>
                    <a:cubicBezTo>
                      <a:pt x="-599" y="1651310"/>
                      <a:pt x="-4876" y="1692835"/>
                      <a:pt x="5218" y="1730509"/>
                    </a:cubicBezTo>
                    <a:lnTo>
                      <a:pt x="17086" y="1754829"/>
                    </a:lnTo>
                    <a:lnTo>
                      <a:pt x="18440" y="1761539"/>
                    </a:lnTo>
                    <a:lnTo>
                      <a:pt x="25390" y="1771846"/>
                    </a:lnTo>
                    <a:lnTo>
                      <a:pt x="30840" y="1783015"/>
                    </a:lnTo>
                    <a:lnTo>
                      <a:pt x="35972" y="1787541"/>
                    </a:lnTo>
                    <a:lnTo>
                      <a:pt x="51101" y="1809981"/>
                    </a:lnTo>
                    <a:cubicBezTo>
                      <a:pt x="78680" y="1837560"/>
                      <a:pt x="116780" y="1854618"/>
                      <a:pt x="158864" y="1854618"/>
                    </a:cubicBezTo>
                    <a:close/>
                  </a:path>
                </a:pathLst>
              </a:custGeom>
              <a:gradFill flip="none" rotWithShape="0">
                <a:gsLst>
                  <a:gs pos="100000">
                    <a:schemeClr val="bg1"/>
                  </a:gs>
                  <a:gs pos="0">
                    <a:srgbClr val="DEDEDE"/>
                  </a:gs>
                </a:gsLst>
                <a:lin ang="2700000" scaled="1"/>
                <a:tileRect/>
              </a:gradFill>
              <a:ln w="15875">
                <a:gradFill flip="none" rotWithShape="1">
                  <a:gsLst>
                    <a:gs pos="0">
                      <a:schemeClr val="bg1"/>
                    </a:gs>
                    <a:gs pos="100000">
                      <a:schemeClr val="bg1">
                        <a:lumMod val="85000"/>
                      </a:schemeClr>
                    </a:gs>
                  </a:gsLst>
                  <a:lin ang="2700000" scaled="1"/>
                  <a:tileRect/>
                </a:gradFill>
              </a:ln>
              <a:effectLst>
                <a:outerShdw blurRad="165100"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00" name="任意多边形 99"/>
              <p:cNvSpPr/>
              <p:nvPr/>
            </p:nvSpPr>
            <p:spPr>
              <a:xfrm rot="10800000">
                <a:off x="2801834" y="2232166"/>
                <a:ext cx="325248" cy="210019"/>
              </a:xfrm>
              <a:custGeom>
                <a:avLst/>
                <a:gdLst>
                  <a:gd name="connsiteX0" fmla="*/ 236529 w 455786"/>
                  <a:gd name="connsiteY0" fmla="*/ 0 h 280025"/>
                  <a:gd name="connsiteX1" fmla="*/ 227893 w 455786"/>
                  <a:gd name="connsiteY1" fmla="*/ 603 h 280025"/>
                  <a:gd name="connsiteX2" fmla="*/ 219257 w 455786"/>
                  <a:gd name="connsiteY2" fmla="*/ 0 h 280025"/>
                  <a:gd name="connsiteX3" fmla="*/ 214739 w 455786"/>
                  <a:gd name="connsiteY3" fmla="*/ 1520 h 280025"/>
                  <a:gd name="connsiteX4" fmla="*/ 195936 w 455786"/>
                  <a:gd name="connsiteY4" fmla="*/ 2831 h 280025"/>
                  <a:gd name="connsiteX5" fmla="*/ 131485 w 455786"/>
                  <a:gd name="connsiteY5" fmla="*/ 52286 h 280025"/>
                  <a:gd name="connsiteX6" fmla="*/ 0 w 455786"/>
                  <a:gd name="connsiteY6" fmla="*/ 280025 h 280025"/>
                  <a:gd name="connsiteX7" fmla="*/ 455786 w 455786"/>
                  <a:gd name="connsiteY7" fmla="*/ 280025 h 280025"/>
                  <a:gd name="connsiteX8" fmla="*/ 324301 w 455786"/>
                  <a:gd name="connsiteY8" fmla="*/ 52286 h 280025"/>
                  <a:gd name="connsiteX9" fmla="*/ 259850 w 455786"/>
                  <a:gd name="connsiteY9" fmla="*/ 2831 h 280025"/>
                  <a:gd name="connsiteX10" fmla="*/ 241047 w 455786"/>
                  <a:gd name="connsiteY10" fmla="*/ 1520 h 28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5786" h="280025">
                    <a:moveTo>
                      <a:pt x="236529" y="0"/>
                    </a:moveTo>
                    <a:lnTo>
                      <a:pt x="227893" y="603"/>
                    </a:lnTo>
                    <a:lnTo>
                      <a:pt x="219257" y="0"/>
                    </a:lnTo>
                    <a:lnTo>
                      <a:pt x="214739" y="1520"/>
                    </a:lnTo>
                    <a:lnTo>
                      <a:pt x="195936" y="2831"/>
                    </a:lnTo>
                    <a:cubicBezTo>
                      <a:pt x="169698" y="9862"/>
                      <a:pt x="146141" y="26902"/>
                      <a:pt x="131485" y="52286"/>
                    </a:cubicBezTo>
                    <a:lnTo>
                      <a:pt x="0" y="280025"/>
                    </a:lnTo>
                    <a:lnTo>
                      <a:pt x="455786" y="280025"/>
                    </a:lnTo>
                    <a:lnTo>
                      <a:pt x="324301" y="52286"/>
                    </a:lnTo>
                    <a:cubicBezTo>
                      <a:pt x="309645" y="26902"/>
                      <a:pt x="286088" y="9862"/>
                      <a:pt x="259850" y="2831"/>
                    </a:cubicBezTo>
                    <a:lnTo>
                      <a:pt x="241047" y="1520"/>
                    </a:lnTo>
                    <a:close/>
                  </a:path>
                </a:pathLst>
              </a:custGeom>
              <a:solidFill>
                <a:schemeClr val="accent6"/>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grpSp>
        <p:sp>
          <p:nvSpPr>
            <p:cNvPr id="101" name="文本框 55"/>
            <p:cNvSpPr txBox="1"/>
            <p:nvPr/>
          </p:nvSpPr>
          <p:spPr>
            <a:xfrm>
              <a:off x="2598672" y="1145979"/>
              <a:ext cx="688610" cy="369218"/>
            </a:xfrm>
            <a:prstGeom prst="rect">
              <a:avLst/>
            </a:prstGeom>
            <a:noFill/>
          </p:spPr>
          <p:txBody>
            <a:bodyPr wrap="square" rtlCol="0">
              <a:spAutoFit/>
            </a:bodyPr>
            <a:lstStyle/>
            <a:p>
              <a:pPr algn="ctr"/>
              <a:r>
                <a:rPr lang="en-US" altLang="zh-CN" dirty="0">
                  <a:solidFill>
                    <a:prstClr val="white"/>
                  </a:solidFill>
                  <a:latin typeface="Impact" panose="020B0806030902050204" pitchFamily="34" charset="0"/>
                </a:rPr>
                <a:t>1</a:t>
              </a:r>
              <a:endParaRPr lang="zh-CN" altLang="en-US" dirty="0">
                <a:solidFill>
                  <a:prstClr val="white"/>
                </a:solidFill>
                <a:latin typeface="Impact" panose="020B0806030902050204" pitchFamily="34" charset="0"/>
              </a:endParaRPr>
            </a:p>
          </p:txBody>
        </p:sp>
      </p:grpSp>
      <p:grpSp>
        <p:nvGrpSpPr>
          <p:cNvPr id="6" name="组合 10"/>
          <p:cNvGrpSpPr/>
          <p:nvPr/>
        </p:nvGrpSpPr>
        <p:grpSpPr>
          <a:xfrm>
            <a:off x="3214266" y="2746444"/>
            <a:ext cx="1272869" cy="1190942"/>
            <a:chOff x="3214265" y="2740809"/>
            <a:chExt cx="1272868" cy="1190574"/>
          </a:xfrm>
        </p:grpSpPr>
        <p:sp>
          <p:nvSpPr>
            <p:cNvPr id="58" name="同侧圆角矩形 57"/>
            <p:cNvSpPr/>
            <p:nvPr/>
          </p:nvSpPr>
          <p:spPr>
            <a:xfrm rot="17934069" flipH="1" flipV="1">
              <a:off x="4039889" y="3297952"/>
              <a:ext cx="366529" cy="527959"/>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grpSp>
          <p:nvGrpSpPr>
            <p:cNvPr id="7" name="组合 4"/>
            <p:cNvGrpSpPr/>
            <p:nvPr/>
          </p:nvGrpSpPr>
          <p:grpSpPr>
            <a:xfrm>
              <a:off x="3214265" y="2740809"/>
              <a:ext cx="968783" cy="1094729"/>
              <a:chOff x="3214265" y="2740809"/>
              <a:chExt cx="968783" cy="1094729"/>
            </a:xfrm>
          </p:grpSpPr>
          <p:sp>
            <p:nvSpPr>
              <p:cNvPr id="76" name="任意多边形 75"/>
              <p:cNvSpPr/>
              <p:nvPr/>
            </p:nvSpPr>
            <p:spPr>
              <a:xfrm rot="7200000" flipV="1">
                <a:off x="3151292" y="2803782"/>
                <a:ext cx="1094729" cy="968783"/>
              </a:xfrm>
              <a:custGeom>
                <a:avLst/>
                <a:gdLst>
                  <a:gd name="connsiteX0" fmla="*/ 158864 w 2095728"/>
                  <a:gd name="connsiteY0" fmla="*/ 1854618 h 1854618"/>
                  <a:gd name="connsiteX1" fmla="*/ 1936864 w 2095728"/>
                  <a:gd name="connsiteY1" fmla="*/ 1854618 h 1854618"/>
                  <a:gd name="connsiteX2" fmla="*/ 2044627 w 2095728"/>
                  <a:gd name="connsiteY2" fmla="*/ 1809981 h 1854618"/>
                  <a:gd name="connsiteX3" fmla="*/ 2059756 w 2095728"/>
                  <a:gd name="connsiteY3" fmla="*/ 1787541 h 1854618"/>
                  <a:gd name="connsiteX4" fmla="*/ 2064888 w 2095728"/>
                  <a:gd name="connsiteY4" fmla="*/ 1783015 h 1854618"/>
                  <a:gd name="connsiteX5" fmla="*/ 2070338 w 2095728"/>
                  <a:gd name="connsiteY5" fmla="*/ 1771846 h 1854618"/>
                  <a:gd name="connsiteX6" fmla="*/ 2077288 w 2095728"/>
                  <a:gd name="connsiteY6" fmla="*/ 1761539 h 1854618"/>
                  <a:gd name="connsiteX7" fmla="*/ 2078642 w 2095728"/>
                  <a:gd name="connsiteY7" fmla="*/ 1754829 h 1854618"/>
                  <a:gd name="connsiteX8" fmla="*/ 2090510 w 2095728"/>
                  <a:gd name="connsiteY8" fmla="*/ 1730509 h 1854618"/>
                  <a:gd name="connsiteX9" fmla="*/ 2075285 w 2095728"/>
                  <a:gd name="connsiteY9" fmla="*/ 1614865 h 1854618"/>
                  <a:gd name="connsiteX10" fmla="*/ 1186285 w 2095728"/>
                  <a:gd name="connsiteY10" fmla="*/ 75071 h 1854618"/>
                  <a:gd name="connsiteX11" fmla="*/ 1093747 w 2095728"/>
                  <a:gd name="connsiteY11" fmla="*/ 4064 h 1854618"/>
                  <a:gd name="connsiteX12" fmla="*/ 1066751 w 2095728"/>
                  <a:gd name="connsiteY12" fmla="*/ 2182 h 1854618"/>
                  <a:gd name="connsiteX13" fmla="*/ 1060263 w 2095728"/>
                  <a:gd name="connsiteY13" fmla="*/ 0 h 1854618"/>
                  <a:gd name="connsiteX14" fmla="*/ 1047864 w 2095728"/>
                  <a:gd name="connsiteY14" fmla="*/ 865 h 1854618"/>
                  <a:gd name="connsiteX15" fmla="*/ 1035465 w 2095728"/>
                  <a:gd name="connsiteY15" fmla="*/ 0 h 1854618"/>
                  <a:gd name="connsiteX16" fmla="*/ 1028977 w 2095728"/>
                  <a:gd name="connsiteY16" fmla="*/ 2182 h 1854618"/>
                  <a:gd name="connsiteX17" fmla="*/ 1001981 w 2095728"/>
                  <a:gd name="connsiteY17" fmla="*/ 4064 h 1854618"/>
                  <a:gd name="connsiteX18" fmla="*/ 909443 w 2095728"/>
                  <a:gd name="connsiteY18" fmla="*/ 75071 h 1854618"/>
                  <a:gd name="connsiteX19" fmla="*/ 20443 w 2095728"/>
                  <a:gd name="connsiteY19" fmla="*/ 1614865 h 1854618"/>
                  <a:gd name="connsiteX20" fmla="*/ 5218 w 2095728"/>
                  <a:gd name="connsiteY20" fmla="*/ 1730509 h 1854618"/>
                  <a:gd name="connsiteX21" fmla="*/ 17086 w 2095728"/>
                  <a:gd name="connsiteY21" fmla="*/ 1754829 h 1854618"/>
                  <a:gd name="connsiteX22" fmla="*/ 18440 w 2095728"/>
                  <a:gd name="connsiteY22" fmla="*/ 1761539 h 1854618"/>
                  <a:gd name="connsiteX23" fmla="*/ 25390 w 2095728"/>
                  <a:gd name="connsiteY23" fmla="*/ 1771846 h 1854618"/>
                  <a:gd name="connsiteX24" fmla="*/ 30840 w 2095728"/>
                  <a:gd name="connsiteY24" fmla="*/ 1783015 h 1854618"/>
                  <a:gd name="connsiteX25" fmla="*/ 35972 w 2095728"/>
                  <a:gd name="connsiteY25" fmla="*/ 1787541 h 1854618"/>
                  <a:gd name="connsiteX26" fmla="*/ 51101 w 2095728"/>
                  <a:gd name="connsiteY26" fmla="*/ 1809981 h 1854618"/>
                  <a:gd name="connsiteX27" fmla="*/ 158864 w 2095728"/>
                  <a:gd name="connsiteY27" fmla="*/ 1854618 h 18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95728" h="1854618">
                    <a:moveTo>
                      <a:pt x="158864" y="1854618"/>
                    </a:moveTo>
                    <a:lnTo>
                      <a:pt x="1936864" y="1854618"/>
                    </a:lnTo>
                    <a:cubicBezTo>
                      <a:pt x="1978948" y="1854618"/>
                      <a:pt x="2017048" y="1837560"/>
                      <a:pt x="2044627" y="1809981"/>
                    </a:cubicBezTo>
                    <a:lnTo>
                      <a:pt x="2059756" y="1787541"/>
                    </a:lnTo>
                    <a:lnTo>
                      <a:pt x="2064888" y="1783015"/>
                    </a:lnTo>
                    <a:lnTo>
                      <a:pt x="2070338" y="1771846"/>
                    </a:lnTo>
                    <a:lnTo>
                      <a:pt x="2077288" y="1761539"/>
                    </a:lnTo>
                    <a:lnTo>
                      <a:pt x="2078642" y="1754829"/>
                    </a:lnTo>
                    <a:lnTo>
                      <a:pt x="2090510" y="1730509"/>
                    </a:lnTo>
                    <a:cubicBezTo>
                      <a:pt x="2100604" y="1692835"/>
                      <a:pt x="2096327" y="1651310"/>
                      <a:pt x="2075285" y="1614865"/>
                    </a:cubicBezTo>
                    <a:lnTo>
                      <a:pt x="1186285" y="75071"/>
                    </a:lnTo>
                    <a:cubicBezTo>
                      <a:pt x="1165243" y="38625"/>
                      <a:pt x="1131420" y="14159"/>
                      <a:pt x="1093747" y="4064"/>
                    </a:cubicBezTo>
                    <a:lnTo>
                      <a:pt x="1066751" y="2182"/>
                    </a:lnTo>
                    <a:lnTo>
                      <a:pt x="1060263" y="0"/>
                    </a:lnTo>
                    <a:lnTo>
                      <a:pt x="1047864" y="865"/>
                    </a:lnTo>
                    <a:lnTo>
                      <a:pt x="1035465" y="0"/>
                    </a:lnTo>
                    <a:lnTo>
                      <a:pt x="1028977" y="2182"/>
                    </a:lnTo>
                    <a:lnTo>
                      <a:pt x="1001981" y="4064"/>
                    </a:lnTo>
                    <a:cubicBezTo>
                      <a:pt x="964308" y="14159"/>
                      <a:pt x="930485" y="38625"/>
                      <a:pt x="909443" y="75071"/>
                    </a:cubicBezTo>
                    <a:lnTo>
                      <a:pt x="20443" y="1614865"/>
                    </a:lnTo>
                    <a:cubicBezTo>
                      <a:pt x="-599" y="1651310"/>
                      <a:pt x="-4876" y="1692835"/>
                      <a:pt x="5218" y="1730509"/>
                    </a:cubicBezTo>
                    <a:lnTo>
                      <a:pt x="17086" y="1754829"/>
                    </a:lnTo>
                    <a:lnTo>
                      <a:pt x="18440" y="1761539"/>
                    </a:lnTo>
                    <a:lnTo>
                      <a:pt x="25390" y="1771846"/>
                    </a:lnTo>
                    <a:lnTo>
                      <a:pt x="30840" y="1783015"/>
                    </a:lnTo>
                    <a:lnTo>
                      <a:pt x="35972" y="1787541"/>
                    </a:lnTo>
                    <a:lnTo>
                      <a:pt x="51101" y="1809981"/>
                    </a:lnTo>
                    <a:cubicBezTo>
                      <a:pt x="78680" y="1837560"/>
                      <a:pt x="116780" y="1854618"/>
                      <a:pt x="158864" y="1854618"/>
                    </a:cubicBezTo>
                    <a:close/>
                  </a:path>
                </a:pathLst>
              </a:custGeom>
              <a:gradFill flip="none" rotWithShape="0">
                <a:gsLst>
                  <a:gs pos="100000">
                    <a:schemeClr val="bg1"/>
                  </a:gs>
                  <a:gs pos="0">
                    <a:srgbClr val="DEDEDE"/>
                  </a:gs>
                </a:gsLst>
                <a:lin ang="2700000" scaled="1"/>
                <a:tileRect/>
              </a:gradFill>
              <a:ln w="15875">
                <a:gradFill flip="none" rotWithShape="1">
                  <a:gsLst>
                    <a:gs pos="0">
                      <a:schemeClr val="bg1"/>
                    </a:gs>
                    <a:gs pos="100000">
                      <a:schemeClr val="bg1">
                        <a:lumMod val="85000"/>
                      </a:schemeClr>
                    </a:gs>
                  </a:gsLst>
                  <a:lin ang="2700000" scaled="1"/>
                  <a:tileRect/>
                </a:gradFill>
              </a:ln>
              <a:effectLst>
                <a:outerShdw blurRad="165100"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98" name="任意多边形 97"/>
              <p:cNvSpPr/>
              <p:nvPr/>
            </p:nvSpPr>
            <p:spPr>
              <a:xfrm rot="7200000" flipH="1" flipV="1">
                <a:off x="3212623" y="2997303"/>
                <a:ext cx="325248" cy="210019"/>
              </a:xfrm>
              <a:custGeom>
                <a:avLst/>
                <a:gdLst>
                  <a:gd name="connsiteX0" fmla="*/ 236529 w 455786"/>
                  <a:gd name="connsiteY0" fmla="*/ 0 h 280025"/>
                  <a:gd name="connsiteX1" fmla="*/ 227893 w 455786"/>
                  <a:gd name="connsiteY1" fmla="*/ 603 h 280025"/>
                  <a:gd name="connsiteX2" fmla="*/ 219257 w 455786"/>
                  <a:gd name="connsiteY2" fmla="*/ 0 h 280025"/>
                  <a:gd name="connsiteX3" fmla="*/ 214739 w 455786"/>
                  <a:gd name="connsiteY3" fmla="*/ 1520 h 280025"/>
                  <a:gd name="connsiteX4" fmla="*/ 195936 w 455786"/>
                  <a:gd name="connsiteY4" fmla="*/ 2831 h 280025"/>
                  <a:gd name="connsiteX5" fmla="*/ 131485 w 455786"/>
                  <a:gd name="connsiteY5" fmla="*/ 52286 h 280025"/>
                  <a:gd name="connsiteX6" fmla="*/ 0 w 455786"/>
                  <a:gd name="connsiteY6" fmla="*/ 280025 h 280025"/>
                  <a:gd name="connsiteX7" fmla="*/ 455786 w 455786"/>
                  <a:gd name="connsiteY7" fmla="*/ 280025 h 280025"/>
                  <a:gd name="connsiteX8" fmla="*/ 324301 w 455786"/>
                  <a:gd name="connsiteY8" fmla="*/ 52286 h 280025"/>
                  <a:gd name="connsiteX9" fmla="*/ 259850 w 455786"/>
                  <a:gd name="connsiteY9" fmla="*/ 2831 h 280025"/>
                  <a:gd name="connsiteX10" fmla="*/ 241047 w 455786"/>
                  <a:gd name="connsiteY10" fmla="*/ 1520 h 28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5786" h="280025">
                    <a:moveTo>
                      <a:pt x="236529" y="0"/>
                    </a:moveTo>
                    <a:lnTo>
                      <a:pt x="227893" y="603"/>
                    </a:lnTo>
                    <a:lnTo>
                      <a:pt x="219257" y="0"/>
                    </a:lnTo>
                    <a:lnTo>
                      <a:pt x="214739" y="1520"/>
                    </a:lnTo>
                    <a:lnTo>
                      <a:pt x="195936" y="2831"/>
                    </a:lnTo>
                    <a:cubicBezTo>
                      <a:pt x="169698" y="9862"/>
                      <a:pt x="146141" y="26902"/>
                      <a:pt x="131485" y="52286"/>
                    </a:cubicBezTo>
                    <a:lnTo>
                      <a:pt x="0" y="280025"/>
                    </a:lnTo>
                    <a:lnTo>
                      <a:pt x="455786" y="280025"/>
                    </a:lnTo>
                    <a:lnTo>
                      <a:pt x="324301" y="52286"/>
                    </a:lnTo>
                    <a:cubicBezTo>
                      <a:pt x="309645" y="26902"/>
                      <a:pt x="286088" y="9862"/>
                      <a:pt x="259850" y="2831"/>
                    </a:cubicBezTo>
                    <a:lnTo>
                      <a:pt x="241047" y="1520"/>
                    </a:lnTo>
                    <a:close/>
                  </a:path>
                </a:pathLst>
              </a:custGeom>
              <a:solidFill>
                <a:schemeClr val="accent4"/>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grpSp>
        <p:sp>
          <p:nvSpPr>
            <p:cNvPr id="103" name="文本框 57"/>
            <p:cNvSpPr txBox="1"/>
            <p:nvPr/>
          </p:nvSpPr>
          <p:spPr>
            <a:xfrm rot="7200000">
              <a:off x="3943401" y="3402412"/>
              <a:ext cx="688610" cy="369332"/>
            </a:xfrm>
            <a:prstGeom prst="rect">
              <a:avLst/>
            </a:prstGeom>
            <a:noFill/>
          </p:spPr>
          <p:txBody>
            <a:bodyPr wrap="square" rtlCol="0">
              <a:spAutoFit/>
            </a:bodyPr>
            <a:lstStyle/>
            <a:p>
              <a:pPr algn="ctr"/>
              <a:r>
                <a:rPr lang="en-US" altLang="zh-CN" dirty="0">
                  <a:solidFill>
                    <a:prstClr val="white"/>
                  </a:solidFill>
                  <a:latin typeface="Impact" panose="020B0806030902050204" pitchFamily="34" charset="0"/>
                </a:rPr>
                <a:t>3</a:t>
              </a:r>
              <a:endParaRPr lang="zh-CN" altLang="en-US" dirty="0">
                <a:solidFill>
                  <a:prstClr val="white"/>
                </a:solidFill>
                <a:latin typeface="Impact" panose="020B0806030902050204" pitchFamily="34" charset="0"/>
              </a:endParaRPr>
            </a:p>
          </p:txBody>
        </p:sp>
      </p:grpSp>
      <p:grpSp>
        <p:nvGrpSpPr>
          <p:cNvPr id="8" name="组合 14"/>
          <p:cNvGrpSpPr/>
          <p:nvPr/>
        </p:nvGrpSpPr>
        <p:grpSpPr>
          <a:xfrm>
            <a:off x="1407045" y="2746445"/>
            <a:ext cx="1217199" cy="1214205"/>
            <a:chOff x="1407044" y="2740809"/>
            <a:chExt cx="1217199" cy="1213830"/>
          </a:xfrm>
        </p:grpSpPr>
        <p:sp>
          <p:nvSpPr>
            <p:cNvPr id="57" name="同侧圆角矩形 56"/>
            <p:cNvSpPr/>
            <p:nvPr/>
          </p:nvSpPr>
          <p:spPr>
            <a:xfrm rot="3665931" flipV="1">
              <a:off x="1493865" y="3280808"/>
              <a:ext cx="366529" cy="527959"/>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grpSp>
          <p:nvGrpSpPr>
            <p:cNvPr id="9" name="组合 2"/>
            <p:cNvGrpSpPr/>
            <p:nvPr/>
          </p:nvGrpSpPr>
          <p:grpSpPr>
            <a:xfrm>
              <a:off x="1479253" y="2740809"/>
              <a:ext cx="1144990" cy="1094729"/>
              <a:chOff x="1479253" y="2740809"/>
              <a:chExt cx="1144990" cy="1094729"/>
            </a:xfrm>
          </p:grpSpPr>
          <p:sp>
            <p:nvSpPr>
              <p:cNvPr id="59" name="任意多边形 58"/>
              <p:cNvSpPr/>
              <p:nvPr/>
            </p:nvSpPr>
            <p:spPr>
              <a:xfrm rot="7200000" flipV="1">
                <a:off x="1416280" y="2803782"/>
                <a:ext cx="1094729" cy="968783"/>
              </a:xfrm>
              <a:custGeom>
                <a:avLst/>
                <a:gdLst>
                  <a:gd name="connsiteX0" fmla="*/ 158864 w 2095728"/>
                  <a:gd name="connsiteY0" fmla="*/ 1854618 h 1854618"/>
                  <a:gd name="connsiteX1" fmla="*/ 1936864 w 2095728"/>
                  <a:gd name="connsiteY1" fmla="*/ 1854618 h 1854618"/>
                  <a:gd name="connsiteX2" fmla="*/ 2044627 w 2095728"/>
                  <a:gd name="connsiteY2" fmla="*/ 1809981 h 1854618"/>
                  <a:gd name="connsiteX3" fmla="*/ 2059756 w 2095728"/>
                  <a:gd name="connsiteY3" fmla="*/ 1787541 h 1854618"/>
                  <a:gd name="connsiteX4" fmla="*/ 2064888 w 2095728"/>
                  <a:gd name="connsiteY4" fmla="*/ 1783015 h 1854618"/>
                  <a:gd name="connsiteX5" fmla="*/ 2070338 w 2095728"/>
                  <a:gd name="connsiteY5" fmla="*/ 1771846 h 1854618"/>
                  <a:gd name="connsiteX6" fmla="*/ 2077288 w 2095728"/>
                  <a:gd name="connsiteY6" fmla="*/ 1761539 h 1854618"/>
                  <a:gd name="connsiteX7" fmla="*/ 2078642 w 2095728"/>
                  <a:gd name="connsiteY7" fmla="*/ 1754829 h 1854618"/>
                  <a:gd name="connsiteX8" fmla="*/ 2090510 w 2095728"/>
                  <a:gd name="connsiteY8" fmla="*/ 1730509 h 1854618"/>
                  <a:gd name="connsiteX9" fmla="*/ 2075285 w 2095728"/>
                  <a:gd name="connsiteY9" fmla="*/ 1614865 h 1854618"/>
                  <a:gd name="connsiteX10" fmla="*/ 1186285 w 2095728"/>
                  <a:gd name="connsiteY10" fmla="*/ 75071 h 1854618"/>
                  <a:gd name="connsiteX11" fmla="*/ 1093747 w 2095728"/>
                  <a:gd name="connsiteY11" fmla="*/ 4064 h 1854618"/>
                  <a:gd name="connsiteX12" fmla="*/ 1066751 w 2095728"/>
                  <a:gd name="connsiteY12" fmla="*/ 2182 h 1854618"/>
                  <a:gd name="connsiteX13" fmla="*/ 1060263 w 2095728"/>
                  <a:gd name="connsiteY13" fmla="*/ 0 h 1854618"/>
                  <a:gd name="connsiteX14" fmla="*/ 1047864 w 2095728"/>
                  <a:gd name="connsiteY14" fmla="*/ 865 h 1854618"/>
                  <a:gd name="connsiteX15" fmla="*/ 1035465 w 2095728"/>
                  <a:gd name="connsiteY15" fmla="*/ 0 h 1854618"/>
                  <a:gd name="connsiteX16" fmla="*/ 1028977 w 2095728"/>
                  <a:gd name="connsiteY16" fmla="*/ 2182 h 1854618"/>
                  <a:gd name="connsiteX17" fmla="*/ 1001981 w 2095728"/>
                  <a:gd name="connsiteY17" fmla="*/ 4064 h 1854618"/>
                  <a:gd name="connsiteX18" fmla="*/ 909443 w 2095728"/>
                  <a:gd name="connsiteY18" fmla="*/ 75071 h 1854618"/>
                  <a:gd name="connsiteX19" fmla="*/ 20443 w 2095728"/>
                  <a:gd name="connsiteY19" fmla="*/ 1614865 h 1854618"/>
                  <a:gd name="connsiteX20" fmla="*/ 5218 w 2095728"/>
                  <a:gd name="connsiteY20" fmla="*/ 1730509 h 1854618"/>
                  <a:gd name="connsiteX21" fmla="*/ 17086 w 2095728"/>
                  <a:gd name="connsiteY21" fmla="*/ 1754829 h 1854618"/>
                  <a:gd name="connsiteX22" fmla="*/ 18440 w 2095728"/>
                  <a:gd name="connsiteY22" fmla="*/ 1761539 h 1854618"/>
                  <a:gd name="connsiteX23" fmla="*/ 25390 w 2095728"/>
                  <a:gd name="connsiteY23" fmla="*/ 1771846 h 1854618"/>
                  <a:gd name="connsiteX24" fmla="*/ 30840 w 2095728"/>
                  <a:gd name="connsiteY24" fmla="*/ 1783015 h 1854618"/>
                  <a:gd name="connsiteX25" fmla="*/ 35972 w 2095728"/>
                  <a:gd name="connsiteY25" fmla="*/ 1787541 h 1854618"/>
                  <a:gd name="connsiteX26" fmla="*/ 51101 w 2095728"/>
                  <a:gd name="connsiteY26" fmla="*/ 1809981 h 1854618"/>
                  <a:gd name="connsiteX27" fmla="*/ 158864 w 2095728"/>
                  <a:gd name="connsiteY27" fmla="*/ 1854618 h 18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95728" h="1854618">
                    <a:moveTo>
                      <a:pt x="158864" y="1854618"/>
                    </a:moveTo>
                    <a:lnTo>
                      <a:pt x="1936864" y="1854618"/>
                    </a:lnTo>
                    <a:cubicBezTo>
                      <a:pt x="1978948" y="1854618"/>
                      <a:pt x="2017048" y="1837560"/>
                      <a:pt x="2044627" y="1809981"/>
                    </a:cubicBezTo>
                    <a:lnTo>
                      <a:pt x="2059756" y="1787541"/>
                    </a:lnTo>
                    <a:lnTo>
                      <a:pt x="2064888" y="1783015"/>
                    </a:lnTo>
                    <a:lnTo>
                      <a:pt x="2070338" y="1771846"/>
                    </a:lnTo>
                    <a:lnTo>
                      <a:pt x="2077288" y="1761539"/>
                    </a:lnTo>
                    <a:lnTo>
                      <a:pt x="2078642" y="1754829"/>
                    </a:lnTo>
                    <a:lnTo>
                      <a:pt x="2090510" y="1730509"/>
                    </a:lnTo>
                    <a:cubicBezTo>
                      <a:pt x="2100604" y="1692835"/>
                      <a:pt x="2096327" y="1651310"/>
                      <a:pt x="2075285" y="1614865"/>
                    </a:cubicBezTo>
                    <a:lnTo>
                      <a:pt x="1186285" y="75071"/>
                    </a:lnTo>
                    <a:cubicBezTo>
                      <a:pt x="1165243" y="38625"/>
                      <a:pt x="1131420" y="14159"/>
                      <a:pt x="1093747" y="4064"/>
                    </a:cubicBezTo>
                    <a:lnTo>
                      <a:pt x="1066751" y="2182"/>
                    </a:lnTo>
                    <a:lnTo>
                      <a:pt x="1060263" y="0"/>
                    </a:lnTo>
                    <a:lnTo>
                      <a:pt x="1047864" y="865"/>
                    </a:lnTo>
                    <a:lnTo>
                      <a:pt x="1035465" y="0"/>
                    </a:lnTo>
                    <a:lnTo>
                      <a:pt x="1028977" y="2182"/>
                    </a:lnTo>
                    <a:lnTo>
                      <a:pt x="1001981" y="4064"/>
                    </a:lnTo>
                    <a:cubicBezTo>
                      <a:pt x="964308" y="14159"/>
                      <a:pt x="930485" y="38625"/>
                      <a:pt x="909443" y="75071"/>
                    </a:cubicBezTo>
                    <a:lnTo>
                      <a:pt x="20443" y="1614865"/>
                    </a:lnTo>
                    <a:cubicBezTo>
                      <a:pt x="-599" y="1651310"/>
                      <a:pt x="-4876" y="1692835"/>
                      <a:pt x="5218" y="1730509"/>
                    </a:cubicBezTo>
                    <a:lnTo>
                      <a:pt x="17086" y="1754829"/>
                    </a:lnTo>
                    <a:lnTo>
                      <a:pt x="18440" y="1761539"/>
                    </a:lnTo>
                    <a:lnTo>
                      <a:pt x="25390" y="1771846"/>
                    </a:lnTo>
                    <a:lnTo>
                      <a:pt x="30840" y="1783015"/>
                    </a:lnTo>
                    <a:lnTo>
                      <a:pt x="35972" y="1787541"/>
                    </a:lnTo>
                    <a:lnTo>
                      <a:pt x="51101" y="1809981"/>
                    </a:lnTo>
                    <a:cubicBezTo>
                      <a:pt x="78680" y="1837560"/>
                      <a:pt x="116780" y="1854618"/>
                      <a:pt x="158864" y="1854618"/>
                    </a:cubicBezTo>
                    <a:close/>
                  </a:path>
                </a:pathLst>
              </a:custGeom>
              <a:gradFill flip="none" rotWithShape="0">
                <a:gsLst>
                  <a:gs pos="100000">
                    <a:schemeClr val="bg1"/>
                  </a:gs>
                  <a:gs pos="0">
                    <a:srgbClr val="DEDEDE"/>
                  </a:gs>
                </a:gsLst>
                <a:lin ang="2700000" scaled="1"/>
                <a:tileRect/>
              </a:gradFill>
              <a:ln w="15875">
                <a:gradFill flip="none" rotWithShape="1">
                  <a:gsLst>
                    <a:gs pos="0">
                      <a:schemeClr val="bg1"/>
                    </a:gs>
                    <a:gs pos="100000">
                      <a:schemeClr val="bg1">
                        <a:lumMod val="85000"/>
                      </a:schemeClr>
                    </a:gs>
                  </a:gsLst>
                  <a:lin ang="2700000" scaled="1"/>
                  <a:tileRect/>
                </a:gradFill>
              </a:ln>
              <a:effectLst>
                <a:outerShdw blurRad="165100"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96" name="任意多边形 95"/>
              <p:cNvSpPr/>
              <p:nvPr/>
            </p:nvSpPr>
            <p:spPr>
              <a:xfrm rot="14400000" flipV="1">
                <a:off x="2356610" y="2996051"/>
                <a:ext cx="325248" cy="210019"/>
              </a:xfrm>
              <a:custGeom>
                <a:avLst/>
                <a:gdLst>
                  <a:gd name="connsiteX0" fmla="*/ 236529 w 455786"/>
                  <a:gd name="connsiteY0" fmla="*/ 0 h 280025"/>
                  <a:gd name="connsiteX1" fmla="*/ 227893 w 455786"/>
                  <a:gd name="connsiteY1" fmla="*/ 603 h 280025"/>
                  <a:gd name="connsiteX2" fmla="*/ 219257 w 455786"/>
                  <a:gd name="connsiteY2" fmla="*/ 0 h 280025"/>
                  <a:gd name="connsiteX3" fmla="*/ 214739 w 455786"/>
                  <a:gd name="connsiteY3" fmla="*/ 1520 h 280025"/>
                  <a:gd name="connsiteX4" fmla="*/ 195936 w 455786"/>
                  <a:gd name="connsiteY4" fmla="*/ 2831 h 280025"/>
                  <a:gd name="connsiteX5" fmla="*/ 131485 w 455786"/>
                  <a:gd name="connsiteY5" fmla="*/ 52286 h 280025"/>
                  <a:gd name="connsiteX6" fmla="*/ 0 w 455786"/>
                  <a:gd name="connsiteY6" fmla="*/ 280025 h 280025"/>
                  <a:gd name="connsiteX7" fmla="*/ 455786 w 455786"/>
                  <a:gd name="connsiteY7" fmla="*/ 280025 h 280025"/>
                  <a:gd name="connsiteX8" fmla="*/ 324301 w 455786"/>
                  <a:gd name="connsiteY8" fmla="*/ 52286 h 280025"/>
                  <a:gd name="connsiteX9" fmla="*/ 259850 w 455786"/>
                  <a:gd name="connsiteY9" fmla="*/ 2831 h 280025"/>
                  <a:gd name="connsiteX10" fmla="*/ 241047 w 455786"/>
                  <a:gd name="connsiteY10" fmla="*/ 1520 h 28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5786" h="280025">
                    <a:moveTo>
                      <a:pt x="236529" y="0"/>
                    </a:moveTo>
                    <a:lnTo>
                      <a:pt x="227893" y="603"/>
                    </a:lnTo>
                    <a:lnTo>
                      <a:pt x="219257" y="0"/>
                    </a:lnTo>
                    <a:lnTo>
                      <a:pt x="214739" y="1520"/>
                    </a:lnTo>
                    <a:lnTo>
                      <a:pt x="195936" y="2831"/>
                    </a:lnTo>
                    <a:cubicBezTo>
                      <a:pt x="169698" y="9862"/>
                      <a:pt x="146141" y="26902"/>
                      <a:pt x="131485" y="52286"/>
                    </a:cubicBezTo>
                    <a:lnTo>
                      <a:pt x="0" y="280025"/>
                    </a:lnTo>
                    <a:lnTo>
                      <a:pt x="455786" y="280025"/>
                    </a:lnTo>
                    <a:lnTo>
                      <a:pt x="324301" y="52286"/>
                    </a:lnTo>
                    <a:cubicBezTo>
                      <a:pt x="309645" y="26902"/>
                      <a:pt x="286088" y="9862"/>
                      <a:pt x="259850" y="2831"/>
                    </a:cubicBezTo>
                    <a:lnTo>
                      <a:pt x="241047" y="1520"/>
                    </a:lnTo>
                    <a:close/>
                  </a:path>
                </a:pathLst>
              </a:custGeom>
              <a:solidFill>
                <a:schemeClr val="accent5"/>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grpSp>
        <p:sp>
          <p:nvSpPr>
            <p:cNvPr id="104" name="文本框 58"/>
            <p:cNvSpPr txBox="1"/>
            <p:nvPr/>
          </p:nvSpPr>
          <p:spPr>
            <a:xfrm rot="14400000" flipH="1">
              <a:off x="1247405" y="3425668"/>
              <a:ext cx="688610" cy="369332"/>
            </a:xfrm>
            <a:prstGeom prst="rect">
              <a:avLst/>
            </a:prstGeom>
            <a:noFill/>
          </p:spPr>
          <p:txBody>
            <a:bodyPr wrap="square" rtlCol="0">
              <a:spAutoFit/>
            </a:bodyPr>
            <a:lstStyle/>
            <a:p>
              <a:pPr algn="ctr"/>
              <a:r>
                <a:rPr lang="en-US" altLang="zh-CN" dirty="0">
                  <a:solidFill>
                    <a:prstClr val="white"/>
                  </a:solidFill>
                  <a:latin typeface="Impact" panose="020B0806030902050204" pitchFamily="34" charset="0"/>
                </a:rPr>
                <a:t>5</a:t>
              </a:r>
              <a:endParaRPr lang="zh-CN" altLang="en-US" dirty="0">
                <a:solidFill>
                  <a:prstClr val="white"/>
                </a:solidFill>
                <a:latin typeface="Impact" panose="020B0806030902050204" pitchFamily="34" charset="0"/>
              </a:endParaRPr>
            </a:p>
          </p:txBody>
        </p:sp>
      </p:grpSp>
      <p:grpSp>
        <p:nvGrpSpPr>
          <p:cNvPr id="10" name="组合 13"/>
          <p:cNvGrpSpPr/>
          <p:nvPr/>
        </p:nvGrpSpPr>
        <p:grpSpPr>
          <a:xfrm>
            <a:off x="1413149" y="1748845"/>
            <a:ext cx="1215960" cy="1034434"/>
            <a:chOff x="1413149" y="1743517"/>
            <a:chExt cx="1215960" cy="1034115"/>
          </a:xfrm>
        </p:grpSpPr>
        <p:sp>
          <p:nvSpPr>
            <p:cNvPr id="52" name="同侧圆角矩形 51"/>
            <p:cNvSpPr/>
            <p:nvPr/>
          </p:nvSpPr>
          <p:spPr>
            <a:xfrm rot="17934069">
              <a:off x="1493864" y="1862778"/>
              <a:ext cx="366529" cy="527959"/>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grpSp>
          <p:nvGrpSpPr>
            <p:cNvPr id="11" name="组合 7"/>
            <p:cNvGrpSpPr/>
            <p:nvPr/>
          </p:nvGrpSpPr>
          <p:grpSpPr>
            <a:xfrm>
              <a:off x="1534380" y="1743517"/>
              <a:ext cx="1094729" cy="1034115"/>
              <a:chOff x="1534380" y="1743517"/>
              <a:chExt cx="1094729" cy="1034115"/>
            </a:xfrm>
          </p:grpSpPr>
          <p:sp>
            <p:nvSpPr>
              <p:cNvPr id="60" name="任意多边形 59"/>
              <p:cNvSpPr/>
              <p:nvPr/>
            </p:nvSpPr>
            <p:spPr>
              <a:xfrm rot="10800000" flipV="1">
                <a:off x="1534380" y="1743517"/>
                <a:ext cx="1094729" cy="968783"/>
              </a:xfrm>
              <a:custGeom>
                <a:avLst/>
                <a:gdLst>
                  <a:gd name="connsiteX0" fmla="*/ 158864 w 2095728"/>
                  <a:gd name="connsiteY0" fmla="*/ 1854618 h 1854618"/>
                  <a:gd name="connsiteX1" fmla="*/ 1936864 w 2095728"/>
                  <a:gd name="connsiteY1" fmla="*/ 1854618 h 1854618"/>
                  <a:gd name="connsiteX2" fmla="*/ 2044627 w 2095728"/>
                  <a:gd name="connsiteY2" fmla="*/ 1809981 h 1854618"/>
                  <a:gd name="connsiteX3" fmla="*/ 2059756 w 2095728"/>
                  <a:gd name="connsiteY3" fmla="*/ 1787541 h 1854618"/>
                  <a:gd name="connsiteX4" fmla="*/ 2064888 w 2095728"/>
                  <a:gd name="connsiteY4" fmla="*/ 1783015 h 1854618"/>
                  <a:gd name="connsiteX5" fmla="*/ 2070338 w 2095728"/>
                  <a:gd name="connsiteY5" fmla="*/ 1771846 h 1854618"/>
                  <a:gd name="connsiteX6" fmla="*/ 2077288 w 2095728"/>
                  <a:gd name="connsiteY6" fmla="*/ 1761539 h 1854618"/>
                  <a:gd name="connsiteX7" fmla="*/ 2078642 w 2095728"/>
                  <a:gd name="connsiteY7" fmla="*/ 1754829 h 1854618"/>
                  <a:gd name="connsiteX8" fmla="*/ 2090510 w 2095728"/>
                  <a:gd name="connsiteY8" fmla="*/ 1730509 h 1854618"/>
                  <a:gd name="connsiteX9" fmla="*/ 2075285 w 2095728"/>
                  <a:gd name="connsiteY9" fmla="*/ 1614865 h 1854618"/>
                  <a:gd name="connsiteX10" fmla="*/ 1186285 w 2095728"/>
                  <a:gd name="connsiteY10" fmla="*/ 75071 h 1854618"/>
                  <a:gd name="connsiteX11" fmla="*/ 1093747 w 2095728"/>
                  <a:gd name="connsiteY11" fmla="*/ 4064 h 1854618"/>
                  <a:gd name="connsiteX12" fmla="*/ 1066751 w 2095728"/>
                  <a:gd name="connsiteY12" fmla="*/ 2182 h 1854618"/>
                  <a:gd name="connsiteX13" fmla="*/ 1060263 w 2095728"/>
                  <a:gd name="connsiteY13" fmla="*/ 0 h 1854618"/>
                  <a:gd name="connsiteX14" fmla="*/ 1047864 w 2095728"/>
                  <a:gd name="connsiteY14" fmla="*/ 865 h 1854618"/>
                  <a:gd name="connsiteX15" fmla="*/ 1035465 w 2095728"/>
                  <a:gd name="connsiteY15" fmla="*/ 0 h 1854618"/>
                  <a:gd name="connsiteX16" fmla="*/ 1028977 w 2095728"/>
                  <a:gd name="connsiteY16" fmla="*/ 2182 h 1854618"/>
                  <a:gd name="connsiteX17" fmla="*/ 1001981 w 2095728"/>
                  <a:gd name="connsiteY17" fmla="*/ 4064 h 1854618"/>
                  <a:gd name="connsiteX18" fmla="*/ 909443 w 2095728"/>
                  <a:gd name="connsiteY18" fmla="*/ 75071 h 1854618"/>
                  <a:gd name="connsiteX19" fmla="*/ 20443 w 2095728"/>
                  <a:gd name="connsiteY19" fmla="*/ 1614865 h 1854618"/>
                  <a:gd name="connsiteX20" fmla="*/ 5218 w 2095728"/>
                  <a:gd name="connsiteY20" fmla="*/ 1730509 h 1854618"/>
                  <a:gd name="connsiteX21" fmla="*/ 17086 w 2095728"/>
                  <a:gd name="connsiteY21" fmla="*/ 1754829 h 1854618"/>
                  <a:gd name="connsiteX22" fmla="*/ 18440 w 2095728"/>
                  <a:gd name="connsiteY22" fmla="*/ 1761539 h 1854618"/>
                  <a:gd name="connsiteX23" fmla="*/ 25390 w 2095728"/>
                  <a:gd name="connsiteY23" fmla="*/ 1771846 h 1854618"/>
                  <a:gd name="connsiteX24" fmla="*/ 30840 w 2095728"/>
                  <a:gd name="connsiteY24" fmla="*/ 1783015 h 1854618"/>
                  <a:gd name="connsiteX25" fmla="*/ 35972 w 2095728"/>
                  <a:gd name="connsiteY25" fmla="*/ 1787541 h 1854618"/>
                  <a:gd name="connsiteX26" fmla="*/ 51101 w 2095728"/>
                  <a:gd name="connsiteY26" fmla="*/ 1809981 h 1854618"/>
                  <a:gd name="connsiteX27" fmla="*/ 158864 w 2095728"/>
                  <a:gd name="connsiteY27" fmla="*/ 1854618 h 18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95728" h="1854618">
                    <a:moveTo>
                      <a:pt x="158864" y="1854618"/>
                    </a:moveTo>
                    <a:lnTo>
                      <a:pt x="1936864" y="1854618"/>
                    </a:lnTo>
                    <a:cubicBezTo>
                      <a:pt x="1978948" y="1854618"/>
                      <a:pt x="2017048" y="1837560"/>
                      <a:pt x="2044627" y="1809981"/>
                    </a:cubicBezTo>
                    <a:lnTo>
                      <a:pt x="2059756" y="1787541"/>
                    </a:lnTo>
                    <a:lnTo>
                      <a:pt x="2064888" y="1783015"/>
                    </a:lnTo>
                    <a:lnTo>
                      <a:pt x="2070338" y="1771846"/>
                    </a:lnTo>
                    <a:lnTo>
                      <a:pt x="2077288" y="1761539"/>
                    </a:lnTo>
                    <a:lnTo>
                      <a:pt x="2078642" y="1754829"/>
                    </a:lnTo>
                    <a:lnTo>
                      <a:pt x="2090510" y="1730509"/>
                    </a:lnTo>
                    <a:cubicBezTo>
                      <a:pt x="2100604" y="1692835"/>
                      <a:pt x="2096327" y="1651310"/>
                      <a:pt x="2075285" y="1614865"/>
                    </a:cubicBezTo>
                    <a:lnTo>
                      <a:pt x="1186285" y="75071"/>
                    </a:lnTo>
                    <a:cubicBezTo>
                      <a:pt x="1165243" y="38625"/>
                      <a:pt x="1131420" y="14159"/>
                      <a:pt x="1093747" y="4064"/>
                    </a:cubicBezTo>
                    <a:lnTo>
                      <a:pt x="1066751" y="2182"/>
                    </a:lnTo>
                    <a:lnTo>
                      <a:pt x="1060263" y="0"/>
                    </a:lnTo>
                    <a:lnTo>
                      <a:pt x="1047864" y="865"/>
                    </a:lnTo>
                    <a:lnTo>
                      <a:pt x="1035465" y="0"/>
                    </a:lnTo>
                    <a:lnTo>
                      <a:pt x="1028977" y="2182"/>
                    </a:lnTo>
                    <a:lnTo>
                      <a:pt x="1001981" y="4064"/>
                    </a:lnTo>
                    <a:cubicBezTo>
                      <a:pt x="964308" y="14159"/>
                      <a:pt x="930485" y="38625"/>
                      <a:pt x="909443" y="75071"/>
                    </a:cubicBezTo>
                    <a:lnTo>
                      <a:pt x="20443" y="1614865"/>
                    </a:lnTo>
                    <a:cubicBezTo>
                      <a:pt x="-599" y="1651310"/>
                      <a:pt x="-4876" y="1692835"/>
                      <a:pt x="5218" y="1730509"/>
                    </a:cubicBezTo>
                    <a:lnTo>
                      <a:pt x="17086" y="1754829"/>
                    </a:lnTo>
                    <a:lnTo>
                      <a:pt x="18440" y="1761539"/>
                    </a:lnTo>
                    <a:lnTo>
                      <a:pt x="25390" y="1771846"/>
                    </a:lnTo>
                    <a:lnTo>
                      <a:pt x="30840" y="1783015"/>
                    </a:lnTo>
                    <a:lnTo>
                      <a:pt x="35972" y="1787541"/>
                    </a:lnTo>
                    <a:lnTo>
                      <a:pt x="51101" y="1809981"/>
                    </a:lnTo>
                    <a:cubicBezTo>
                      <a:pt x="78680" y="1837560"/>
                      <a:pt x="116780" y="1854618"/>
                      <a:pt x="158864" y="1854618"/>
                    </a:cubicBezTo>
                    <a:close/>
                  </a:path>
                </a:pathLst>
              </a:custGeom>
              <a:gradFill flip="none" rotWithShape="1">
                <a:gsLst>
                  <a:gs pos="100000">
                    <a:schemeClr val="bg1"/>
                  </a:gs>
                  <a:gs pos="0">
                    <a:srgbClr val="DEDEDE"/>
                  </a:gs>
                </a:gsLst>
                <a:lin ang="8100000" scaled="0"/>
                <a:tileRect/>
              </a:gradFill>
              <a:ln w="15875">
                <a:gradFill flip="none" rotWithShape="1">
                  <a:gsLst>
                    <a:gs pos="0">
                      <a:schemeClr val="bg1"/>
                    </a:gs>
                    <a:gs pos="100000">
                      <a:srgbClr val="DEDEDE"/>
                    </a:gs>
                  </a:gsLst>
                  <a:lin ang="8100000" scaled="0"/>
                  <a:tileRect/>
                </a:gradFill>
              </a:ln>
              <a:effectLst>
                <a:outerShdw blurRad="165100"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99" name="任意多边形 98"/>
              <p:cNvSpPr/>
              <p:nvPr/>
            </p:nvSpPr>
            <p:spPr>
              <a:xfrm rot="7200000">
                <a:off x="2358395" y="2509998"/>
                <a:ext cx="325248" cy="210019"/>
              </a:xfrm>
              <a:custGeom>
                <a:avLst/>
                <a:gdLst>
                  <a:gd name="connsiteX0" fmla="*/ 236529 w 455786"/>
                  <a:gd name="connsiteY0" fmla="*/ 0 h 280025"/>
                  <a:gd name="connsiteX1" fmla="*/ 227893 w 455786"/>
                  <a:gd name="connsiteY1" fmla="*/ 603 h 280025"/>
                  <a:gd name="connsiteX2" fmla="*/ 219257 w 455786"/>
                  <a:gd name="connsiteY2" fmla="*/ 0 h 280025"/>
                  <a:gd name="connsiteX3" fmla="*/ 214739 w 455786"/>
                  <a:gd name="connsiteY3" fmla="*/ 1520 h 280025"/>
                  <a:gd name="connsiteX4" fmla="*/ 195936 w 455786"/>
                  <a:gd name="connsiteY4" fmla="*/ 2831 h 280025"/>
                  <a:gd name="connsiteX5" fmla="*/ 131485 w 455786"/>
                  <a:gd name="connsiteY5" fmla="*/ 52286 h 280025"/>
                  <a:gd name="connsiteX6" fmla="*/ 0 w 455786"/>
                  <a:gd name="connsiteY6" fmla="*/ 280025 h 280025"/>
                  <a:gd name="connsiteX7" fmla="*/ 455786 w 455786"/>
                  <a:gd name="connsiteY7" fmla="*/ 280025 h 280025"/>
                  <a:gd name="connsiteX8" fmla="*/ 324301 w 455786"/>
                  <a:gd name="connsiteY8" fmla="*/ 52286 h 280025"/>
                  <a:gd name="connsiteX9" fmla="*/ 259850 w 455786"/>
                  <a:gd name="connsiteY9" fmla="*/ 2831 h 280025"/>
                  <a:gd name="connsiteX10" fmla="*/ 241047 w 455786"/>
                  <a:gd name="connsiteY10" fmla="*/ 1520 h 28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5786" h="280025">
                    <a:moveTo>
                      <a:pt x="236529" y="0"/>
                    </a:moveTo>
                    <a:lnTo>
                      <a:pt x="227893" y="603"/>
                    </a:lnTo>
                    <a:lnTo>
                      <a:pt x="219257" y="0"/>
                    </a:lnTo>
                    <a:lnTo>
                      <a:pt x="214739" y="1520"/>
                    </a:lnTo>
                    <a:lnTo>
                      <a:pt x="195936" y="2831"/>
                    </a:lnTo>
                    <a:cubicBezTo>
                      <a:pt x="169698" y="9862"/>
                      <a:pt x="146141" y="26902"/>
                      <a:pt x="131485" y="52286"/>
                    </a:cubicBezTo>
                    <a:lnTo>
                      <a:pt x="0" y="280025"/>
                    </a:lnTo>
                    <a:lnTo>
                      <a:pt x="455786" y="280025"/>
                    </a:lnTo>
                    <a:lnTo>
                      <a:pt x="324301" y="52286"/>
                    </a:lnTo>
                    <a:cubicBezTo>
                      <a:pt x="309645" y="26902"/>
                      <a:pt x="286088" y="9862"/>
                      <a:pt x="259850" y="2831"/>
                    </a:cubicBezTo>
                    <a:lnTo>
                      <a:pt x="241047" y="1520"/>
                    </a:lnTo>
                    <a:close/>
                  </a:path>
                </a:pathLst>
              </a:custGeom>
              <a:solidFill>
                <a:schemeClr val="accent5"/>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grpSp>
        <p:sp>
          <p:nvSpPr>
            <p:cNvPr id="105" name="文本框 59"/>
            <p:cNvSpPr txBox="1"/>
            <p:nvPr/>
          </p:nvSpPr>
          <p:spPr>
            <a:xfrm rot="7200000" flipH="1" flipV="1">
              <a:off x="1270136" y="1923154"/>
              <a:ext cx="688610" cy="369332"/>
            </a:xfrm>
            <a:prstGeom prst="rect">
              <a:avLst/>
            </a:prstGeom>
            <a:noFill/>
          </p:spPr>
          <p:txBody>
            <a:bodyPr wrap="square" rtlCol="0">
              <a:spAutoFit/>
            </a:bodyPr>
            <a:lstStyle/>
            <a:p>
              <a:pPr algn="ctr"/>
              <a:r>
                <a:rPr lang="en-US" altLang="zh-CN" dirty="0">
                  <a:solidFill>
                    <a:prstClr val="white"/>
                  </a:solidFill>
                  <a:latin typeface="Impact" panose="020B0806030902050204" pitchFamily="34" charset="0"/>
                </a:rPr>
                <a:t>6</a:t>
              </a:r>
              <a:endParaRPr lang="zh-CN" altLang="en-US" dirty="0">
                <a:solidFill>
                  <a:prstClr val="white"/>
                </a:solidFill>
                <a:latin typeface="Impact" panose="020B0806030902050204" pitchFamily="34" charset="0"/>
              </a:endParaRPr>
            </a:p>
          </p:txBody>
        </p:sp>
      </p:grpSp>
      <p:grpSp>
        <p:nvGrpSpPr>
          <p:cNvPr id="12" name="组合 11"/>
          <p:cNvGrpSpPr/>
          <p:nvPr/>
        </p:nvGrpSpPr>
        <p:grpSpPr>
          <a:xfrm>
            <a:off x="3269392" y="1745533"/>
            <a:ext cx="1177736" cy="1038723"/>
            <a:chOff x="3269392" y="1740206"/>
            <a:chExt cx="1177735" cy="1038402"/>
          </a:xfrm>
        </p:grpSpPr>
        <p:sp>
          <p:nvSpPr>
            <p:cNvPr id="61" name="同侧圆角矩形 60"/>
            <p:cNvSpPr/>
            <p:nvPr/>
          </p:nvSpPr>
          <p:spPr>
            <a:xfrm rot="3665931" flipH="1">
              <a:off x="3999883" y="1862777"/>
              <a:ext cx="366529" cy="527959"/>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grpSp>
          <p:nvGrpSpPr>
            <p:cNvPr id="13" name="组合 5"/>
            <p:cNvGrpSpPr/>
            <p:nvPr/>
          </p:nvGrpSpPr>
          <p:grpSpPr>
            <a:xfrm>
              <a:off x="3269392" y="1743517"/>
              <a:ext cx="1094729" cy="1035091"/>
              <a:chOff x="3269392" y="1743517"/>
              <a:chExt cx="1094729" cy="1035091"/>
            </a:xfrm>
          </p:grpSpPr>
          <p:sp>
            <p:nvSpPr>
              <p:cNvPr id="77" name="任意多边形 76"/>
              <p:cNvSpPr/>
              <p:nvPr/>
            </p:nvSpPr>
            <p:spPr>
              <a:xfrm rot="10800000" flipV="1">
                <a:off x="3269392" y="1743517"/>
                <a:ext cx="1094729" cy="968783"/>
              </a:xfrm>
              <a:custGeom>
                <a:avLst/>
                <a:gdLst>
                  <a:gd name="connsiteX0" fmla="*/ 158864 w 2095728"/>
                  <a:gd name="connsiteY0" fmla="*/ 1854618 h 1854618"/>
                  <a:gd name="connsiteX1" fmla="*/ 1936864 w 2095728"/>
                  <a:gd name="connsiteY1" fmla="*/ 1854618 h 1854618"/>
                  <a:gd name="connsiteX2" fmla="*/ 2044627 w 2095728"/>
                  <a:gd name="connsiteY2" fmla="*/ 1809981 h 1854618"/>
                  <a:gd name="connsiteX3" fmla="*/ 2059756 w 2095728"/>
                  <a:gd name="connsiteY3" fmla="*/ 1787541 h 1854618"/>
                  <a:gd name="connsiteX4" fmla="*/ 2064888 w 2095728"/>
                  <a:gd name="connsiteY4" fmla="*/ 1783015 h 1854618"/>
                  <a:gd name="connsiteX5" fmla="*/ 2070338 w 2095728"/>
                  <a:gd name="connsiteY5" fmla="*/ 1771846 h 1854618"/>
                  <a:gd name="connsiteX6" fmla="*/ 2077288 w 2095728"/>
                  <a:gd name="connsiteY6" fmla="*/ 1761539 h 1854618"/>
                  <a:gd name="connsiteX7" fmla="*/ 2078642 w 2095728"/>
                  <a:gd name="connsiteY7" fmla="*/ 1754829 h 1854618"/>
                  <a:gd name="connsiteX8" fmla="*/ 2090510 w 2095728"/>
                  <a:gd name="connsiteY8" fmla="*/ 1730509 h 1854618"/>
                  <a:gd name="connsiteX9" fmla="*/ 2075285 w 2095728"/>
                  <a:gd name="connsiteY9" fmla="*/ 1614865 h 1854618"/>
                  <a:gd name="connsiteX10" fmla="*/ 1186285 w 2095728"/>
                  <a:gd name="connsiteY10" fmla="*/ 75071 h 1854618"/>
                  <a:gd name="connsiteX11" fmla="*/ 1093747 w 2095728"/>
                  <a:gd name="connsiteY11" fmla="*/ 4064 h 1854618"/>
                  <a:gd name="connsiteX12" fmla="*/ 1066751 w 2095728"/>
                  <a:gd name="connsiteY12" fmla="*/ 2182 h 1854618"/>
                  <a:gd name="connsiteX13" fmla="*/ 1060263 w 2095728"/>
                  <a:gd name="connsiteY13" fmla="*/ 0 h 1854618"/>
                  <a:gd name="connsiteX14" fmla="*/ 1047864 w 2095728"/>
                  <a:gd name="connsiteY14" fmla="*/ 865 h 1854618"/>
                  <a:gd name="connsiteX15" fmla="*/ 1035465 w 2095728"/>
                  <a:gd name="connsiteY15" fmla="*/ 0 h 1854618"/>
                  <a:gd name="connsiteX16" fmla="*/ 1028977 w 2095728"/>
                  <a:gd name="connsiteY16" fmla="*/ 2182 h 1854618"/>
                  <a:gd name="connsiteX17" fmla="*/ 1001981 w 2095728"/>
                  <a:gd name="connsiteY17" fmla="*/ 4064 h 1854618"/>
                  <a:gd name="connsiteX18" fmla="*/ 909443 w 2095728"/>
                  <a:gd name="connsiteY18" fmla="*/ 75071 h 1854618"/>
                  <a:gd name="connsiteX19" fmla="*/ 20443 w 2095728"/>
                  <a:gd name="connsiteY19" fmla="*/ 1614865 h 1854618"/>
                  <a:gd name="connsiteX20" fmla="*/ 5218 w 2095728"/>
                  <a:gd name="connsiteY20" fmla="*/ 1730509 h 1854618"/>
                  <a:gd name="connsiteX21" fmla="*/ 17086 w 2095728"/>
                  <a:gd name="connsiteY21" fmla="*/ 1754829 h 1854618"/>
                  <a:gd name="connsiteX22" fmla="*/ 18440 w 2095728"/>
                  <a:gd name="connsiteY22" fmla="*/ 1761539 h 1854618"/>
                  <a:gd name="connsiteX23" fmla="*/ 25390 w 2095728"/>
                  <a:gd name="connsiteY23" fmla="*/ 1771846 h 1854618"/>
                  <a:gd name="connsiteX24" fmla="*/ 30840 w 2095728"/>
                  <a:gd name="connsiteY24" fmla="*/ 1783015 h 1854618"/>
                  <a:gd name="connsiteX25" fmla="*/ 35972 w 2095728"/>
                  <a:gd name="connsiteY25" fmla="*/ 1787541 h 1854618"/>
                  <a:gd name="connsiteX26" fmla="*/ 51101 w 2095728"/>
                  <a:gd name="connsiteY26" fmla="*/ 1809981 h 1854618"/>
                  <a:gd name="connsiteX27" fmla="*/ 158864 w 2095728"/>
                  <a:gd name="connsiteY27" fmla="*/ 1854618 h 18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95728" h="1854618">
                    <a:moveTo>
                      <a:pt x="158864" y="1854618"/>
                    </a:moveTo>
                    <a:lnTo>
                      <a:pt x="1936864" y="1854618"/>
                    </a:lnTo>
                    <a:cubicBezTo>
                      <a:pt x="1978948" y="1854618"/>
                      <a:pt x="2017048" y="1837560"/>
                      <a:pt x="2044627" y="1809981"/>
                    </a:cubicBezTo>
                    <a:lnTo>
                      <a:pt x="2059756" y="1787541"/>
                    </a:lnTo>
                    <a:lnTo>
                      <a:pt x="2064888" y="1783015"/>
                    </a:lnTo>
                    <a:lnTo>
                      <a:pt x="2070338" y="1771846"/>
                    </a:lnTo>
                    <a:lnTo>
                      <a:pt x="2077288" y="1761539"/>
                    </a:lnTo>
                    <a:lnTo>
                      <a:pt x="2078642" y="1754829"/>
                    </a:lnTo>
                    <a:lnTo>
                      <a:pt x="2090510" y="1730509"/>
                    </a:lnTo>
                    <a:cubicBezTo>
                      <a:pt x="2100604" y="1692835"/>
                      <a:pt x="2096327" y="1651310"/>
                      <a:pt x="2075285" y="1614865"/>
                    </a:cubicBezTo>
                    <a:lnTo>
                      <a:pt x="1186285" y="75071"/>
                    </a:lnTo>
                    <a:cubicBezTo>
                      <a:pt x="1165243" y="38625"/>
                      <a:pt x="1131420" y="14159"/>
                      <a:pt x="1093747" y="4064"/>
                    </a:cubicBezTo>
                    <a:lnTo>
                      <a:pt x="1066751" y="2182"/>
                    </a:lnTo>
                    <a:lnTo>
                      <a:pt x="1060263" y="0"/>
                    </a:lnTo>
                    <a:lnTo>
                      <a:pt x="1047864" y="865"/>
                    </a:lnTo>
                    <a:lnTo>
                      <a:pt x="1035465" y="0"/>
                    </a:lnTo>
                    <a:lnTo>
                      <a:pt x="1028977" y="2182"/>
                    </a:lnTo>
                    <a:lnTo>
                      <a:pt x="1001981" y="4064"/>
                    </a:lnTo>
                    <a:cubicBezTo>
                      <a:pt x="964308" y="14159"/>
                      <a:pt x="930485" y="38625"/>
                      <a:pt x="909443" y="75071"/>
                    </a:cubicBezTo>
                    <a:lnTo>
                      <a:pt x="20443" y="1614865"/>
                    </a:lnTo>
                    <a:cubicBezTo>
                      <a:pt x="-599" y="1651310"/>
                      <a:pt x="-4876" y="1692835"/>
                      <a:pt x="5218" y="1730509"/>
                    </a:cubicBezTo>
                    <a:lnTo>
                      <a:pt x="17086" y="1754829"/>
                    </a:lnTo>
                    <a:lnTo>
                      <a:pt x="18440" y="1761539"/>
                    </a:lnTo>
                    <a:lnTo>
                      <a:pt x="25390" y="1771846"/>
                    </a:lnTo>
                    <a:lnTo>
                      <a:pt x="30840" y="1783015"/>
                    </a:lnTo>
                    <a:lnTo>
                      <a:pt x="35972" y="1787541"/>
                    </a:lnTo>
                    <a:lnTo>
                      <a:pt x="51101" y="1809981"/>
                    </a:lnTo>
                    <a:cubicBezTo>
                      <a:pt x="78680" y="1837560"/>
                      <a:pt x="116780" y="1854618"/>
                      <a:pt x="158864" y="1854618"/>
                    </a:cubicBezTo>
                    <a:close/>
                  </a:path>
                </a:pathLst>
              </a:custGeom>
              <a:gradFill flip="none" rotWithShape="1">
                <a:gsLst>
                  <a:gs pos="100000">
                    <a:schemeClr val="bg1"/>
                  </a:gs>
                  <a:gs pos="0">
                    <a:srgbClr val="DEDEDE"/>
                  </a:gs>
                </a:gsLst>
                <a:lin ang="8100000" scaled="0"/>
                <a:tileRect/>
              </a:gradFill>
              <a:ln w="15875">
                <a:gradFill flip="none" rotWithShape="1">
                  <a:gsLst>
                    <a:gs pos="0">
                      <a:schemeClr val="bg1"/>
                    </a:gs>
                    <a:gs pos="100000">
                      <a:srgbClr val="DEDEDE"/>
                    </a:gs>
                  </a:gsLst>
                  <a:lin ang="8100000" scaled="0"/>
                  <a:tileRect/>
                </a:gradFill>
              </a:ln>
              <a:effectLst>
                <a:outerShdw blurRad="165100"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97" name="任意多边形 96"/>
              <p:cNvSpPr/>
              <p:nvPr/>
            </p:nvSpPr>
            <p:spPr>
              <a:xfrm rot="14400000" flipH="1">
                <a:off x="3217980" y="2510974"/>
                <a:ext cx="325248" cy="210019"/>
              </a:xfrm>
              <a:custGeom>
                <a:avLst/>
                <a:gdLst>
                  <a:gd name="connsiteX0" fmla="*/ 236529 w 455786"/>
                  <a:gd name="connsiteY0" fmla="*/ 0 h 280025"/>
                  <a:gd name="connsiteX1" fmla="*/ 227893 w 455786"/>
                  <a:gd name="connsiteY1" fmla="*/ 603 h 280025"/>
                  <a:gd name="connsiteX2" fmla="*/ 219257 w 455786"/>
                  <a:gd name="connsiteY2" fmla="*/ 0 h 280025"/>
                  <a:gd name="connsiteX3" fmla="*/ 214739 w 455786"/>
                  <a:gd name="connsiteY3" fmla="*/ 1520 h 280025"/>
                  <a:gd name="connsiteX4" fmla="*/ 195936 w 455786"/>
                  <a:gd name="connsiteY4" fmla="*/ 2831 h 280025"/>
                  <a:gd name="connsiteX5" fmla="*/ 131485 w 455786"/>
                  <a:gd name="connsiteY5" fmla="*/ 52286 h 280025"/>
                  <a:gd name="connsiteX6" fmla="*/ 0 w 455786"/>
                  <a:gd name="connsiteY6" fmla="*/ 280025 h 280025"/>
                  <a:gd name="connsiteX7" fmla="*/ 455786 w 455786"/>
                  <a:gd name="connsiteY7" fmla="*/ 280025 h 280025"/>
                  <a:gd name="connsiteX8" fmla="*/ 324301 w 455786"/>
                  <a:gd name="connsiteY8" fmla="*/ 52286 h 280025"/>
                  <a:gd name="connsiteX9" fmla="*/ 259850 w 455786"/>
                  <a:gd name="connsiteY9" fmla="*/ 2831 h 280025"/>
                  <a:gd name="connsiteX10" fmla="*/ 241047 w 455786"/>
                  <a:gd name="connsiteY10" fmla="*/ 1520 h 28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5786" h="280025">
                    <a:moveTo>
                      <a:pt x="236529" y="0"/>
                    </a:moveTo>
                    <a:lnTo>
                      <a:pt x="227893" y="603"/>
                    </a:lnTo>
                    <a:lnTo>
                      <a:pt x="219257" y="0"/>
                    </a:lnTo>
                    <a:lnTo>
                      <a:pt x="214739" y="1520"/>
                    </a:lnTo>
                    <a:lnTo>
                      <a:pt x="195936" y="2831"/>
                    </a:lnTo>
                    <a:cubicBezTo>
                      <a:pt x="169698" y="9862"/>
                      <a:pt x="146141" y="26902"/>
                      <a:pt x="131485" y="52286"/>
                    </a:cubicBezTo>
                    <a:lnTo>
                      <a:pt x="0" y="280025"/>
                    </a:lnTo>
                    <a:lnTo>
                      <a:pt x="455786" y="280025"/>
                    </a:lnTo>
                    <a:lnTo>
                      <a:pt x="324301" y="52286"/>
                    </a:lnTo>
                    <a:cubicBezTo>
                      <a:pt x="309645" y="26902"/>
                      <a:pt x="286088" y="9862"/>
                      <a:pt x="259850" y="2831"/>
                    </a:cubicBezTo>
                    <a:lnTo>
                      <a:pt x="241047" y="1520"/>
                    </a:lnTo>
                    <a:close/>
                  </a:path>
                </a:pathLst>
              </a:custGeom>
              <a:solidFill>
                <a:schemeClr val="accent3"/>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grpSp>
        <p:sp>
          <p:nvSpPr>
            <p:cNvPr id="106" name="文本框 60"/>
            <p:cNvSpPr txBox="1"/>
            <p:nvPr/>
          </p:nvSpPr>
          <p:spPr>
            <a:xfrm rot="14400000" flipV="1">
              <a:off x="3880829" y="1899845"/>
              <a:ext cx="688610" cy="369332"/>
            </a:xfrm>
            <a:prstGeom prst="rect">
              <a:avLst/>
            </a:prstGeom>
            <a:noFill/>
          </p:spPr>
          <p:txBody>
            <a:bodyPr wrap="square" rtlCol="0">
              <a:spAutoFit/>
            </a:bodyPr>
            <a:lstStyle/>
            <a:p>
              <a:pPr algn="ctr"/>
              <a:r>
                <a:rPr lang="en-US" altLang="zh-CN" dirty="0">
                  <a:solidFill>
                    <a:prstClr val="white"/>
                  </a:solidFill>
                  <a:latin typeface="Impact" panose="020B0806030902050204" pitchFamily="34" charset="0"/>
                </a:rPr>
                <a:t>2</a:t>
              </a:r>
              <a:endParaRPr lang="zh-CN" altLang="en-US" dirty="0">
                <a:solidFill>
                  <a:prstClr val="white"/>
                </a:solidFill>
                <a:latin typeface="Impact" panose="020B0806030902050204" pitchFamily="34" charset="0"/>
              </a:endParaRPr>
            </a:p>
          </p:txBody>
        </p:sp>
      </p:grpSp>
      <p:sp>
        <p:nvSpPr>
          <p:cNvPr id="107" name="文本框 82"/>
          <p:cNvSpPr txBox="1"/>
          <p:nvPr/>
        </p:nvSpPr>
        <p:spPr>
          <a:xfrm>
            <a:off x="1749366" y="2148522"/>
            <a:ext cx="621800" cy="438582"/>
          </a:xfrm>
          <a:prstGeom prst="rect">
            <a:avLst/>
          </a:prstGeom>
          <a:noFill/>
        </p:spPr>
        <p:txBody>
          <a:bodyPr wrap="square" lIns="68580" tIns="34290" rIns="68580" bIns="34290" rtlCol="0">
            <a:spAutoFit/>
          </a:bodyPr>
          <a:lstStyle/>
          <a:p>
            <a:pPr algn="ctr"/>
            <a:r>
              <a:rPr lang="zh-CN" altLang="en-US" sz="1200" b="1" dirty="0">
                <a:solidFill>
                  <a:prstClr val="black">
                    <a:lumMod val="75000"/>
                    <a:lumOff val="25000"/>
                  </a:prstClr>
                </a:solidFill>
                <a:latin typeface="微软雅黑" panose="020B0503020204020204" pitchFamily="34" charset="-122"/>
                <a:ea typeface="微软雅黑" panose="020B0503020204020204" pitchFamily="34" charset="-122"/>
                <a:cs typeface="华文黑体" pitchFamily="2" charset="-122"/>
              </a:rPr>
              <a:t>添加</a:t>
            </a:r>
            <a:endParaRPr lang="en-US" altLang="zh-CN" sz="1200" b="1" dirty="0">
              <a:solidFill>
                <a:prstClr val="black">
                  <a:lumMod val="75000"/>
                  <a:lumOff val="25000"/>
                </a:prstClr>
              </a:solidFill>
              <a:latin typeface="微软雅黑" panose="020B0503020204020204" pitchFamily="34" charset="-122"/>
              <a:ea typeface="微软雅黑" panose="020B0503020204020204" pitchFamily="34" charset="-122"/>
              <a:cs typeface="华文黑体" pitchFamily="2" charset="-122"/>
            </a:endParaRPr>
          </a:p>
          <a:p>
            <a:pPr algn="ctr"/>
            <a:r>
              <a:rPr lang="zh-CN" altLang="en-US" sz="1200" b="1" dirty="0">
                <a:solidFill>
                  <a:prstClr val="black">
                    <a:lumMod val="75000"/>
                    <a:lumOff val="25000"/>
                  </a:prstClr>
                </a:solidFill>
                <a:latin typeface="微软雅黑" panose="020B0503020204020204" pitchFamily="34" charset="-122"/>
                <a:ea typeface="微软雅黑" panose="020B0503020204020204" pitchFamily="34" charset="-122"/>
                <a:cs typeface="华文黑体" pitchFamily="2" charset="-122"/>
              </a:rPr>
              <a:t>标题</a:t>
            </a:r>
          </a:p>
        </p:txBody>
      </p:sp>
      <p:sp>
        <p:nvSpPr>
          <p:cNvPr id="108" name="文本框 84"/>
          <p:cNvSpPr txBox="1"/>
          <p:nvPr/>
        </p:nvSpPr>
        <p:spPr>
          <a:xfrm>
            <a:off x="3527290" y="2148522"/>
            <a:ext cx="621800" cy="438582"/>
          </a:xfrm>
          <a:prstGeom prst="rect">
            <a:avLst/>
          </a:prstGeom>
          <a:noFill/>
        </p:spPr>
        <p:txBody>
          <a:bodyPr wrap="square" lIns="68580" tIns="34290" rIns="68580" bIns="34290" rtlCol="0">
            <a:spAutoFit/>
          </a:bodyPr>
          <a:lstStyle/>
          <a:p>
            <a:pPr algn="ctr"/>
            <a:r>
              <a:rPr lang="zh-CN" altLang="en-US" sz="1200" b="1" dirty="0">
                <a:solidFill>
                  <a:prstClr val="black">
                    <a:lumMod val="75000"/>
                    <a:lumOff val="25000"/>
                  </a:prstClr>
                </a:solidFill>
                <a:latin typeface="微软雅黑" panose="020B0503020204020204" pitchFamily="34" charset="-122"/>
                <a:ea typeface="微软雅黑" panose="020B0503020204020204" pitchFamily="34" charset="-122"/>
                <a:cs typeface="华文黑体" pitchFamily="2" charset="-122"/>
              </a:rPr>
              <a:t>添加</a:t>
            </a:r>
            <a:endParaRPr lang="en-US" altLang="zh-CN" sz="1200" b="1" dirty="0">
              <a:solidFill>
                <a:prstClr val="black">
                  <a:lumMod val="75000"/>
                  <a:lumOff val="25000"/>
                </a:prstClr>
              </a:solidFill>
              <a:latin typeface="微软雅黑" panose="020B0503020204020204" pitchFamily="34" charset="-122"/>
              <a:ea typeface="微软雅黑" panose="020B0503020204020204" pitchFamily="34" charset="-122"/>
              <a:cs typeface="华文黑体" pitchFamily="2" charset="-122"/>
            </a:endParaRPr>
          </a:p>
          <a:p>
            <a:pPr algn="ctr"/>
            <a:r>
              <a:rPr lang="zh-CN" altLang="en-US" sz="1200" b="1" dirty="0">
                <a:solidFill>
                  <a:prstClr val="black">
                    <a:lumMod val="75000"/>
                    <a:lumOff val="25000"/>
                  </a:prstClr>
                </a:solidFill>
                <a:latin typeface="微软雅黑" panose="020B0503020204020204" pitchFamily="34" charset="-122"/>
                <a:ea typeface="微软雅黑" panose="020B0503020204020204" pitchFamily="34" charset="-122"/>
                <a:cs typeface="华文黑体" pitchFamily="2" charset="-122"/>
              </a:rPr>
              <a:t>标题</a:t>
            </a:r>
          </a:p>
        </p:txBody>
      </p:sp>
      <p:sp>
        <p:nvSpPr>
          <p:cNvPr id="109" name="文本框 85"/>
          <p:cNvSpPr txBox="1"/>
          <p:nvPr/>
        </p:nvSpPr>
        <p:spPr>
          <a:xfrm>
            <a:off x="1835697" y="3153576"/>
            <a:ext cx="504056" cy="438582"/>
          </a:xfrm>
          <a:prstGeom prst="rect">
            <a:avLst/>
          </a:prstGeom>
          <a:noFill/>
        </p:spPr>
        <p:txBody>
          <a:bodyPr wrap="square" lIns="68580" tIns="34290" rIns="68580" bIns="34290" rtlCol="0">
            <a:spAutoFit/>
          </a:bodyPr>
          <a:lstStyle/>
          <a:p>
            <a:pPr algn="ctr"/>
            <a:r>
              <a:rPr lang="zh-CN" altLang="en-US" sz="1200" b="1" dirty="0">
                <a:solidFill>
                  <a:prstClr val="black">
                    <a:lumMod val="75000"/>
                    <a:lumOff val="25000"/>
                  </a:prstClr>
                </a:solidFill>
                <a:latin typeface="微软雅黑" panose="020B0503020204020204" pitchFamily="34" charset="-122"/>
                <a:ea typeface="微软雅黑" panose="020B0503020204020204" pitchFamily="34" charset="-122"/>
                <a:cs typeface="华文黑体" pitchFamily="2" charset="-122"/>
              </a:rPr>
              <a:t>添加</a:t>
            </a:r>
            <a:endParaRPr lang="en-US" altLang="zh-CN" sz="1200" b="1" dirty="0">
              <a:solidFill>
                <a:prstClr val="black">
                  <a:lumMod val="75000"/>
                  <a:lumOff val="25000"/>
                </a:prstClr>
              </a:solidFill>
              <a:latin typeface="微软雅黑" panose="020B0503020204020204" pitchFamily="34" charset="-122"/>
              <a:ea typeface="微软雅黑" panose="020B0503020204020204" pitchFamily="34" charset="-122"/>
              <a:cs typeface="华文黑体" pitchFamily="2" charset="-122"/>
            </a:endParaRPr>
          </a:p>
          <a:p>
            <a:pPr algn="ctr"/>
            <a:r>
              <a:rPr lang="zh-CN" altLang="en-US" sz="1200" b="1" dirty="0">
                <a:solidFill>
                  <a:prstClr val="black">
                    <a:lumMod val="75000"/>
                    <a:lumOff val="25000"/>
                  </a:prstClr>
                </a:solidFill>
                <a:latin typeface="微软雅黑" panose="020B0503020204020204" pitchFamily="34" charset="-122"/>
                <a:ea typeface="微软雅黑" panose="020B0503020204020204" pitchFamily="34" charset="-122"/>
                <a:cs typeface="华文黑体" pitchFamily="2" charset="-122"/>
              </a:rPr>
              <a:t>标题</a:t>
            </a:r>
          </a:p>
        </p:txBody>
      </p:sp>
      <p:sp>
        <p:nvSpPr>
          <p:cNvPr id="110" name="文本框 86"/>
          <p:cNvSpPr txBox="1"/>
          <p:nvPr/>
        </p:nvSpPr>
        <p:spPr>
          <a:xfrm>
            <a:off x="3527290" y="3140002"/>
            <a:ext cx="621800" cy="438582"/>
          </a:xfrm>
          <a:prstGeom prst="rect">
            <a:avLst/>
          </a:prstGeom>
          <a:noFill/>
        </p:spPr>
        <p:txBody>
          <a:bodyPr wrap="square" lIns="68580" tIns="34290" rIns="68580" bIns="34290" rtlCol="0">
            <a:spAutoFit/>
          </a:bodyPr>
          <a:lstStyle/>
          <a:p>
            <a:pPr algn="ctr"/>
            <a:r>
              <a:rPr lang="zh-CN" altLang="en-US" sz="1200" b="1" dirty="0">
                <a:solidFill>
                  <a:prstClr val="black">
                    <a:lumMod val="75000"/>
                    <a:lumOff val="25000"/>
                  </a:prstClr>
                </a:solidFill>
                <a:latin typeface="微软雅黑" panose="020B0503020204020204" pitchFamily="34" charset="-122"/>
                <a:ea typeface="微软雅黑" panose="020B0503020204020204" pitchFamily="34" charset="-122"/>
                <a:cs typeface="华文黑体" pitchFamily="2" charset="-122"/>
              </a:rPr>
              <a:t>添加</a:t>
            </a:r>
            <a:endParaRPr lang="en-US" altLang="zh-CN" sz="1200" b="1" dirty="0">
              <a:solidFill>
                <a:prstClr val="black">
                  <a:lumMod val="75000"/>
                  <a:lumOff val="25000"/>
                </a:prstClr>
              </a:solidFill>
              <a:latin typeface="微软雅黑" panose="020B0503020204020204" pitchFamily="34" charset="-122"/>
              <a:ea typeface="微软雅黑" panose="020B0503020204020204" pitchFamily="34" charset="-122"/>
              <a:cs typeface="华文黑体" pitchFamily="2" charset="-122"/>
            </a:endParaRPr>
          </a:p>
          <a:p>
            <a:pPr algn="ctr"/>
            <a:r>
              <a:rPr lang="zh-CN" altLang="en-US" sz="1200" b="1" dirty="0">
                <a:solidFill>
                  <a:prstClr val="black">
                    <a:lumMod val="75000"/>
                    <a:lumOff val="25000"/>
                  </a:prstClr>
                </a:solidFill>
                <a:latin typeface="微软雅黑" panose="020B0503020204020204" pitchFamily="34" charset="-122"/>
                <a:ea typeface="微软雅黑" panose="020B0503020204020204" pitchFamily="34" charset="-122"/>
                <a:cs typeface="华文黑体" pitchFamily="2" charset="-122"/>
              </a:rPr>
              <a:t>标题</a:t>
            </a:r>
          </a:p>
        </p:txBody>
      </p:sp>
      <p:grpSp>
        <p:nvGrpSpPr>
          <p:cNvPr id="14" name="组合 9"/>
          <p:cNvGrpSpPr/>
          <p:nvPr/>
        </p:nvGrpSpPr>
        <p:grpSpPr>
          <a:xfrm>
            <a:off x="2370008" y="3257250"/>
            <a:ext cx="1094729" cy="1336929"/>
            <a:chOff x="2370007" y="3251457"/>
            <a:chExt cx="1094729" cy="1336517"/>
          </a:xfrm>
        </p:grpSpPr>
        <p:sp>
          <p:nvSpPr>
            <p:cNvPr id="54" name="同侧圆角矩形 53"/>
            <p:cNvSpPr/>
            <p:nvPr/>
          </p:nvSpPr>
          <p:spPr>
            <a:xfrm flipH="1" flipV="1">
              <a:off x="2762120" y="4060015"/>
              <a:ext cx="366529" cy="527959"/>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grpSp>
          <p:nvGrpSpPr>
            <p:cNvPr id="15" name="组合 3"/>
            <p:cNvGrpSpPr/>
            <p:nvPr/>
          </p:nvGrpSpPr>
          <p:grpSpPr>
            <a:xfrm>
              <a:off x="2370007" y="3251457"/>
              <a:ext cx="1094729" cy="968783"/>
              <a:chOff x="2370007" y="3251457"/>
              <a:chExt cx="1094729" cy="968783"/>
            </a:xfrm>
          </p:grpSpPr>
          <p:sp>
            <p:nvSpPr>
              <p:cNvPr id="56" name="任意多边形 55"/>
              <p:cNvSpPr/>
              <p:nvPr/>
            </p:nvSpPr>
            <p:spPr>
              <a:xfrm rot="10800000" flipV="1">
                <a:off x="2370007" y="3251457"/>
                <a:ext cx="1094729" cy="968783"/>
              </a:xfrm>
              <a:custGeom>
                <a:avLst/>
                <a:gdLst>
                  <a:gd name="connsiteX0" fmla="*/ 158864 w 2095728"/>
                  <a:gd name="connsiteY0" fmla="*/ 1854618 h 1854618"/>
                  <a:gd name="connsiteX1" fmla="*/ 1936864 w 2095728"/>
                  <a:gd name="connsiteY1" fmla="*/ 1854618 h 1854618"/>
                  <a:gd name="connsiteX2" fmla="*/ 2044627 w 2095728"/>
                  <a:gd name="connsiteY2" fmla="*/ 1809981 h 1854618"/>
                  <a:gd name="connsiteX3" fmla="*/ 2059756 w 2095728"/>
                  <a:gd name="connsiteY3" fmla="*/ 1787541 h 1854618"/>
                  <a:gd name="connsiteX4" fmla="*/ 2064888 w 2095728"/>
                  <a:gd name="connsiteY4" fmla="*/ 1783015 h 1854618"/>
                  <a:gd name="connsiteX5" fmla="*/ 2070338 w 2095728"/>
                  <a:gd name="connsiteY5" fmla="*/ 1771846 h 1854618"/>
                  <a:gd name="connsiteX6" fmla="*/ 2077288 w 2095728"/>
                  <a:gd name="connsiteY6" fmla="*/ 1761539 h 1854618"/>
                  <a:gd name="connsiteX7" fmla="*/ 2078642 w 2095728"/>
                  <a:gd name="connsiteY7" fmla="*/ 1754829 h 1854618"/>
                  <a:gd name="connsiteX8" fmla="*/ 2090510 w 2095728"/>
                  <a:gd name="connsiteY8" fmla="*/ 1730509 h 1854618"/>
                  <a:gd name="connsiteX9" fmla="*/ 2075285 w 2095728"/>
                  <a:gd name="connsiteY9" fmla="*/ 1614865 h 1854618"/>
                  <a:gd name="connsiteX10" fmla="*/ 1186285 w 2095728"/>
                  <a:gd name="connsiteY10" fmla="*/ 75071 h 1854618"/>
                  <a:gd name="connsiteX11" fmla="*/ 1093747 w 2095728"/>
                  <a:gd name="connsiteY11" fmla="*/ 4064 h 1854618"/>
                  <a:gd name="connsiteX12" fmla="*/ 1066751 w 2095728"/>
                  <a:gd name="connsiteY12" fmla="*/ 2182 h 1854618"/>
                  <a:gd name="connsiteX13" fmla="*/ 1060263 w 2095728"/>
                  <a:gd name="connsiteY13" fmla="*/ 0 h 1854618"/>
                  <a:gd name="connsiteX14" fmla="*/ 1047864 w 2095728"/>
                  <a:gd name="connsiteY14" fmla="*/ 865 h 1854618"/>
                  <a:gd name="connsiteX15" fmla="*/ 1035465 w 2095728"/>
                  <a:gd name="connsiteY15" fmla="*/ 0 h 1854618"/>
                  <a:gd name="connsiteX16" fmla="*/ 1028977 w 2095728"/>
                  <a:gd name="connsiteY16" fmla="*/ 2182 h 1854618"/>
                  <a:gd name="connsiteX17" fmla="*/ 1001981 w 2095728"/>
                  <a:gd name="connsiteY17" fmla="*/ 4064 h 1854618"/>
                  <a:gd name="connsiteX18" fmla="*/ 909443 w 2095728"/>
                  <a:gd name="connsiteY18" fmla="*/ 75071 h 1854618"/>
                  <a:gd name="connsiteX19" fmla="*/ 20443 w 2095728"/>
                  <a:gd name="connsiteY19" fmla="*/ 1614865 h 1854618"/>
                  <a:gd name="connsiteX20" fmla="*/ 5218 w 2095728"/>
                  <a:gd name="connsiteY20" fmla="*/ 1730509 h 1854618"/>
                  <a:gd name="connsiteX21" fmla="*/ 17086 w 2095728"/>
                  <a:gd name="connsiteY21" fmla="*/ 1754829 h 1854618"/>
                  <a:gd name="connsiteX22" fmla="*/ 18440 w 2095728"/>
                  <a:gd name="connsiteY22" fmla="*/ 1761539 h 1854618"/>
                  <a:gd name="connsiteX23" fmla="*/ 25390 w 2095728"/>
                  <a:gd name="connsiteY23" fmla="*/ 1771846 h 1854618"/>
                  <a:gd name="connsiteX24" fmla="*/ 30840 w 2095728"/>
                  <a:gd name="connsiteY24" fmla="*/ 1783015 h 1854618"/>
                  <a:gd name="connsiteX25" fmla="*/ 35972 w 2095728"/>
                  <a:gd name="connsiteY25" fmla="*/ 1787541 h 1854618"/>
                  <a:gd name="connsiteX26" fmla="*/ 51101 w 2095728"/>
                  <a:gd name="connsiteY26" fmla="*/ 1809981 h 1854618"/>
                  <a:gd name="connsiteX27" fmla="*/ 158864 w 2095728"/>
                  <a:gd name="connsiteY27" fmla="*/ 1854618 h 18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95728" h="1854618">
                    <a:moveTo>
                      <a:pt x="158864" y="1854618"/>
                    </a:moveTo>
                    <a:lnTo>
                      <a:pt x="1936864" y="1854618"/>
                    </a:lnTo>
                    <a:cubicBezTo>
                      <a:pt x="1978948" y="1854618"/>
                      <a:pt x="2017048" y="1837560"/>
                      <a:pt x="2044627" y="1809981"/>
                    </a:cubicBezTo>
                    <a:lnTo>
                      <a:pt x="2059756" y="1787541"/>
                    </a:lnTo>
                    <a:lnTo>
                      <a:pt x="2064888" y="1783015"/>
                    </a:lnTo>
                    <a:lnTo>
                      <a:pt x="2070338" y="1771846"/>
                    </a:lnTo>
                    <a:lnTo>
                      <a:pt x="2077288" y="1761539"/>
                    </a:lnTo>
                    <a:lnTo>
                      <a:pt x="2078642" y="1754829"/>
                    </a:lnTo>
                    <a:lnTo>
                      <a:pt x="2090510" y="1730509"/>
                    </a:lnTo>
                    <a:cubicBezTo>
                      <a:pt x="2100604" y="1692835"/>
                      <a:pt x="2096327" y="1651310"/>
                      <a:pt x="2075285" y="1614865"/>
                    </a:cubicBezTo>
                    <a:lnTo>
                      <a:pt x="1186285" y="75071"/>
                    </a:lnTo>
                    <a:cubicBezTo>
                      <a:pt x="1165243" y="38625"/>
                      <a:pt x="1131420" y="14159"/>
                      <a:pt x="1093747" y="4064"/>
                    </a:cubicBezTo>
                    <a:lnTo>
                      <a:pt x="1066751" y="2182"/>
                    </a:lnTo>
                    <a:lnTo>
                      <a:pt x="1060263" y="0"/>
                    </a:lnTo>
                    <a:lnTo>
                      <a:pt x="1047864" y="865"/>
                    </a:lnTo>
                    <a:lnTo>
                      <a:pt x="1035465" y="0"/>
                    </a:lnTo>
                    <a:lnTo>
                      <a:pt x="1028977" y="2182"/>
                    </a:lnTo>
                    <a:lnTo>
                      <a:pt x="1001981" y="4064"/>
                    </a:lnTo>
                    <a:cubicBezTo>
                      <a:pt x="964308" y="14159"/>
                      <a:pt x="930485" y="38625"/>
                      <a:pt x="909443" y="75071"/>
                    </a:cubicBezTo>
                    <a:lnTo>
                      <a:pt x="20443" y="1614865"/>
                    </a:lnTo>
                    <a:cubicBezTo>
                      <a:pt x="-599" y="1651310"/>
                      <a:pt x="-4876" y="1692835"/>
                      <a:pt x="5218" y="1730509"/>
                    </a:cubicBezTo>
                    <a:lnTo>
                      <a:pt x="17086" y="1754829"/>
                    </a:lnTo>
                    <a:lnTo>
                      <a:pt x="18440" y="1761539"/>
                    </a:lnTo>
                    <a:lnTo>
                      <a:pt x="25390" y="1771846"/>
                    </a:lnTo>
                    <a:lnTo>
                      <a:pt x="30840" y="1783015"/>
                    </a:lnTo>
                    <a:lnTo>
                      <a:pt x="35972" y="1787541"/>
                    </a:lnTo>
                    <a:lnTo>
                      <a:pt x="51101" y="1809981"/>
                    </a:lnTo>
                    <a:cubicBezTo>
                      <a:pt x="78680" y="1837560"/>
                      <a:pt x="116780" y="1854618"/>
                      <a:pt x="158864" y="1854618"/>
                    </a:cubicBezTo>
                    <a:close/>
                  </a:path>
                </a:pathLst>
              </a:custGeom>
              <a:gradFill flip="none" rotWithShape="1">
                <a:gsLst>
                  <a:gs pos="100000">
                    <a:schemeClr val="bg1"/>
                  </a:gs>
                  <a:gs pos="0">
                    <a:srgbClr val="DEDEDE"/>
                  </a:gs>
                </a:gsLst>
                <a:lin ang="8100000" scaled="0"/>
                <a:tileRect/>
              </a:gradFill>
              <a:ln w="15875">
                <a:gradFill flip="none" rotWithShape="1">
                  <a:gsLst>
                    <a:gs pos="0">
                      <a:schemeClr val="bg1"/>
                    </a:gs>
                    <a:gs pos="100000">
                      <a:srgbClr val="DEDEDE"/>
                    </a:gs>
                  </a:gsLst>
                  <a:lin ang="8100000" scaled="0"/>
                  <a:tileRect/>
                </a:gradFill>
              </a:ln>
              <a:effectLst>
                <a:outerShdw blurRad="165100"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95" name="任意多边形 94"/>
              <p:cNvSpPr/>
              <p:nvPr/>
            </p:nvSpPr>
            <p:spPr>
              <a:xfrm rot="10800000" flipV="1">
                <a:off x="2755399" y="3258645"/>
                <a:ext cx="325248" cy="210019"/>
              </a:xfrm>
              <a:custGeom>
                <a:avLst/>
                <a:gdLst>
                  <a:gd name="connsiteX0" fmla="*/ 236529 w 455786"/>
                  <a:gd name="connsiteY0" fmla="*/ 0 h 280025"/>
                  <a:gd name="connsiteX1" fmla="*/ 227893 w 455786"/>
                  <a:gd name="connsiteY1" fmla="*/ 603 h 280025"/>
                  <a:gd name="connsiteX2" fmla="*/ 219257 w 455786"/>
                  <a:gd name="connsiteY2" fmla="*/ 0 h 280025"/>
                  <a:gd name="connsiteX3" fmla="*/ 214739 w 455786"/>
                  <a:gd name="connsiteY3" fmla="*/ 1520 h 280025"/>
                  <a:gd name="connsiteX4" fmla="*/ 195936 w 455786"/>
                  <a:gd name="connsiteY4" fmla="*/ 2831 h 280025"/>
                  <a:gd name="connsiteX5" fmla="*/ 131485 w 455786"/>
                  <a:gd name="connsiteY5" fmla="*/ 52286 h 280025"/>
                  <a:gd name="connsiteX6" fmla="*/ 0 w 455786"/>
                  <a:gd name="connsiteY6" fmla="*/ 280025 h 280025"/>
                  <a:gd name="connsiteX7" fmla="*/ 455786 w 455786"/>
                  <a:gd name="connsiteY7" fmla="*/ 280025 h 280025"/>
                  <a:gd name="connsiteX8" fmla="*/ 324301 w 455786"/>
                  <a:gd name="connsiteY8" fmla="*/ 52286 h 280025"/>
                  <a:gd name="connsiteX9" fmla="*/ 259850 w 455786"/>
                  <a:gd name="connsiteY9" fmla="*/ 2831 h 280025"/>
                  <a:gd name="connsiteX10" fmla="*/ 241047 w 455786"/>
                  <a:gd name="connsiteY10" fmla="*/ 1520 h 28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5786" h="280025">
                    <a:moveTo>
                      <a:pt x="236529" y="0"/>
                    </a:moveTo>
                    <a:lnTo>
                      <a:pt x="227893" y="603"/>
                    </a:lnTo>
                    <a:lnTo>
                      <a:pt x="219257" y="0"/>
                    </a:lnTo>
                    <a:lnTo>
                      <a:pt x="214739" y="1520"/>
                    </a:lnTo>
                    <a:lnTo>
                      <a:pt x="195936" y="2831"/>
                    </a:lnTo>
                    <a:cubicBezTo>
                      <a:pt x="169698" y="9862"/>
                      <a:pt x="146141" y="26902"/>
                      <a:pt x="131485" y="52286"/>
                    </a:cubicBezTo>
                    <a:lnTo>
                      <a:pt x="0" y="280025"/>
                    </a:lnTo>
                    <a:lnTo>
                      <a:pt x="455786" y="280025"/>
                    </a:lnTo>
                    <a:lnTo>
                      <a:pt x="324301" y="52286"/>
                    </a:lnTo>
                    <a:cubicBezTo>
                      <a:pt x="309645" y="26902"/>
                      <a:pt x="286088" y="9862"/>
                      <a:pt x="259850" y="2831"/>
                    </a:cubicBezTo>
                    <a:lnTo>
                      <a:pt x="241047" y="1520"/>
                    </a:lnTo>
                    <a:close/>
                  </a:path>
                </a:pathLst>
              </a:custGeom>
              <a:solidFill>
                <a:schemeClr val="accent4"/>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grpSp>
        <p:sp>
          <p:nvSpPr>
            <p:cNvPr id="102" name="文本框 56"/>
            <p:cNvSpPr txBox="1"/>
            <p:nvPr/>
          </p:nvSpPr>
          <p:spPr>
            <a:xfrm>
              <a:off x="2598671" y="4218642"/>
              <a:ext cx="688610" cy="369218"/>
            </a:xfrm>
            <a:prstGeom prst="rect">
              <a:avLst/>
            </a:prstGeom>
            <a:noFill/>
          </p:spPr>
          <p:txBody>
            <a:bodyPr wrap="square" rtlCol="0">
              <a:spAutoFit/>
            </a:bodyPr>
            <a:lstStyle/>
            <a:p>
              <a:pPr algn="ctr"/>
              <a:r>
                <a:rPr lang="en-US" altLang="zh-CN" dirty="0">
                  <a:solidFill>
                    <a:prstClr val="white"/>
                  </a:solidFill>
                  <a:latin typeface="Impact" panose="020B0806030902050204" pitchFamily="34" charset="0"/>
                </a:rPr>
                <a:t>4</a:t>
              </a:r>
              <a:endParaRPr lang="zh-CN" altLang="en-US" dirty="0">
                <a:solidFill>
                  <a:prstClr val="white"/>
                </a:solidFill>
                <a:latin typeface="Impact" panose="020B0806030902050204" pitchFamily="34" charset="0"/>
              </a:endParaRPr>
            </a:p>
          </p:txBody>
        </p:sp>
      </p:grpSp>
      <p:sp>
        <p:nvSpPr>
          <p:cNvPr id="111" name="文本框 87"/>
          <p:cNvSpPr txBox="1"/>
          <p:nvPr/>
        </p:nvSpPr>
        <p:spPr>
          <a:xfrm>
            <a:off x="2610969" y="3660372"/>
            <a:ext cx="621800" cy="438582"/>
          </a:xfrm>
          <a:prstGeom prst="rect">
            <a:avLst/>
          </a:prstGeom>
          <a:noFill/>
        </p:spPr>
        <p:txBody>
          <a:bodyPr wrap="square" lIns="68580" tIns="34290" rIns="68580" bIns="34290" rtlCol="0">
            <a:spAutoFit/>
          </a:bodyPr>
          <a:lstStyle/>
          <a:p>
            <a:pPr algn="ctr"/>
            <a:r>
              <a:rPr lang="zh-CN" altLang="en-US" sz="1200" b="1" dirty="0">
                <a:solidFill>
                  <a:prstClr val="black">
                    <a:lumMod val="75000"/>
                    <a:lumOff val="25000"/>
                  </a:prstClr>
                </a:solidFill>
                <a:latin typeface="微软雅黑" panose="020B0503020204020204" pitchFamily="34" charset="-122"/>
                <a:ea typeface="微软雅黑" panose="020B0503020204020204" pitchFamily="34" charset="-122"/>
                <a:cs typeface="华文黑体" pitchFamily="2" charset="-122"/>
              </a:rPr>
              <a:t>添加</a:t>
            </a:r>
            <a:endParaRPr lang="en-US" altLang="zh-CN" sz="1200" b="1" dirty="0">
              <a:solidFill>
                <a:prstClr val="black">
                  <a:lumMod val="75000"/>
                  <a:lumOff val="25000"/>
                </a:prstClr>
              </a:solidFill>
              <a:latin typeface="微软雅黑" panose="020B0503020204020204" pitchFamily="34" charset="-122"/>
              <a:ea typeface="微软雅黑" panose="020B0503020204020204" pitchFamily="34" charset="-122"/>
              <a:cs typeface="华文黑体" pitchFamily="2" charset="-122"/>
            </a:endParaRPr>
          </a:p>
          <a:p>
            <a:pPr algn="ctr"/>
            <a:r>
              <a:rPr lang="zh-CN" altLang="en-US" sz="1200" b="1" dirty="0">
                <a:solidFill>
                  <a:prstClr val="black">
                    <a:lumMod val="75000"/>
                    <a:lumOff val="25000"/>
                  </a:prstClr>
                </a:solidFill>
                <a:latin typeface="微软雅黑" panose="020B0503020204020204" pitchFamily="34" charset="-122"/>
                <a:ea typeface="微软雅黑" panose="020B0503020204020204" pitchFamily="34" charset="-122"/>
                <a:cs typeface="华文黑体" pitchFamily="2" charset="-122"/>
              </a:rPr>
              <a:t>标题</a:t>
            </a:r>
          </a:p>
        </p:txBody>
      </p:sp>
      <p:sp>
        <p:nvSpPr>
          <p:cNvPr id="112" name="文本框 88"/>
          <p:cNvSpPr txBox="1"/>
          <p:nvPr/>
        </p:nvSpPr>
        <p:spPr>
          <a:xfrm>
            <a:off x="2639545" y="1593721"/>
            <a:ext cx="621800" cy="438582"/>
          </a:xfrm>
          <a:prstGeom prst="rect">
            <a:avLst/>
          </a:prstGeom>
          <a:noFill/>
        </p:spPr>
        <p:txBody>
          <a:bodyPr wrap="square" lIns="68580" tIns="34290" rIns="68580" bIns="34290" rtlCol="0">
            <a:spAutoFit/>
          </a:bodyPr>
          <a:lstStyle/>
          <a:p>
            <a:pPr algn="ctr"/>
            <a:r>
              <a:rPr lang="zh-CN" altLang="en-US" sz="1200" b="1" dirty="0">
                <a:solidFill>
                  <a:prstClr val="black">
                    <a:lumMod val="75000"/>
                    <a:lumOff val="25000"/>
                  </a:prstClr>
                </a:solidFill>
                <a:latin typeface="微软雅黑" panose="020B0503020204020204" pitchFamily="34" charset="-122"/>
                <a:ea typeface="微软雅黑" panose="020B0503020204020204" pitchFamily="34" charset="-122"/>
                <a:cs typeface="华文黑体" pitchFamily="2" charset="-122"/>
              </a:rPr>
              <a:t>添加</a:t>
            </a:r>
            <a:endParaRPr lang="en-US" altLang="zh-CN" sz="1200" b="1" dirty="0">
              <a:solidFill>
                <a:prstClr val="black">
                  <a:lumMod val="75000"/>
                  <a:lumOff val="25000"/>
                </a:prstClr>
              </a:solidFill>
              <a:latin typeface="微软雅黑" panose="020B0503020204020204" pitchFamily="34" charset="-122"/>
              <a:ea typeface="微软雅黑" panose="020B0503020204020204" pitchFamily="34" charset="-122"/>
              <a:cs typeface="华文黑体" pitchFamily="2" charset="-122"/>
            </a:endParaRPr>
          </a:p>
          <a:p>
            <a:pPr algn="ctr"/>
            <a:r>
              <a:rPr lang="zh-CN" altLang="en-US" sz="1200" b="1" dirty="0">
                <a:solidFill>
                  <a:prstClr val="black">
                    <a:lumMod val="75000"/>
                    <a:lumOff val="25000"/>
                  </a:prstClr>
                </a:solidFill>
                <a:latin typeface="微软雅黑" panose="020B0503020204020204" pitchFamily="34" charset="-122"/>
                <a:ea typeface="微软雅黑" panose="020B0503020204020204" pitchFamily="34" charset="-122"/>
                <a:cs typeface="华文黑体" pitchFamily="2" charset="-122"/>
              </a:rPr>
              <a:t>标题</a:t>
            </a:r>
          </a:p>
        </p:txBody>
      </p:sp>
      <p:grpSp>
        <p:nvGrpSpPr>
          <p:cNvPr id="16" name="Group 8"/>
          <p:cNvGrpSpPr>
            <a:grpSpLocks noChangeAspect="1"/>
          </p:cNvGrpSpPr>
          <p:nvPr/>
        </p:nvGrpSpPr>
        <p:grpSpPr bwMode="auto">
          <a:xfrm>
            <a:off x="5286052" y="1484877"/>
            <a:ext cx="223803" cy="226290"/>
            <a:chOff x="4313" y="1262"/>
            <a:chExt cx="463" cy="468"/>
          </a:xfrm>
          <a:solidFill>
            <a:schemeClr val="accent2"/>
          </a:solidFill>
        </p:grpSpPr>
        <p:sp>
          <p:nvSpPr>
            <p:cNvPr id="115" name="Rectangle 9"/>
            <p:cNvSpPr>
              <a:spLocks noChangeArrowheads="1"/>
            </p:cNvSpPr>
            <p:nvPr/>
          </p:nvSpPr>
          <p:spPr bwMode="auto">
            <a:xfrm>
              <a:off x="4603" y="1387"/>
              <a:ext cx="77" cy="3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dirty="0">
                <a:solidFill>
                  <a:prstClr val="black"/>
                </a:solidFill>
              </a:endParaRPr>
            </a:p>
          </p:txBody>
        </p:sp>
        <p:sp>
          <p:nvSpPr>
            <p:cNvPr id="116" name="Rectangle 10"/>
            <p:cNvSpPr>
              <a:spLocks noChangeArrowheads="1"/>
            </p:cNvSpPr>
            <p:nvPr/>
          </p:nvSpPr>
          <p:spPr bwMode="auto">
            <a:xfrm>
              <a:off x="4699" y="1349"/>
              <a:ext cx="77" cy="3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dirty="0">
                <a:solidFill>
                  <a:prstClr val="black"/>
                </a:solidFill>
              </a:endParaRPr>
            </a:p>
          </p:txBody>
        </p:sp>
        <p:sp>
          <p:nvSpPr>
            <p:cNvPr id="117" name="Rectangle 11"/>
            <p:cNvSpPr>
              <a:spLocks noChangeArrowheads="1"/>
            </p:cNvSpPr>
            <p:nvPr/>
          </p:nvSpPr>
          <p:spPr bwMode="auto">
            <a:xfrm>
              <a:off x="4515" y="1447"/>
              <a:ext cx="76" cy="2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dirty="0">
                <a:solidFill>
                  <a:prstClr val="black"/>
                </a:solidFill>
              </a:endParaRPr>
            </a:p>
          </p:txBody>
        </p:sp>
        <p:sp>
          <p:nvSpPr>
            <p:cNvPr id="118" name="Rectangle 12"/>
            <p:cNvSpPr>
              <a:spLocks noChangeArrowheads="1"/>
            </p:cNvSpPr>
            <p:nvPr/>
          </p:nvSpPr>
          <p:spPr bwMode="auto">
            <a:xfrm>
              <a:off x="4423" y="1486"/>
              <a:ext cx="80" cy="2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dirty="0">
                <a:solidFill>
                  <a:prstClr val="black"/>
                </a:solidFill>
              </a:endParaRPr>
            </a:p>
          </p:txBody>
        </p:sp>
        <p:sp>
          <p:nvSpPr>
            <p:cNvPr id="119" name="Rectangle 13"/>
            <p:cNvSpPr>
              <a:spLocks noChangeArrowheads="1"/>
            </p:cNvSpPr>
            <p:nvPr/>
          </p:nvSpPr>
          <p:spPr bwMode="auto">
            <a:xfrm>
              <a:off x="4335" y="1565"/>
              <a:ext cx="76" cy="1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dirty="0">
                <a:solidFill>
                  <a:prstClr val="black"/>
                </a:solidFill>
              </a:endParaRPr>
            </a:p>
          </p:txBody>
        </p:sp>
        <p:sp>
          <p:nvSpPr>
            <p:cNvPr id="120" name="Freeform 14"/>
            <p:cNvSpPr/>
            <p:nvPr/>
          </p:nvSpPr>
          <p:spPr bwMode="auto">
            <a:xfrm>
              <a:off x="4313" y="1277"/>
              <a:ext cx="298" cy="247"/>
            </a:xfrm>
            <a:custGeom>
              <a:avLst/>
              <a:gdLst>
                <a:gd name="T0" fmla="*/ 0 w 298"/>
                <a:gd name="T1" fmla="*/ 240 h 247"/>
                <a:gd name="T2" fmla="*/ 290 w 298"/>
                <a:gd name="T3" fmla="*/ 0 h 247"/>
                <a:gd name="T4" fmla="*/ 298 w 298"/>
                <a:gd name="T5" fmla="*/ 7 h 247"/>
                <a:gd name="T6" fmla="*/ 7 w 298"/>
                <a:gd name="T7" fmla="*/ 247 h 247"/>
                <a:gd name="T8" fmla="*/ 0 w 298"/>
                <a:gd name="T9" fmla="*/ 240 h 247"/>
                <a:gd name="T10" fmla="*/ 0 w 298"/>
                <a:gd name="T11" fmla="*/ 240 h 247"/>
              </a:gdLst>
              <a:ahLst/>
              <a:cxnLst>
                <a:cxn ang="0">
                  <a:pos x="T0" y="T1"/>
                </a:cxn>
                <a:cxn ang="0">
                  <a:pos x="T2" y="T3"/>
                </a:cxn>
                <a:cxn ang="0">
                  <a:pos x="T4" y="T5"/>
                </a:cxn>
                <a:cxn ang="0">
                  <a:pos x="T6" y="T7"/>
                </a:cxn>
                <a:cxn ang="0">
                  <a:pos x="T8" y="T9"/>
                </a:cxn>
                <a:cxn ang="0">
                  <a:pos x="T10" y="T11"/>
                </a:cxn>
              </a:cxnLst>
              <a:rect l="0" t="0" r="r" b="b"/>
              <a:pathLst>
                <a:path w="298" h="247">
                  <a:moveTo>
                    <a:pt x="0" y="240"/>
                  </a:moveTo>
                  <a:lnTo>
                    <a:pt x="290" y="0"/>
                  </a:lnTo>
                  <a:lnTo>
                    <a:pt x="298" y="7"/>
                  </a:lnTo>
                  <a:lnTo>
                    <a:pt x="7" y="247"/>
                  </a:lnTo>
                  <a:lnTo>
                    <a:pt x="0" y="240"/>
                  </a:lnTo>
                  <a:lnTo>
                    <a:pt x="0" y="2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dirty="0">
                <a:solidFill>
                  <a:prstClr val="black"/>
                </a:solidFill>
              </a:endParaRPr>
            </a:p>
          </p:txBody>
        </p:sp>
        <p:sp>
          <p:nvSpPr>
            <p:cNvPr id="121" name="Freeform 15"/>
            <p:cNvSpPr/>
            <p:nvPr/>
          </p:nvSpPr>
          <p:spPr bwMode="auto">
            <a:xfrm>
              <a:off x="4567" y="1262"/>
              <a:ext cx="65" cy="58"/>
            </a:xfrm>
            <a:custGeom>
              <a:avLst/>
              <a:gdLst>
                <a:gd name="T0" fmla="*/ 0 w 65"/>
                <a:gd name="T1" fmla="*/ 3 h 58"/>
                <a:gd name="T2" fmla="*/ 65 w 65"/>
                <a:gd name="T3" fmla="*/ 0 h 58"/>
                <a:gd name="T4" fmla="*/ 36 w 65"/>
                <a:gd name="T5" fmla="*/ 58 h 58"/>
                <a:gd name="T6" fmla="*/ 0 w 65"/>
                <a:gd name="T7" fmla="*/ 3 h 58"/>
              </a:gdLst>
              <a:ahLst/>
              <a:cxnLst>
                <a:cxn ang="0">
                  <a:pos x="T0" y="T1"/>
                </a:cxn>
                <a:cxn ang="0">
                  <a:pos x="T2" y="T3"/>
                </a:cxn>
                <a:cxn ang="0">
                  <a:pos x="T4" y="T5"/>
                </a:cxn>
                <a:cxn ang="0">
                  <a:pos x="T6" y="T7"/>
                </a:cxn>
              </a:cxnLst>
              <a:rect l="0" t="0" r="r" b="b"/>
              <a:pathLst>
                <a:path w="65" h="58">
                  <a:moveTo>
                    <a:pt x="0" y="3"/>
                  </a:moveTo>
                  <a:lnTo>
                    <a:pt x="65" y="0"/>
                  </a:lnTo>
                  <a:lnTo>
                    <a:pt x="36" y="58"/>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dirty="0">
                <a:solidFill>
                  <a:prstClr val="black"/>
                </a:solidFill>
              </a:endParaRPr>
            </a:p>
          </p:txBody>
        </p:sp>
      </p:grpSp>
      <p:sp>
        <p:nvSpPr>
          <p:cNvPr id="122" name="Freeform 19"/>
          <p:cNvSpPr/>
          <p:nvPr/>
        </p:nvSpPr>
        <p:spPr bwMode="auto">
          <a:xfrm>
            <a:off x="5322679" y="1986344"/>
            <a:ext cx="150551" cy="294757"/>
          </a:xfrm>
          <a:custGeom>
            <a:avLst/>
            <a:gdLst>
              <a:gd name="T0" fmla="*/ 38 w 96"/>
              <a:gd name="T1" fmla="*/ 191 h 191"/>
              <a:gd name="T2" fmla="*/ 38 w 96"/>
              <a:gd name="T3" fmla="*/ 168 h 191"/>
              <a:gd name="T4" fmla="*/ 0 w 96"/>
              <a:gd name="T5" fmla="*/ 158 h 191"/>
              <a:gd name="T6" fmla="*/ 6 w 96"/>
              <a:gd name="T7" fmla="*/ 136 h 191"/>
              <a:gd name="T8" fmla="*/ 43 w 96"/>
              <a:gd name="T9" fmla="*/ 146 h 191"/>
              <a:gd name="T10" fmla="*/ 67 w 96"/>
              <a:gd name="T11" fmla="*/ 128 h 191"/>
              <a:gd name="T12" fmla="*/ 42 w 96"/>
              <a:gd name="T13" fmla="*/ 104 h 191"/>
              <a:gd name="T14" fmla="*/ 2 w 96"/>
              <a:gd name="T15" fmla="*/ 63 h 191"/>
              <a:gd name="T16" fmla="*/ 39 w 96"/>
              <a:gd name="T17" fmla="*/ 23 h 191"/>
              <a:gd name="T18" fmla="*/ 39 w 96"/>
              <a:gd name="T19" fmla="*/ 0 h 191"/>
              <a:gd name="T20" fmla="*/ 58 w 96"/>
              <a:gd name="T21" fmla="*/ 0 h 191"/>
              <a:gd name="T22" fmla="*/ 58 w 96"/>
              <a:gd name="T23" fmla="*/ 22 h 191"/>
              <a:gd name="T24" fmla="*/ 90 w 96"/>
              <a:gd name="T25" fmla="*/ 30 h 191"/>
              <a:gd name="T26" fmla="*/ 84 w 96"/>
              <a:gd name="T27" fmla="*/ 51 h 191"/>
              <a:gd name="T28" fmla="*/ 52 w 96"/>
              <a:gd name="T29" fmla="*/ 43 h 191"/>
              <a:gd name="T30" fmla="*/ 30 w 96"/>
              <a:gd name="T31" fmla="*/ 59 h 191"/>
              <a:gd name="T32" fmla="*/ 59 w 96"/>
              <a:gd name="T33" fmla="*/ 82 h 191"/>
              <a:gd name="T34" fmla="*/ 96 w 96"/>
              <a:gd name="T35" fmla="*/ 125 h 191"/>
              <a:gd name="T36" fmla="*/ 57 w 96"/>
              <a:gd name="T37" fmla="*/ 167 h 191"/>
              <a:gd name="T38" fmla="*/ 57 w 96"/>
              <a:gd name="T39" fmla="*/ 191 h 191"/>
              <a:gd name="T40" fmla="*/ 38 w 96"/>
              <a:gd name="T41"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91">
                <a:moveTo>
                  <a:pt x="38" y="191"/>
                </a:moveTo>
                <a:cubicBezTo>
                  <a:pt x="38" y="168"/>
                  <a:pt x="38" y="168"/>
                  <a:pt x="38" y="168"/>
                </a:cubicBezTo>
                <a:cubicBezTo>
                  <a:pt x="23" y="168"/>
                  <a:pt x="9" y="163"/>
                  <a:pt x="0" y="158"/>
                </a:cubicBezTo>
                <a:cubicBezTo>
                  <a:pt x="6" y="136"/>
                  <a:pt x="6" y="136"/>
                  <a:pt x="6" y="136"/>
                </a:cubicBezTo>
                <a:cubicBezTo>
                  <a:pt x="16" y="141"/>
                  <a:pt x="29" y="146"/>
                  <a:pt x="43" y="146"/>
                </a:cubicBezTo>
                <a:cubicBezTo>
                  <a:pt x="57" y="146"/>
                  <a:pt x="67" y="139"/>
                  <a:pt x="67" y="128"/>
                </a:cubicBezTo>
                <a:cubicBezTo>
                  <a:pt x="67" y="117"/>
                  <a:pt x="59" y="111"/>
                  <a:pt x="42" y="104"/>
                </a:cubicBezTo>
                <a:cubicBezTo>
                  <a:pt x="18" y="95"/>
                  <a:pt x="2" y="84"/>
                  <a:pt x="2" y="63"/>
                </a:cubicBezTo>
                <a:cubicBezTo>
                  <a:pt x="2" y="43"/>
                  <a:pt x="16" y="27"/>
                  <a:pt x="39" y="23"/>
                </a:cubicBezTo>
                <a:cubicBezTo>
                  <a:pt x="39" y="0"/>
                  <a:pt x="39" y="0"/>
                  <a:pt x="39" y="0"/>
                </a:cubicBezTo>
                <a:cubicBezTo>
                  <a:pt x="58" y="0"/>
                  <a:pt x="58" y="0"/>
                  <a:pt x="58" y="0"/>
                </a:cubicBezTo>
                <a:cubicBezTo>
                  <a:pt x="58" y="22"/>
                  <a:pt x="58" y="22"/>
                  <a:pt x="58" y="22"/>
                </a:cubicBezTo>
                <a:cubicBezTo>
                  <a:pt x="73" y="22"/>
                  <a:pt x="83" y="26"/>
                  <a:pt x="90" y="30"/>
                </a:cubicBezTo>
                <a:cubicBezTo>
                  <a:pt x="84" y="51"/>
                  <a:pt x="84" y="51"/>
                  <a:pt x="84" y="51"/>
                </a:cubicBezTo>
                <a:cubicBezTo>
                  <a:pt x="79" y="49"/>
                  <a:pt x="68" y="43"/>
                  <a:pt x="52" y="43"/>
                </a:cubicBezTo>
                <a:cubicBezTo>
                  <a:pt x="36" y="43"/>
                  <a:pt x="30" y="52"/>
                  <a:pt x="30" y="59"/>
                </a:cubicBezTo>
                <a:cubicBezTo>
                  <a:pt x="30" y="69"/>
                  <a:pt x="39" y="74"/>
                  <a:pt x="59" y="82"/>
                </a:cubicBezTo>
                <a:cubicBezTo>
                  <a:pt x="85" y="92"/>
                  <a:pt x="96" y="105"/>
                  <a:pt x="96" y="125"/>
                </a:cubicBezTo>
                <a:cubicBezTo>
                  <a:pt x="96" y="145"/>
                  <a:pt x="83" y="162"/>
                  <a:pt x="57" y="167"/>
                </a:cubicBezTo>
                <a:cubicBezTo>
                  <a:pt x="57" y="191"/>
                  <a:pt x="57" y="191"/>
                  <a:pt x="57" y="191"/>
                </a:cubicBezTo>
                <a:lnTo>
                  <a:pt x="38" y="191"/>
                </a:lnTo>
                <a:close/>
              </a:path>
            </a:pathLst>
          </a:custGeom>
          <a:solidFill>
            <a:schemeClr val="accent2"/>
          </a:solidFill>
          <a:ln>
            <a:noFill/>
          </a:ln>
        </p:spPr>
        <p:txBody>
          <a:bodyPr vert="horz" wrap="square" lIns="68580" tIns="34290" rIns="68580" bIns="34290" numCol="1" anchor="t" anchorCtr="0" compatLnSpc="1"/>
          <a:lstStyle/>
          <a:p>
            <a:endParaRPr lang="zh-CN" altLang="en-US" dirty="0">
              <a:solidFill>
                <a:prstClr val="black"/>
              </a:solidFill>
            </a:endParaRPr>
          </a:p>
        </p:txBody>
      </p:sp>
      <p:grpSp>
        <p:nvGrpSpPr>
          <p:cNvPr id="17" name="Group 22"/>
          <p:cNvGrpSpPr>
            <a:grpSpLocks noChangeAspect="1"/>
          </p:cNvGrpSpPr>
          <p:nvPr/>
        </p:nvGrpSpPr>
        <p:grpSpPr bwMode="auto">
          <a:xfrm>
            <a:off x="5290160" y="2556278"/>
            <a:ext cx="215586" cy="215653"/>
            <a:chOff x="3617" y="1935"/>
            <a:chExt cx="446" cy="446"/>
          </a:xfrm>
          <a:solidFill>
            <a:schemeClr val="accent2"/>
          </a:solidFill>
        </p:grpSpPr>
        <p:sp>
          <p:nvSpPr>
            <p:cNvPr id="124" name="Freeform 23"/>
            <p:cNvSpPr>
              <a:spLocks noEditPoints="1"/>
            </p:cNvSpPr>
            <p:nvPr/>
          </p:nvSpPr>
          <p:spPr bwMode="auto">
            <a:xfrm>
              <a:off x="3617" y="1935"/>
              <a:ext cx="446" cy="446"/>
            </a:xfrm>
            <a:custGeom>
              <a:avLst/>
              <a:gdLst>
                <a:gd name="T0" fmla="*/ 93 w 186"/>
                <a:gd name="T1" fmla="*/ 0 h 186"/>
                <a:gd name="T2" fmla="*/ 0 w 186"/>
                <a:gd name="T3" fmla="*/ 93 h 186"/>
                <a:gd name="T4" fmla="*/ 93 w 186"/>
                <a:gd name="T5" fmla="*/ 186 h 186"/>
                <a:gd name="T6" fmla="*/ 186 w 186"/>
                <a:gd name="T7" fmla="*/ 93 h 186"/>
                <a:gd name="T8" fmla="*/ 93 w 186"/>
                <a:gd name="T9" fmla="*/ 0 h 186"/>
                <a:gd name="T10" fmla="*/ 93 w 186"/>
                <a:gd name="T11" fmla="*/ 169 h 186"/>
                <a:gd name="T12" fmla="*/ 18 w 186"/>
                <a:gd name="T13" fmla="*/ 93 h 186"/>
                <a:gd name="T14" fmla="*/ 93 w 186"/>
                <a:gd name="T15" fmla="*/ 18 h 186"/>
                <a:gd name="T16" fmla="*/ 169 w 186"/>
                <a:gd name="T17" fmla="*/ 93 h 186"/>
                <a:gd name="T18" fmla="*/ 93 w 186"/>
                <a:gd name="T19" fmla="*/ 16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186">
                  <a:moveTo>
                    <a:pt x="93" y="0"/>
                  </a:moveTo>
                  <a:cubicBezTo>
                    <a:pt x="42" y="0"/>
                    <a:pt x="0" y="42"/>
                    <a:pt x="0" y="93"/>
                  </a:cubicBezTo>
                  <a:cubicBezTo>
                    <a:pt x="0" y="145"/>
                    <a:pt x="42" y="186"/>
                    <a:pt x="93" y="186"/>
                  </a:cubicBezTo>
                  <a:cubicBezTo>
                    <a:pt x="144" y="186"/>
                    <a:pt x="186" y="145"/>
                    <a:pt x="186" y="93"/>
                  </a:cubicBezTo>
                  <a:cubicBezTo>
                    <a:pt x="186" y="42"/>
                    <a:pt x="144" y="0"/>
                    <a:pt x="93" y="0"/>
                  </a:cubicBezTo>
                  <a:close/>
                  <a:moveTo>
                    <a:pt x="93" y="169"/>
                  </a:moveTo>
                  <a:cubicBezTo>
                    <a:pt x="52" y="169"/>
                    <a:pt x="18" y="135"/>
                    <a:pt x="18" y="93"/>
                  </a:cubicBezTo>
                  <a:cubicBezTo>
                    <a:pt x="18" y="52"/>
                    <a:pt x="52" y="18"/>
                    <a:pt x="93" y="18"/>
                  </a:cubicBezTo>
                  <a:cubicBezTo>
                    <a:pt x="135" y="18"/>
                    <a:pt x="169" y="52"/>
                    <a:pt x="169" y="93"/>
                  </a:cubicBezTo>
                  <a:cubicBezTo>
                    <a:pt x="169" y="135"/>
                    <a:pt x="135" y="169"/>
                    <a:pt x="93" y="1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dirty="0">
                <a:solidFill>
                  <a:prstClr val="black"/>
                </a:solidFill>
              </a:endParaRPr>
            </a:p>
          </p:txBody>
        </p:sp>
        <p:sp>
          <p:nvSpPr>
            <p:cNvPr id="125" name="Freeform 24"/>
            <p:cNvSpPr/>
            <p:nvPr/>
          </p:nvSpPr>
          <p:spPr bwMode="auto">
            <a:xfrm>
              <a:off x="3823" y="1990"/>
              <a:ext cx="175" cy="184"/>
            </a:xfrm>
            <a:custGeom>
              <a:avLst/>
              <a:gdLst>
                <a:gd name="T0" fmla="*/ 34 w 175"/>
                <a:gd name="T1" fmla="*/ 151 h 184"/>
                <a:gd name="T2" fmla="*/ 34 w 175"/>
                <a:gd name="T3" fmla="*/ 0 h 184"/>
                <a:gd name="T4" fmla="*/ 0 w 175"/>
                <a:gd name="T5" fmla="*/ 0 h 184"/>
                <a:gd name="T6" fmla="*/ 0 w 175"/>
                <a:gd name="T7" fmla="*/ 184 h 184"/>
                <a:gd name="T8" fmla="*/ 22 w 175"/>
                <a:gd name="T9" fmla="*/ 184 h 184"/>
                <a:gd name="T10" fmla="*/ 34 w 175"/>
                <a:gd name="T11" fmla="*/ 184 h 184"/>
                <a:gd name="T12" fmla="*/ 175 w 175"/>
                <a:gd name="T13" fmla="*/ 184 h 184"/>
                <a:gd name="T14" fmla="*/ 175 w 175"/>
                <a:gd name="T15" fmla="*/ 151 h 184"/>
                <a:gd name="T16" fmla="*/ 34 w 175"/>
                <a:gd name="T17" fmla="*/ 15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84">
                  <a:moveTo>
                    <a:pt x="34" y="151"/>
                  </a:moveTo>
                  <a:lnTo>
                    <a:pt x="34" y="0"/>
                  </a:lnTo>
                  <a:lnTo>
                    <a:pt x="0" y="0"/>
                  </a:lnTo>
                  <a:lnTo>
                    <a:pt x="0" y="184"/>
                  </a:lnTo>
                  <a:lnTo>
                    <a:pt x="22" y="184"/>
                  </a:lnTo>
                  <a:lnTo>
                    <a:pt x="34" y="184"/>
                  </a:lnTo>
                  <a:lnTo>
                    <a:pt x="175" y="184"/>
                  </a:lnTo>
                  <a:lnTo>
                    <a:pt x="175" y="151"/>
                  </a:lnTo>
                  <a:lnTo>
                    <a:pt x="34" y="1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dirty="0">
                <a:solidFill>
                  <a:prstClr val="black"/>
                </a:solidFill>
              </a:endParaRPr>
            </a:p>
          </p:txBody>
        </p:sp>
      </p:grpSp>
      <p:sp>
        <p:nvSpPr>
          <p:cNvPr id="126" name="Freeform 28"/>
          <p:cNvSpPr>
            <a:spLocks noEditPoints="1"/>
          </p:cNvSpPr>
          <p:nvPr/>
        </p:nvSpPr>
        <p:spPr bwMode="auto">
          <a:xfrm>
            <a:off x="5243866" y="3047108"/>
            <a:ext cx="308175" cy="249704"/>
          </a:xfrm>
          <a:custGeom>
            <a:avLst/>
            <a:gdLst>
              <a:gd name="T0" fmla="*/ 114 w 200"/>
              <a:gd name="T1" fmla="*/ 17 h 161"/>
              <a:gd name="T2" fmla="*/ 18 w 200"/>
              <a:gd name="T3" fmla="*/ 50 h 161"/>
              <a:gd name="T4" fmla="*/ 51 w 200"/>
              <a:gd name="T5" fmla="*/ 146 h 161"/>
              <a:gd name="T6" fmla="*/ 138 w 200"/>
              <a:gd name="T7" fmla="*/ 127 h 161"/>
              <a:gd name="T8" fmla="*/ 186 w 200"/>
              <a:gd name="T9" fmla="*/ 150 h 161"/>
              <a:gd name="T10" fmla="*/ 200 w 200"/>
              <a:gd name="T11" fmla="*/ 122 h 161"/>
              <a:gd name="T12" fmla="*/ 152 w 200"/>
              <a:gd name="T13" fmla="*/ 98 h 161"/>
              <a:gd name="T14" fmla="*/ 114 w 200"/>
              <a:gd name="T15" fmla="*/ 17 h 161"/>
              <a:gd name="T16" fmla="*/ 127 w 200"/>
              <a:gd name="T17" fmla="*/ 103 h 161"/>
              <a:gd name="T18" fmla="*/ 61 w 200"/>
              <a:gd name="T19" fmla="*/ 126 h 161"/>
              <a:gd name="T20" fmla="*/ 38 w 200"/>
              <a:gd name="T21" fmla="*/ 60 h 161"/>
              <a:gd name="T22" fmla="*/ 104 w 200"/>
              <a:gd name="T23" fmla="*/ 37 h 161"/>
              <a:gd name="T24" fmla="*/ 127 w 200"/>
              <a:gd name="T25" fmla="*/ 10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161">
                <a:moveTo>
                  <a:pt x="114" y="17"/>
                </a:moveTo>
                <a:cubicBezTo>
                  <a:pt x="78" y="0"/>
                  <a:pt x="35" y="15"/>
                  <a:pt x="18" y="50"/>
                </a:cubicBezTo>
                <a:cubicBezTo>
                  <a:pt x="0" y="86"/>
                  <a:pt x="15" y="129"/>
                  <a:pt x="51" y="146"/>
                </a:cubicBezTo>
                <a:cubicBezTo>
                  <a:pt x="81" y="161"/>
                  <a:pt x="118" y="152"/>
                  <a:pt x="138" y="127"/>
                </a:cubicBezTo>
                <a:cubicBezTo>
                  <a:pt x="186" y="150"/>
                  <a:pt x="186" y="150"/>
                  <a:pt x="186" y="150"/>
                </a:cubicBezTo>
                <a:cubicBezTo>
                  <a:pt x="200" y="122"/>
                  <a:pt x="200" y="122"/>
                  <a:pt x="200" y="122"/>
                </a:cubicBezTo>
                <a:cubicBezTo>
                  <a:pt x="152" y="98"/>
                  <a:pt x="152" y="98"/>
                  <a:pt x="152" y="98"/>
                </a:cubicBezTo>
                <a:cubicBezTo>
                  <a:pt x="160" y="66"/>
                  <a:pt x="145" y="32"/>
                  <a:pt x="114" y="17"/>
                </a:cubicBezTo>
                <a:close/>
                <a:moveTo>
                  <a:pt x="127" y="103"/>
                </a:moveTo>
                <a:cubicBezTo>
                  <a:pt x="115" y="128"/>
                  <a:pt x="85" y="138"/>
                  <a:pt x="61" y="126"/>
                </a:cubicBezTo>
                <a:cubicBezTo>
                  <a:pt x="36" y="114"/>
                  <a:pt x="26" y="84"/>
                  <a:pt x="38" y="60"/>
                </a:cubicBezTo>
                <a:cubicBezTo>
                  <a:pt x="50" y="35"/>
                  <a:pt x="80" y="25"/>
                  <a:pt x="104" y="37"/>
                </a:cubicBezTo>
                <a:cubicBezTo>
                  <a:pt x="129" y="49"/>
                  <a:pt x="139" y="79"/>
                  <a:pt x="127" y="103"/>
                </a:cubicBezTo>
                <a:close/>
              </a:path>
            </a:pathLst>
          </a:custGeom>
          <a:solidFill>
            <a:schemeClr val="accent2"/>
          </a:solidFill>
          <a:ln>
            <a:noFill/>
          </a:ln>
        </p:spPr>
        <p:txBody>
          <a:bodyPr vert="horz" wrap="square" lIns="68580" tIns="34290" rIns="68580" bIns="34290" numCol="1" anchor="t" anchorCtr="0" compatLnSpc="1"/>
          <a:lstStyle/>
          <a:p>
            <a:endParaRPr lang="zh-CN" altLang="en-US" dirty="0">
              <a:solidFill>
                <a:prstClr val="black"/>
              </a:solidFill>
            </a:endParaRPr>
          </a:p>
        </p:txBody>
      </p:sp>
      <p:grpSp>
        <p:nvGrpSpPr>
          <p:cNvPr id="18" name="Group 31"/>
          <p:cNvGrpSpPr>
            <a:grpSpLocks noChangeAspect="1"/>
          </p:cNvGrpSpPr>
          <p:nvPr/>
        </p:nvGrpSpPr>
        <p:grpSpPr bwMode="auto">
          <a:xfrm>
            <a:off x="5310220" y="3571989"/>
            <a:ext cx="175466" cy="225807"/>
            <a:chOff x="5177" y="1058"/>
            <a:chExt cx="363" cy="467"/>
          </a:xfrm>
          <a:solidFill>
            <a:schemeClr val="accent2"/>
          </a:solidFill>
        </p:grpSpPr>
        <p:sp>
          <p:nvSpPr>
            <p:cNvPr id="128" name="Freeform 32"/>
            <p:cNvSpPr/>
            <p:nvPr/>
          </p:nvSpPr>
          <p:spPr bwMode="auto">
            <a:xfrm>
              <a:off x="5305" y="1288"/>
              <a:ext cx="98" cy="237"/>
            </a:xfrm>
            <a:custGeom>
              <a:avLst/>
              <a:gdLst>
                <a:gd name="T0" fmla="*/ 48 w 98"/>
                <a:gd name="T1" fmla="*/ 237 h 237"/>
                <a:gd name="T2" fmla="*/ 45 w 98"/>
                <a:gd name="T3" fmla="*/ 230 h 237"/>
                <a:gd name="T4" fmla="*/ 21 w 98"/>
                <a:gd name="T5" fmla="*/ 184 h 237"/>
                <a:gd name="T6" fmla="*/ 0 w 98"/>
                <a:gd name="T7" fmla="*/ 139 h 237"/>
                <a:gd name="T8" fmla="*/ 0 w 98"/>
                <a:gd name="T9" fmla="*/ 137 h 237"/>
                <a:gd name="T10" fmla="*/ 0 w 98"/>
                <a:gd name="T11" fmla="*/ 134 h 237"/>
                <a:gd name="T12" fmla="*/ 45 w 98"/>
                <a:gd name="T13" fmla="*/ 12 h 237"/>
                <a:gd name="T14" fmla="*/ 48 w 98"/>
                <a:gd name="T15" fmla="*/ 0 h 237"/>
                <a:gd name="T16" fmla="*/ 52 w 98"/>
                <a:gd name="T17" fmla="*/ 12 h 237"/>
                <a:gd name="T18" fmla="*/ 96 w 98"/>
                <a:gd name="T19" fmla="*/ 134 h 237"/>
                <a:gd name="T20" fmla="*/ 98 w 98"/>
                <a:gd name="T21" fmla="*/ 137 h 237"/>
                <a:gd name="T22" fmla="*/ 96 w 98"/>
                <a:gd name="T23" fmla="*/ 139 h 237"/>
                <a:gd name="T24" fmla="*/ 74 w 98"/>
                <a:gd name="T25" fmla="*/ 184 h 237"/>
                <a:gd name="T26" fmla="*/ 52 w 98"/>
                <a:gd name="T27" fmla="*/ 230 h 237"/>
                <a:gd name="T28" fmla="*/ 48 w 98"/>
                <a:gd name="T29" fmla="*/ 237 h 237"/>
                <a:gd name="T30" fmla="*/ 48 w 98"/>
                <a:gd name="T31"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237">
                  <a:moveTo>
                    <a:pt x="48" y="237"/>
                  </a:moveTo>
                  <a:lnTo>
                    <a:pt x="45" y="230"/>
                  </a:lnTo>
                  <a:lnTo>
                    <a:pt x="21" y="184"/>
                  </a:lnTo>
                  <a:lnTo>
                    <a:pt x="0" y="139"/>
                  </a:lnTo>
                  <a:lnTo>
                    <a:pt x="0" y="137"/>
                  </a:lnTo>
                  <a:lnTo>
                    <a:pt x="0" y="134"/>
                  </a:lnTo>
                  <a:lnTo>
                    <a:pt x="45" y="12"/>
                  </a:lnTo>
                  <a:lnTo>
                    <a:pt x="48" y="0"/>
                  </a:lnTo>
                  <a:lnTo>
                    <a:pt x="52" y="12"/>
                  </a:lnTo>
                  <a:lnTo>
                    <a:pt x="96" y="134"/>
                  </a:lnTo>
                  <a:lnTo>
                    <a:pt x="98" y="137"/>
                  </a:lnTo>
                  <a:lnTo>
                    <a:pt x="96" y="139"/>
                  </a:lnTo>
                  <a:lnTo>
                    <a:pt x="74" y="184"/>
                  </a:lnTo>
                  <a:lnTo>
                    <a:pt x="52" y="230"/>
                  </a:lnTo>
                  <a:lnTo>
                    <a:pt x="48" y="237"/>
                  </a:lnTo>
                  <a:lnTo>
                    <a:pt x="48" y="2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dirty="0">
                <a:solidFill>
                  <a:prstClr val="black"/>
                </a:solidFill>
              </a:endParaRPr>
            </a:p>
          </p:txBody>
        </p:sp>
        <p:sp>
          <p:nvSpPr>
            <p:cNvPr id="129" name="Oval 33"/>
            <p:cNvSpPr>
              <a:spLocks noChangeArrowheads="1"/>
            </p:cNvSpPr>
            <p:nvPr/>
          </p:nvSpPr>
          <p:spPr bwMode="auto">
            <a:xfrm>
              <a:off x="5247" y="1058"/>
              <a:ext cx="212" cy="21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dirty="0">
                <a:solidFill>
                  <a:prstClr val="black"/>
                </a:solidFill>
              </a:endParaRPr>
            </a:p>
          </p:txBody>
        </p:sp>
        <p:sp>
          <p:nvSpPr>
            <p:cNvPr id="130" name="Freeform 34"/>
            <p:cNvSpPr/>
            <p:nvPr/>
          </p:nvSpPr>
          <p:spPr bwMode="auto">
            <a:xfrm>
              <a:off x="5386" y="1290"/>
              <a:ext cx="154" cy="235"/>
            </a:xfrm>
            <a:custGeom>
              <a:avLst/>
              <a:gdLst>
                <a:gd name="T0" fmla="*/ 50 w 64"/>
                <a:gd name="T1" fmla="*/ 0 h 98"/>
                <a:gd name="T2" fmla="*/ 37 w 64"/>
                <a:gd name="T3" fmla="*/ 0 h 98"/>
                <a:gd name="T4" fmla="*/ 13 w 64"/>
                <a:gd name="T5" fmla="*/ 62 h 98"/>
                <a:gd name="T6" fmla="*/ 0 w 64"/>
                <a:gd name="T7" fmla="*/ 98 h 98"/>
                <a:gd name="T8" fmla="*/ 50 w 64"/>
                <a:gd name="T9" fmla="*/ 98 h 98"/>
                <a:gd name="T10" fmla="*/ 64 w 64"/>
                <a:gd name="T11" fmla="*/ 84 h 98"/>
                <a:gd name="T12" fmla="*/ 64 w 64"/>
                <a:gd name="T13" fmla="*/ 14 h 98"/>
                <a:gd name="T14" fmla="*/ 50 w 64"/>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98">
                  <a:moveTo>
                    <a:pt x="50" y="0"/>
                  </a:moveTo>
                  <a:cubicBezTo>
                    <a:pt x="37" y="0"/>
                    <a:pt x="37" y="0"/>
                    <a:pt x="37" y="0"/>
                  </a:cubicBezTo>
                  <a:cubicBezTo>
                    <a:pt x="13" y="62"/>
                    <a:pt x="13" y="62"/>
                    <a:pt x="13" y="62"/>
                  </a:cubicBezTo>
                  <a:cubicBezTo>
                    <a:pt x="0" y="98"/>
                    <a:pt x="0" y="98"/>
                    <a:pt x="0" y="98"/>
                  </a:cubicBezTo>
                  <a:cubicBezTo>
                    <a:pt x="50" y="98"/>
                    <a:pt x="50" y="98"/>
                    <a:pt x="50" y="98"/>
                  </a:cubicBezTo>
                  <a:cubicBezTo>
                    <a:pt x="58" y="98"/>
                    <a:pt x="64" y="92"/>
                    <a:pt x="64" y="84"/>
                  </a:cubicBezTo>
                  <a:cubicBezTo>
                    <a:pt x="64" y="14"/>
                    <a:pt x="64" y="14"/>
                    <a:pt x="64" y="14"/>
                  </a:cubicBezTo>
                  <a:cubicBezTo>
                    <a:pt x="64" y="6"/>
                    <a:pt x="58" y="0"/>
                    <a:pt x="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dirty="0">
                <a:solidFill>
                  <a:prstClr val="black"/>
                </a:solidFill>
              </a:endParaRPr>
            </a:p>
          </p:txBody>
        </p:sp>
        <p:sp>
          <p:nvSpPr>
            <p:cNvPr id="131" name="Freeform 35"/>
            <p:cNvSpPr/>
            <p:nvPr/>
          </p:nvSpPr>
          <p:spPr bwMode="auto">
            <a:xfrm>
              <a:off x="5177" y="1290"/>
              <a:ext cx="149" cy="235"/>
            </a:xfrm>
            <a:custGeom>
              <a:avLst/>
              <a:gdLst>
                <a:gd name="T0" fmla="*/ 24 w 62"/>
                <a:gd name="T1" fmla="*/ 0 h 98"/>
                <a:gd name="T2" fmla="*/ 13 w 62"/>
                <a:gd name="T3" fmla="*/ 0 h 98"/>
                <a:gd name="T4" fmla="*/ 0 w 62"/>
                <a:gd name="T5" fmla="*/ 14 h 98"/>
                <a:gd name="T6" fmla="*/ 0 w 62"/>
                <a:gd name="T7" fmla="*/ 84 h 98"/>
                <a:gd name="T8" fmla="*/ 13 w 62"/>
                <a:gd name="T9" fmla="*/ 98 h 98"/>
                <a:gd name="T10" fmla="*/ 62 w 62"/>
                <a:gd name="T11" fmla="*/ 98 h 98"/>
                <a:gd name="T12" fmla="*/ 48 w 62"/>
                <a:gd name="T13" fmla="*/ 62 h 98"/>
                <a:gd name="T14" fmla="*/ 24 w 62"/>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98">
                  <a:moveTo>
                    <a:pt x="24" y="0"/>
                  </a:moveTo>
                  <a:cubicBezTo>
                    <a:pt x="13" y="0"/>
                    <a:pt x="13" y="0"/>
                    <a:pt x="13" y="0"/>
                  </a:cubicBezTo>
                  <a:cubicBezTo>
                    <a:pt x="6" y="0"/>
                    <a:pt x="0" y="6"/>
                    <a:pt x="0" y="14"/>
                  </a:cubicBezTo>
                  <a:cubicBezTo>
                    <a:pt x="0" y="84"/>
                    <a:pt x="0" y="84"/>
                    <a:pt x="0" y="84"/>
                  </a:cubicBezTo>
                  <a:cubicBezTo>
                    <a:pt x="0" y="92"/>
                    <a:pt x="6" y="98"/>
                    <a:pt x="13" y="98"/>
                  </a:cubicBezTo>
                  <a:cubicBezTo>
                    <a:pt x="62" y="98"/>
                    <a:pt x="62" y="98"/>
                    <a:pt x="62" y="98"/>
                  </a:cubicBezTo>
                  <a:cubicBezTo>
                    <a:pt x="48" y="62"/>
                    <a:pt x="48" y="62"/>
                    <a:pt x="48" y="62"/>
                  </a:cubicBezTo>
                  <a:lnTo>
                    <a:pt x="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dirty="0">
                <a:solidFill>
                  <a:prstClr val="black"/>
                </a:solidFill>
              </a:endParaRPr>
            </a:p>
          </p:txBody>
        </p:sp>
      </p:grpSp>
      <p:grpSp>
        <p:nvGrpSpPr>
          <p:cNvPr id="19" name="组合 131"/>
          <p:cNvGrpSpPr/>
          <p:nvPr/>
        </p:nvGrpSpPr>
        <p:grpSpPr>
          <a:xfrm>
            <a:off x="5272634" y="4072970"/>
            <a:ext cx="250638" cy="272829"/>
            <a:chOff x="4873620" y="1965325"/>
            <a:chExt cx="269882" cy="293688"/>
          </a:xfrm>
          <a:solidFill>
            <a:schemeClr val="accent2"/>
          </a:solidFill>
          <a:effectLst/>
        </p:grpSpPr>
        <p:sp>
          <p:nvSpPr>
            <p:cNvPr id="133" name="Freeform 502"/>
            <p:cNvSpPr/>
            <p:nvPr/>
          </p:nvSpPr>
          <p:spPr bwMode="auto">
            <a:xfrm>
              <a:off x="4873620"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dirty="0">
                <a:solidFill>
                  <a:prstClr val="black"/>
                </a:solidFill>
              </a:endParaRPr>
            </a:p>
          </p:txBody>
        </p:sp>
        <p:sp>
          <p:nvSpPr>
            <p:cNvPr id="134" name="Freeform 503"/>
            <p:cNvSpPr/>
            <p:nvPr/>
          </p:nvSpPr>
          <p:spPr bwMode="auto">
            <a:xfrm>
              <a:off x="4884737"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dirty="0">
                <a:solidFill>
                  <a:prstClr val="black"/>
                </a:solidFill>
              </a:endParaRPr>
            </a:p>
          </p:txBody>
        </p:sp>
        <p:sp>
          <p:nvSpPr>
            <p:cNvPr id="135" name="Freeform 504"/>
            <p:cNvSpPr/>
            <p:nvPr/>
          </p:nvSpPr>
          <p:spPr bwMode="auto">
            <a:xfrm>
              <a:off x="4940303"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dirty="0">
                <a:solidFill>
                  <a:prstClr val="black"/>
                </a:solidFill>
              </a:endParaRPr>
            </a:p>
          </p:txBody>
        </p:sp>
        <p:sp>
          <p:nvSpPr>
            <p:cNvPr id="136"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dirty="0">
                <a:solidFill>
                  <a:prstClr val="black"/>
                </a:solidFill>
              </a:endParaRPr>
            </a:p>
          </p:txBody>
        </p:sp>
      </p:grpSp>
      <p:cxnSp>
        <p:nvCxnSpPr>
          <p:cNvPr id="137" name="直接连接符 136"/>
          <p:cNvCxnSpPr/>
          <p:nvPr/>
        </p:nvCxnSpPr>
        <p:spPr>
          <a:xfrm>
            <a:off x="5640161" y="1440617"/>
            <a:ext cx="0" cy="314811"/>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8" name="直接连接符 137"/>
          <p:cNvCxnSpPr/>
          <p:nvPr/>
        </p:nvCxnSpPr>
        <p:spPr>
          <a:xfrm>
            <a:off x="5640161" y="1962889"/>
            <a:ext cx="0" cy="314811"/>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a:off x="5640161" y="2485161"/>
            <a:ext cx="0" cy="314811"/>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a:xfrm>
            <a:off x="5640161" y="3007434"/>
            <a:ext cx="0" cy="314811"/>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1" name="直接连接符 140"/>
          <p:cNvCxnSpPr/>
          <p:nvPr/>
        </p:nvCxnSpPr>
        <p:spPr>
          <a:xfrm>
            <a:off x="5640161" y="3529706"/>
            <a:ext cx="0" cy="314811"/>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a:off x="5640161" y="4051979"/>
            <a:ext cx="0" cy="314811"/>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3" name="文本框 108"/>
          <p:cNvSpPr txBox="1"/>
          <p:nvPr/>
        </p:nvSpPr>
        <p:spPr>
          <a:xfrm>
            <a:off x="5653212" y="1411087"/>
            <a:ext cx="2303164" cy="389337"/>
          </a:xfrm>
          <a:prstGeom prst="rect">
            <a:avLst/>
          </a:prstGeom>
          <a:noFill/>
        </p:spPr>
        <p:txBody>
          <a:bodyPr wrap="square" lIns="68580" tIns="34290" rIns="68580" bIns="34290" rtlCol="0">
            <a:spAutoFit/>
          </a:bodyPr>
          <a:lstStyle/>
          <a:p>
            <a:pPr>
              <a:lnSpc>
                <a:spcPct val="13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p>
        </p:txBody>
      </p:sp>
      <p:sp>
        <p:nvSpPr>
          <p:cNvPr id="144" name="文本框 109"/>
          <p:cNvSpPr txBox="1"/>
          <p:nvPr/>
        </p:nvSpPr>
        <p:spPr>
          <a:xfrm>
            <a:off x="5653212" y="1926223"/>
            <a:ext cx="2303164" cy="389337"/>
          </a:xfrm>
          <a:prstGeom prst="rect">
            <a:avLst/>
          </a:prstGeom>
          <a:noFill/>
        </p:spPr>
        <p:txBody>
          <a:bodyPr wrap="square" lIns="68580" tIns="34290" rIns="68580" bIns="34290" rtlCol="0">
            <a:spAutoFit/>
          </a:bodyPr>
          <a:lstStyle/>
          <a:p>
            <a:pPr>
              <a:lnSpc>
                <a:spcPct val="13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5" name="椭圆 54"/>
          <p:cNvSpPr/>
          <p:nvPr/>
        </p:nvSpPr>
        <p:spPr>
          <a:xfrm>
            <a:off x="2660200" y="2583453"/>
            <a:ext cx="564482" cy="564657"/>
          </a:xfrm>
          <a:prstGeom prst="ellipse">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prstClr val="white"/>
              </a:solidFill>
            </a:endParaRPr>
          </a:p>
        </p:txBody>
      </p:sp>
      <p:sp>
        <p:nvSpPr>
          <p:cNvPr id="113" name="Freeform 48"/>
          <p:cNvSpPr>
            <a:spLocks noEditPoints="1"/>
          </p:cNvSpPr>
          <p:nvPr/>
        </p:nvSpPr>
        <p:spPr bwMode="auto">
          <a:xfrm>
            <a:off x="2803354" y="2679034"/>
            <a:ext cx="303377" cy="330054"/>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chemeClr val="bg1">
              <a:lumMod val="65000"/>
            </a:schemeClr>
          </a:solidFill>
          <a:ln>
            <a:noFill/>
          </a:ln>
        </p:spPr>
        <p:txBody>
          <a:bodyPr vert="horz" wrap="square" lIns="68580" tIns="34290" rIns="68580" bIns="34290" numCol="1" anchor="t" anchorCtr="0" compatLnSpc="1"/>
          <a:lstStyle/>
          <a:p>
            <a:endParaRPr lang="zh-CN" altLang="en-US" dirty="0">
              <a:solidFill>
                <a:prstClr val="black"/>
              </a:solidFill>
            </a:endParaRPr>
          </a:p>
        </p:txBody>
      </p:sp>
      <p:sp>
        <p:nvSpPr>
          <p:cNvPr id="149" name="文本框 108"/>
          <p:cNvSpPr txBox="1"/>
          <p:nvPr/>
        </p:nvSpPr>
        <p:spPr>
          <a:xfrm>
            <a:off x="5653212" y="2456944"/>
            <a:ext cx="2303164" cy="389337"/>
          </a:xfrm>
          <a:prstGeom prst="rect">
            <a:avLst/>
          </a:prstGeom>
          <a:noFill/>
        </p:spPr>
        <p:txBody>
          <a:bodyPr wrap="square" lIns="68580" tIns="34290" rIns="68580" bIns="34290" rtlCol="0">
            <a:spAutoFit/>
          </a:bodyPr>
          <a:lstStyle/>
          <a:p>
            <a:pPr>
              <a:lnSpc>
                <a:spcPct val="13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p>
        </p:txBody>
      </p:sp>
      <p:sp>
        <p:nvSpPr>
          <p:cNvPr id="150" name="文本框 109"/>
          <p:cNvSpPr txBox="1"/>
          <p:nvPr/>
        </p:nvSpPr>
        <p:spPr>
          <a:xfrm>
            <a:off x="5653212" y="2972080"/>
            <a:ext cx="2303164" cy="389337"/>
          </a:xfrm>
          <a:prstGeom prst="rect">
            <a:avLst/>
          </a:prstGeom>
          <a:noFill/>
        </p:spPr>
        <p:txBody>
          <a:bodyPr wrap="square" lIns="68580" tIns="34290" rIns="68580" bIns="34290" rtlCol="0">
            <a:spAutoFit/>
          </a:bodyPr>
          <a:lstStyle/>
          <a:p>
            <a:pPr>
              <a:lnSpc>
                <a:spcPct val="13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1" name="文本框 108"/>
          <p:cNvSpPr txBox="1"/>
          <p:nvPr/>
        </p:nvSpPr>
        <p:spPr>
          <a:xfrm>
            <a:off x="5653212" y="3502801"/>
            <a:ext cx="2303164" cy="389337"/>
          </a:xfrm>
          <a:prstGeom prst="rect">
            <a:avLst/>
          </a:prstGeom>
          <a:noFill/>
        </p:spPr>
        <p:txBody>
          <a:bodyPr wrap="square" lIns="68580" tIns="34290" rIns="68580" bIns="34290" rtlCol="0">
            <a:spAutoFit/>
          </a:bodyPr>
          <a:lstStyle/>
          <a:p>
            <a:pPr>
              <a:lnSpc>
                <a:spcPct val="13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p>
        </p:txBody>
      </p:sp>
      <p:sp>
        <p:nvSpPr>
          <p:cNvPr id="152" name="文本框 109"/>
          <p:cNvSpPr txBox="1"/>
          <p:nvPr/>
        </p:nvSpPr>
        <p:spPr>
          <a:xfrm>
            <a:off x="5653212" y="4017939"/>
            <a:ext cx="2303164" cy="389337"/>
          </a:xfrm>
          <a:prstGeom prst="rect">
            <a:avLst/>
          </a:prstGeom>
          <a:noFill/>
        </p:spPr>
        <p:txBody>
          <a:bodyPr wrap="square" lIns="68580" tIns="34290" rIns="68580" bIns="34290" rtlCol="0">
            <a:spAutoFit/>
          </a:bodyPr>
          <a:lstStyle/>
          <a:p>
            <a:pPr>
              <a:lnSpc>
                <a:spcPct val="13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500"/>
                                        <p:tgtEl>
                                          <p:spTgt spid="1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350"/>
                                        <p:tgtEl>
                                          <p:spTgt spid="2"/>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350"/>
                                        <p:tgtEl>
                                          <p:spTgt spid="4"/>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350"/>
                                        <p:tgtEl>
                                          <p:spTgt spid="12"/>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350"/>
                                        <p:tgtEl>
                                          <p:spTgt spid="6"/>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350"/>
                                        <p:tgtEl>
                                          <p:spTgt spid="14"/>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350"/>
                                        <p:tgtEl>
                                          <p:spTgt spid="8"/>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350"/>
                                        <p:tgtEl>
                                          <p:spTgt spid="10"/>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112"/>
                                        </p:tgtEl>
                                        <p:attrNameLst>
                                          <p:attrName>style.visibility</p:attrName>
                                        </p:attrNameLst>
                                      </p:cBhvr>
                                      <p:to>
                                        <p:strVal val="visible"/>
                                      </p:to>
                                    </p:set>
                                    <p:animEffect transition="in" filter="fade">
                                      <p:cBhvr>
                                        <p:cTn id="42" dur="350"/>
                                        <p:tgtEl>
                                          <p:spTgt spid="112"/>
                                        </p:tgtEl>
                                      </p:cBhvr>
                                    </p:animEffect>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108"/>
                                        </p:tgtEl>
                                        <p:attrNameLst>
                                          <p:attrName>style.visibility</p:attrName>
                                        </p:attrNameLst>
                                      </p:cBhvr>
                                      <p:to>
                                        <p:strVal val="visible"/>
                                      </p:to>
                                    </p:set>
                                    <p:animEffect transition="in" filter="fade">
                                      <p:cBhvr>
                                        <p:cTn id="46" dur="350"/>
                                        <p:tgtEl>
                                          <p:spTgt spid="108"/>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110"/>
                                        </p:tgtEl>
                                        <p:attrNameLst>
                                          <p:attrName>style.visibility</p:attrName>
                                        </p:attrNameLst>
                                      </p:cBhvr>
                                      <p:to>
                                        <p:strVal val="visible"/>
                                      </p:to>
                                    </p:set>
                                    <p:animEffect transition="in" filter="fade">
                                      <p:cBhvr>
                                        <p:cTn id="50" dur="350"/>
                                        <p:tgtEl>
                                          <p:spTgt spid="110"/>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111"/>
                                        </p:tgtEl>
                                        <p:attrNameLst>
                                          <p:attrName>style.visibility</p:attrName>
                                        </p:attrNameLst>
                                      </p:cBhvr>
                                      <p:to>
                                        <p:strVal val="visible"/>
                                      </p:to>
                                    </p:set>
                                    <p:animEffect transition="in" filter="fade">
                                      <p:cBhvr>
                                        <p:cTn id="54" dur="350"/>
                                        <p:tgtEl>
                                          <p:spTgt spid="111"/>
                                        </p:tgtEl>
                                      </p:cBhvr>
                                    </p:animEffect>
                                  </p:childTnLst>
                                </p:cTn>
                              </p:par>
                            </p:childTnLst>
                          </p:cTn>
                        </p:par>
                        <p:par>
                          <p:cTn id="55" fill="hold">
                            <p:stCondLst>
                              <p:cond delay="6000"/>
                            </p:stCondLst>
                            <p:childTnLst>
                              <p:par>
                                <p:cTn id="56" presetID="10" presetClass="entr" presetSubtype="0" fill="hold" grpId="0" nodeType="afterEffect">
                                  <p:stCondLst>
                                    <p:cond delay="0"/>
                                  </p:stCondLst>
                                  <p:childTnLst>
                                    <p:set>
                                      <p:cBhvr>
                                        <p:cTn id="57" dur="1" fill="hold">
                                          <p:stCondLst>
                                            <p:cond delay="0"/>
                                          </p:stCondLst>
                                        </p:cTn>
                                        <p:tgtEl>
                                          <p:spTgt spid="109"/>
                                        </p:tgtEl>
                                        <p:attrNameLst>
                                          <p:attrName>style.visibility</p:attrName>
                                        </p:attrNameLst>
                                      </p:cBhvr>
                                      <p:to>
                                        <p:strVal val="visible"/>
                                      </p:to>
                                    </p:set>
                                    <p:animEffect transition="in" filter="fade">
                                      <p:cBhvr>
                                        <p:cTn id="58" dur="350"/>
                                        <p:tgtEl>
                                          <p:spTgt spid="109"/>
                                        </p:tgtEl>
                                      </p:cBhvr>
                                    </p:animEffect>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107"/>
                                        </p:tgtEl>
                                        <p:attrNameLst>
                                          <p:attrName>style.visibility</p:attrName>
                                        </p:attrNameLst>
                                      </p:cBhvr>
                                      <p:to>
                                        <p:strVal val="visible"/>
                                      </p:to>
                                    </p:set>
                                    <p:animEffect transition="in" filter="fade">
                                      <p:cBhvr>
                                        <p:cTn id="62" dur="350"/>
                                        <p:tgtEl>
                                          <p:spTgt spid="107"/>
                                        </p:tgtEl>
                                      </p:cBhvr>
                                    </p:animEffect>
                                  </p:childTnLst>
                                </p:cTn>
                              </p:par>
                            </p:childTnLst>
                          </p:cTn>
                        </p:par>
                        <p:par>
                          <p:cTn id="63" fill="hold">
                            <p:stCondLst>
                              <p:cond delay="7000"/>
                            </p:stCondLst>
                            <p:childTnLst>
                              <p:par>
                                <p:cTn id="64" presetID="10" presetClass="entr" presetSubtype="0" fill="hold"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350"/>
                                        <p:tgtEl>
                                          <p:spTgt spid="16"/>
                                        </p:tgtEl>
                                      </p:cBhvr>
                                    </p:animEffect>
                                  </p:childTnLst>
                                </p:cTn>
                              </p:par>
                            </p:childTnLst>
                          </p:cTn>
                        </p:par>
                        <p:par>
                          <p:cTn id="67" fill="hold">
                            <p:stCondLst>
                              <p:cond delay="7500"/>
                            </p:stCondLst>
                            <p:childTnLst>
                              <p:par>
                                <p:cTn id="68" presetID="10" presetClass="entr" presetSubtype="0" fill="hold" grpId="0" nodeType="afterEffect">
                                  <p:stCondLst>
                                    <p:cond delay="0"/>
                                  </p:stCondLst>
                                  <p:childTnLst>
                                    <p:set>
                                      <p:cBhvr>
                                        <p:cTn id="69" dur="1" fill="hold">
                                          <p:stCondLst>
                                            <p:cond delay="0"/>
                                          </p:stCondLst>
                                        </p:cTn>
                                        <p:tgtEl>
                                          <p:spTgt spid="122"/>
                                        </p:tgtEl>
                                        <p:attrNameLst>
                                          <p:attrName>style.visibility</p:attrName>
                                        </p:attrNameLst>
                                      </p:cBhvr>
                                      <p:to>
                                        <p:strVal val="visible"/>
                                      </p:to>
                                    </p:set>
                                    <p:animEffect transition="in" filter="fade">
                                      <p:cBhvr>
                                        <p:cTn id="70" dur="350"/>
                                        <p:tgtEl>
                                          <p:spTgt spid="122"/>
                                        </p:tgtEl>
                                      </p:cBhvr>
                                    </p:animEffect>
                                  </p:childTnLst>
                                </p:cTn>
                              </p:par>
                            </p:childTnLst>
                          </p:cTn>
                        </p:par>
                        <p:par>
                          <p:cTn id="71" fill="hold">
                            <p:stCondLst>
                              <p:cond delay="8000"/>
                            </p:stCondLst>
                            <p:childTnLst>
                              <p:par>
                                <p:cTn id="72" presetID="10" presetClass="entr" presetSubtype="0"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350"/>
                                        <p:tgtEl>
                                          <p:spTgt spid="17"/>
                                        </p:tgtEl>
                                      </p:cBhvr>
                                    </p:animEffect>
                                  </p:childTnLst>
                                </p:cTn>
                              </p:par>
                            </p:childTnLst>
                          </p:cTn>
                        </p:par>
                        <p:par>
                          <p:cTn id="75" fill="hold">
                            <p:stCondLst>
                              <p:cond delay="8500"/>
                            </p:stCondLst>
                            <p:childTnLst>
                              <p:par>
                                <p:cTn id="76" presetID="10" presetClass="entr" presetSubtype="0" fill="hold" grpId="0" nodeType="afterEffect">
                                  <p:stCondLst>
                                    <p:cond delay="0"/>
                                  </p:stCondLst>
                                  <p:childTnLst>
                                    <p:set>
                                      <p:cBhvr>
                                        <p:cTn id="77" dur="1" fill="hold">
                                          <p:stCondLst>
                                            <p:cond delay="0"/>
                                          </p:stCondLst>
                                        </p:cTn>
                                        <p:tgtEl>
                                          <p:spTgt spid="126"/>
                                        </p:tgtEl>
                                        <p:attrNameLst>
                                          <p:attrName>style.visibility</p:attrName>
                                        </p:attrNameLst>
                                      </p:cBhvr>
                                      <p:to>
                                        <p:strVal val="visible"/>
                                      </p:to>
                                    </p:set>
                                    <p:animEffect transition="in" filter="fade">
                                      <p:cBhvr>
                                        <p:cTn id="78" dur="350"/>
                                        <p:tgtEl>
                                          <p:spTgt spid="126"/>
                                        </p:tgtEl>
                                      </p:cBhvr>
                                    </p:animEffect>
                                  </p:childTnLst>
                                </p:cTn>
                              </p:par>
                            </p:childTnLst>
                          </p:cTn>
                        </p:par>
                        <p:par>
                          <p:cTn id="79" fill="hold">
                            <p:stCondLst>
                              <p:cond delay="9000"/>
                            </p:stCondLst>
                            <p:childTnLst>
                              <p:par>
                                <p:cTn id="80" presetID="10" presetClass="entr" presetSubtype="0" fill="hold" nodeType="after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350"/>
                                        <p:tgtEl>
                                          <p:spTgt spid="18"/>
                                        </p:tgtEl>
                                      </p:cBhvr>
                                    </p:animEffect>
                                  </p:childTnLst>
                                </p:cTn>
                              </p:par>
                            </p:childTnLst>
                          </p:cTn>
                        </p:par>
                        <p:par>
                          <p:cTn id="83" fill="hold">
                            <p:stCondLst>
                              <p:cond delay="9500"/>
                            </p:stCondLst>
                            <p:childTnLst>
                              <p:par>
                                <p:cTn id="84" presetID="10" presetClass="entr" presetSubtype="0" fill="hold"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fade">
                                      <p:cBhvr>
                                        <p:cTn id="86" dur="350"/>
                                        <p:tgtEl>
                                          <p:spTgt spid="19"/>
                                        </p:tgtEl>
                                      </p:cBhvr>
                                    </p:animEffect>
                                  </p:childTnLst>
                                </p:cTn>
                              </p:par>
                            </p:childTnLst>
                          </p:cTn>
                        </p:par>
                        <p:par>
                          <p:cTn id="87" fill="hold">
                            <p:stCondLst>
                              <p:cond delay="10000"/>
                            </p:stCondLst>
                            <p:childTnLst>
                              <p:par>
                                <p:cTn id="88" presetID="10" presetClass="entr" presetSubtype="0" fill="hold" nodeType="afterEffect">
                                  <p:stCondLst>
                                    <p:cond delay="0"/>
                                  </p:stCondLst>
                                  <p:childTnLst>
                                    <p:set>
                                      <p:cBhvr>
                                        <p:cTn id="89" dur="1" fill="hold">
                                          <p:stCondLst>
                                            <p:cond delay="0"/>
                                          </p:stCondLst>
                                        </p:cTn>
                                        <p:tgtEl>
                                          <p:spTgt spid="137"/>
                                        </p:tgtEl>
                                        <p:attrNameLst>
                                          <p:attrName>style.visibility</p:attrName>
                                        </p:attrNameLst>
                                      </p:cBhvr>
                                      <p:to>
                                        <p:strVal val="visible"/>
                                      </p:to>
                                    </p:set>
                                    <p:animEffect transition="in" filter="fade">
                                      <p:cBhvr>
                                        <p:cTn id="90" dur="350"/>
                                        <p:tgtEl>
                                          <p:spTgt spid="137"/>
                                        </p:tgtEl>
                                      </p:cBhvr>
                                    </p:animEffect>
                                  </p:childTnLst>
                                </p:cTn>
                              </p:par>
                            </p:childTnLst>
                          </p:cTn>
                        </p:par>
                        <p:par>
                          <p:cTn id="91" fill="hold">
                            <p:stCondLst>
                              <p:cond delay="10500"/>
                            </p:stCondLst>
                            <p:childTnLst>
                              <p:par>
                                <p:cTn id="92" presetID="10" presetClass="entr" presetSubtype="0" fill="hold" nodeType="afterEffect">
                                  <p:stCondLst>
                                    <p:cond delay="0"/>
                                  </p:stCondLst>
                                  <p:childTnLst>
                                    <p:set>
                                      <p:cBhvr>
                                        <p:cTn id="93" dur="1" fill="hold">
                                          <p:stCondLst>
                                            <p:cond delay="0"/>
                                          </p:stCondLst>
                                        </p:cTn>
                                        <p:tgtEl>
                                          <p:spTgt spid="138"/>
                                        </p:tgtEl>
                                        <p:attrNameLst>
                                          <p:attrName>style.visibility</p:attrName>
                                        </p:attrNameLst>
                                      </p:cBhvr>
                                      <p:to>
                                        <p:strVal val="visible"/>
                                      </p:to>
                                    </p:set>
                                    <p:animEffect transition="in" filter="fade">
                                      <p:cBhvr>
                                        <p:cTn id="94" dur="350"/>
                                        <p:tgtEl>
                                          <p:spTgt spid="138"/>
                                        </p:tgtEl>
                                      </p:cBhvr>
                                    </p:animEffect>
                                  </p:childTnLst>
                                </p:cTn>
                              </p:par>
                            </p:childTnLst>
                          </p:cTn>
                        </p:par>
                        <p:par>
                          <p:cTn id="95" fill="hold">
                            <p:stCondLst>
                              <p:cond delay="11000"/>
                            </p:stCondLst>
                            <p:childTnLst>
                              <p:par>
                                <p:cTn id="96" presetID="10" presetClass="entr" presetSubtype="0" fill="hold" nodeType="afterEffect">
                                  <p:stCondLst>
                                    <p:cond delay="0"/>
                                  </p:stCondLst>
                                  <p:childTnLst>
                                    <p:set>
                                      <p:cBhvr>
                                        <p:cTn id="97" dur="1" fill="hold">
                                          <p:stCondLst>
                                            <p:cond delay="0"/>
                                          </p:stCondLst>
                                        </p:cTn>
                                        <p:tgtEl>
                                          <p:spTgt spid="139"/>
                                        </p:tgtEl>
                                        <p:attrNameLst>
                                          <p:attrName>style.visibility</p:attrName>
                                        </p:attrNameLst>
                                      </p:cBhvr>
                                      <p:to>
                                        <p:strVal val="visible"/>
                                      </p:to>
                                    </p:set>
                                    <p:animEffect transition="in" filter="fade">
                                      <p:cBhvr>
                                        <p:cTn id="98" dur="350"/>
                                        <p:tgtEl>
                                          <p:spTgt spid="139"/>
                                        </p:tgtEl>
                                      </p:cBhvr>
                                    </p:animEffect>
                                  </p:childTnLst>
                                </p:cTn>
                              </p:par>
                            </p:childTnLst>
                          </p:cTn>
                        </p:par>
                        <p:par>
                          <p:cTn id="99" fill="hold">
                            <p:stCondLst>
                              <p:cond delay="11500"/>
                            </p:stCondLst>
                            <p:childTnLst>
                              <p:par>
                                <p:cTn id="100" presetID="10" presetClass="entr" presetSubtype="0" fill="hold" nodeType="afterEffect">
                                  <p:stCondLst>
                                    <p:cond delay="0"/>
                                  </p:stCondLst>
                                  <p:childTnLst>
                                    <p:set>
                                      <p:cBhvr>
                                        <p:cTn id="101" dur="1" fill="hold">
                                          <p:stCondLst>
                                            <p:cond delay="0"/>
                                          </p:stCondLst>
                                        </p:cTn>
                                        <p:tgtEl>
                                          <p:spTgt spid="140"/>
                                        </p:tgtEl>
                                        <p:attrNameLst>
                                          <p:attrName>style.visibility</p:attrName>
                                        </p:attrNameLst>
                                      </p:cBhvr>
                                      <p:to>
                                        <p:strVal val="visible"/>
                                      </p:to>
                                    </p:set>
                                    <p:animEffect transition="in" filter="fade">
                                      <p:cBhvr>
                                        <p:cTn id="102" dur="350"/>
                                        <p:tgtEl>
                                          <p:spTgt spid="140"/>
                                        </p:tgtEl>
                                      </p:cBhvr>
                                    </p:animEffect>
                                  </p:childTnLst>
                                </p:cTn>
                              </p:par>
                            </p:childTnLst>
                          </p:cTn>
                        </p:par>
                        <p:par>
                          <p:cTn id="103" fill="hold">
                            <p:stCondLst>
                              <p:cond delay="12000"/>
                            </p:stCondLst>
                            <p:childTnLst>
                              <p:par>
                                <p:cTn id="104" presetID="10" presetClass="entr" presetSubtype="0" fill="hold" nodeType="after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350"/>
                                        <p:tgtEl>
                                          <p:spTgt spid="141"/>
                                        </p:tgtEl>
                                      </p:cBhvr>
                                    </p:animEffect>
                                  </p:childTnLst>
                                </p:cTn>
                              </p:par>
                            </p:childTnLst>
                          </p:cTn>
                        </p:par>
                        <p:par>
                          <p:cTn id="107" fill="hold">
                            <p:stCondLst>
                              <p:cond delay="12500"/>
                            </p:stCondLst>
                            <p:childTnLst>
                              <p:par>
                                <p:cTn id="108" presetID="10" presetClass="entr" presetSubtype="0" fill="hold" nodeType="afterEffect">
                                  <p:stCondLst>
                                    <p:cond delay="0"/>
                                  </p:stCondLst>
                                  <p:childTnLst>
                                    <p:set>
                                      <p:cBhvr>
                                        <p:cTn id="109" dur="1" fill="hold">
                                          <p:stCondLst>
                                            <p:cond delay="0"/>
                                          </p:stCondLst>
                                        </p:cTn>
                                        <p:tgtEl>
                                          <p:spTgt spid="142"/>
                                        </p:tgtEl>
                                        <p:attrNameLst>
                                          <p:attrName>style.visibility</p:attrName>
                                        </p:attrNameLst>
                                      </p:cBhvr>
                                      <p:to>
                                        <p:strVal val="visible"/>
                                      </p:to>
                                    </p:set>
                                    <p:animEffect transition="in" filter="fade">
                                      <p:cBhvr>
                                        <p:cTn id="110" dur="350"/>
                                        <p:tgtEl>
                                          <p:spTgt spid="142"/>
                                        </p:tgtEl>
                                      </p:cBhvr>
                                    </p:animEffect>
                                  </p:childTnLst>
                                </p:cTn>
                              </p:par>
                            </p:childTnLst>
                          </p:cTn>
                        </p:par>
                        <p:par>
                          <p:cTn id="111" fill="hold">
                            <p:stCondLst>
                              <p:cond delay="13000"/>
                            </p:stCondLst>
                            <p:childTnLst>
                              <p:par>
                                <p:cTn id="112" presetID="10" presetClass="entr" presetSubtype="0" fill="hold" grpId="0" nodeType="afterEffect">
                                  <p:stCondLst>
                                    <p:cond delay="0"/>
                                  </p:stCondLst>
                                  <p:childTnLst>
                                    <p:set>
                                      <p:cBhvr>
                                        <p:cTn id="113" dur="1" fill="hold">
                                          <p:stCondLst>
                                            <p:cond delay="0"/>
                                          </p:stCondLst>
                                        </p:cTn>
                                        <p:tgtEl>
                                          <p:spTgt spid="143"/>
                                        </p:tgtEl>
                                        <p:attrNameLst>
                                          <p:attrName>style.visibility</p:attrName>
                                        </p:attrNameLst>
                                      </p:cBhvr>
                                      <p:to>
                                        <p:strVal val="visible"/>
                                      </p:to>
                                    </p:set>
                                    <p:animEffect transition="in" filter="fade">
                                      <p:cBhvr>
                                        <p:cTn id="114" dur="350"/>
                                        <p:tgtEl>
                                          <p:spTgt spid="143"/>
                                        </p:tgtEl>
                                      </p:cBhvr>
                                    </p:animEffect>
                                  </p:childTnLst>
                                </p:cTn>
                              </p:par>
                            </p:childTnLst>
                          </p:cTn>
                        </p:par>
                        <p:par>
                          <p:cTn id="115" fill="hold">
                            <p:stCondLst>
                              <p:cond delay="13500"/>
                            </p:stCondLst>
                            <p:childTnLst>
                              <p:par>
                                <p:cTn id="116" presetID="10" presetClass="entr" presetSubtype="0" fill="hold" grpId="0" nodeType="afterEffect">
                                  <p:stCondLst>
                                    <p:cond delay="0"/>
                                  </p:stCondLst>
                                  <p:childTnLst>
                                    <p:set>
                                      <p:cBhvr>
                                        <p:cTn id="117" dur="1" fill="hold">
                                          <p:stCondLst>
                                            <p:cond delay="0"/>
                                          </p:stCondLst>
                                        </p:cTn>
                                        <p:tgtEl>
                                          <p:spTgt spid="144"/>
                                        </p:tgtEl>
                                        <p:attrNameLst>
                                          <p:attrName>style.visibility</p:attrName>
                                        </p:attrNameLst>
                                      </p:cBhvr>
                                      <p:to>
                                        <p:strVal val="visible"/>
                                      </p:to>
                                    </p:set>
                                    <p:animEffect transition="in" filter="fade">
                                      <p:cBhvr>
                                        <p:cTn id="118" dur="350"/>
                                        <p:tgtEl>
                                          <p:spTgt spid="144"/>
                                        </p:tgtEl>
                                      </p:cBhvr>
                                    </p:animEffect>
                                  </p:childTnLst>
                                </p:cTn>
                              </p:par>
                            </p:childTnLst>
                          </p:cTn>
                        </p:par>
                        <p:par>
                          <p:cTn id="119" fill="hold">
                            <p:stCondLst>
                              <p:cond delay="14000"/>
                            </p:stCondLst>
                            <p:childTnLst>
                              <p:par>
                                <p:cTn id="120" presetID="10" presetClass="entr" presetSubtype="0" fill="hold" grpId="0" nodeType="afterEffect">
                                  <p:stCondLst>
                                    <p:cond delay="0"/>
                                  </p:stCondLst>
                                  <p:childTnLst>
                                    <p:set>
                                      <p:cBhvr>
                                        <p:cTn id="121" dur="1" fill="hold">
                                          <p:stCondLst>
                                            <p:cond delay="0"/>
                                          </p:stCondLst>
                                        </p:cTn>
                                        <p:tgtEl>
                                          <p:spTgt spid="149"/>
                                        </p:tgtEl>
                                        <p:attrNameLst>
                                          <p:attrName>style.visibility</p:attrName>
                                        </p:attrNameLst>
                                      </p:cBhvr>
                                      <p:to>
                                        <p:strVal val="visible"/>
                                      </p:to>
                                    </p:set>
                                    <p:animEffect transition="in" filter="fade">
                                      <p:cBhvr>
                                        <p:cTn id="122" dur="350"/>
                                        <p:tgtEl>
                                          <p:spTgt spid="149"/>
                                        </p:tgtEl>
                                      </p:cBhvr>
                                    </p:animEffect>
                                  </p:childTnLst>
                                </p:cTn>
                              </p:par>
                            </p:childTnLst>
                          </p:cTn>
                        </p:par>
                        <p:par>
                          <p:cTn id="123" fill="hold">
                            <p:stCondLst>
                              <p:cond delay="14500"/>
                            </p:stCondLst>
                            <p:childTnLst>
                              <p:par>
                                <p:cTn id="124" presetID="10" presetClass="entr" presetSubtype="0" fill="hold" grpId="0" nodeType="afterEffect">
                                  <p:stCondLst>
                                    <p:cond delay="0"/>
                                  </p:stCondLst>
                                  <p:childTnLst>
                                    <p:set>
                                      <p:cBhvr>
                                        <p:cTn id="125" dur="1" fill="hold">
                                          <p:stCondLst>
                                            <p:cond delay="0"/>
                                          </p:stCondLst>
                                        </p:cTn>
                                        <p:tgtEl>
                                          <p:spTgt spid="150"/>
                                        </p:tgtEl>
                                        <p:attrNameLst>
                                          <p:attrName>style.visibility</p:attrName>
                                        </p:attrNameLst>
                                      </p:cBhvr>
                                      <p:to>
                                        <p:strVal val="visible"/>
                                      </p:to>
                                    </p:set>
                                    <p:animEffect transition="in" filter="fade">
                                      <p:cBhvr>
                                        <p:cTn id="126" dur="350"/>
                                        <p:tgtEl>
                                          <p:spTgt spid="150"/>
                                        </p:tgtEl>
                                      </p:cBhvr>
                                    </p:animEffect>
                                  </p:childTnLst>
                                </p:cTn>
                              </p:par>
                            </p:childTnLst>
                          </p:cTn>
                        </p:par>
                        <p:par>
                          <p:cTn id="127" fill="hold">
                            <p:stCondLst>
                              <p:cond delay="15000"/>
                            </p:stCondLst>
                            <p:childTnLst>
                              <p:par>
                                <p:cTn id="128" presetID="10" presetClass="entr" presetSubtype="0" fill="hold" grpId="0" nodeType="afterEffect">
                                  <p:stCondLst>
                                    <p:cond delay="0"/>
                                  </p:stCondLst>
                                  <p:childTnLst>
                                    <p:set>
                                      <p:cBhvr>
                                        <p:cTn id="129" dur="1" fill="hold">
                                          <p:stCondLst>
                                            <p:cond delay="0"/>
                                          </p:stCondLst>
                                        </p:cTn>
                                        <p:tgtEl>
                                          <p:spTgt spid="151"/>
                                        </p:tgtEl>
                                        <p:attrNameLst>
                                          <p:attrName>style.visibility</p:attrName>
                                        </p:attrNameLst>
                                      </p:cBhvr>
                                      <p:to>
                                        <p:strVal val="visible"/>
                                      </p:to>
                                    </p:set>
                                    <p:animEffect transition="in" filter="fade">
                                      <p:cBhvr>
                                        <p:cTn id="130" dur="350"/>
                                        <p:tgtEl>
                                          <p:spTgt spid="151"/>
                                        </p:tgtEl>
                                      </p:cBhvr>
                                    </p:animEffect>
                                  </p:childTnLst>
                                </p:cTn>
                              </p:par>
                            </p:childTnLst>
                          </p:cTn>
                        </p:par>
                        <p:par>
                          <p:cTn id="131" fill="hold">
                            <p:stCondLst>
                              <p:cond delay="15500"/>
                            </p:stCondLst>
                            <p:childTnLst>
                              <p:par>
                                <p:cTn id="132" presetID="10" presetClass="entr" presetSubtype="0" fill="hold" grpId="0" nodeType="afterEffect">
                                  <p:stCondLst>
                                    <p:cond delay="0"/>
                                  </p:stCondLst>
                                  <p:childTnLst>
                                    <p:set>
                                      <p:cBhvr>
                                        <p:cTn id="133" dur="1" fill="hold">
                                          <p:stCondLst>
                                            <p:cond delay="0"/>
                                          </p:stCondLst>
                                        </p:cTn>
                                        <p:tgtEl>
                                          <p:spTgt spid="152"/>
                                        </p:tgtEl>
                                        <p:attrNameLst>
                                          <p:attrName>style.visibility</p:attrName>
                                        </p:attrNameLst>
                                      </p:cBhvr>
                                      <p:to>
                                        <p:strVal val="visible"/>
                                      </p:to>
                                    </p:set>
                                    <p:animEffect transition="in" filter="fade">
                                      <p:cBhvr>
                                        <p:cTn id="134" dur="35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108" grpId="0"/>
      <p:bldP spid="109" grpId="0"/>
      <p:bldP spid="110" grpId="0"/>
      <p:bldP spid="111" grpId="0"/>
      <p:bldP spid="112" grpId="0"/>
      <p:bldP spid="122" grpId="0" animBg="1"/>
      <p:bldP spid="126" grpId="0" animBg="1"/>
      <p:bldP spid="143" grpId="0"/>
      <p:bldP spid="144" grpId="0"/>
      <p:bldP spid="55" grpId="0" animBg="1"/>
      <p:bldP spid="113" grpId="0" animBg="1"/>
      <p:bldP spid="149" grpId="0"/>
      <p:bldP spid="150" grpId="0"/>
      <p:bldP spid="151" grpId="0"/>
      <p:bldP spid="15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H_Entry_1"/>
          <p:cNvSpPr/>
          <p:nvPr>
            <p:custDataLst>
              <p:tags r:id="rId2"/>
            </p:custDataLst>
          </p:nvPr>
        </p:nvSpPr>
        <p:spPr>
          <a:xfrm>
            <a:off x="2092474" y="2000079"/>
            <a:ext cx="1856312" cy="465769"/>
          </a:xfrm>
          <a:prstGeom prst="rect">
            <a:avLst/>
          </a:prstGeom>
          <a:solidFill>
            <a:schemeClr val="tx1">
              <a:lumMod val="65000"/>
              <a:lumOff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a:bodyPr>
          <a:lstStyle/>
          <a:p>
            <a:pPr algn="ctr">
              <a:lnSpc>
                <a:spcPct val="120000"/>
              </a:lnSpc>
            </a:pPr>
            <a:r>
              <a:rPr lang="zh-CN" altLang="en-US" sz="1400" dirty="0">
                <a:solidFill>
                  <a:srgbClr val="FFFFFF"/>
                </a:solidFill>
                <a:latin typeface="Arial" panose="020B0604020202020204" pitchFamily="34" charset="0"/>
                <a:ea typeface="微软雅黑" panose="020B0503020204020204" pitchFamily="34" charset="-122"/>
                <a:sym typeface="Arial" panose="020B0604020202020204" pitchFamily="34" charset="0"/>
              </a:rPr>
              <a:t>点击添加相关标题文字</a:t>
            </a:r>
          </a:p>
        </p:txBody>
      </p:sp>
      <p:sp>
        <p:nvSpPr>
          <p:cNvPr id="3078" name="MH_Number_1"/>
          <p:cNvSpPr txBox="1">
            <a:spLocks noChangeArrowheads="1"/>
          </p:cNvSpPr>
          <p:nvPr>
            <p:custDataLst>
              <p:tags r:id="rId3"/>
            </p:custDataLst>
          </p:nvPr>
        </p:nvSpPr>
        <p:spPr bwMode="auto">
          <a:xfrm>
            <a:off x="3948787" y="2000080"/>
            <a:ext cx="442031" cy="465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32" tIns="32516" rIns="65032" bIns="32516" anchor="ctr" anchorCtr="1">
            <a:noAutofit/>
          </a:bodyPr>
          <a:lstStyle>
            <a:defPPr>
              <a:defRPr lang="zh-CN"/>
            </a:defPPr>
            <a:lvl1pPr algn="ctr">
              <a:lnSpc>
                <a:spcPct val="100000"/>
              </a:lnSpc>
              <a:spcBef>
                <a:spcPct val="0"/>
              </a:spcBef>
              <a:buFontTx/>
              <a:buNone/>
              <a:defRPr sz="2400" b="1">
                <a:solidFill>
                  <a:srgbClr val="00B0F0"/>
                </a:solidFill>
                <a:latin typeface="幼圆" panose="02010509060101010101" pitchFamily="49" charset="-122"/>
                <a:ea typeface="幼圆" panose="02010509060101010101" pitchFamily="49" charset="-122"/>
                <a:cs typeface="Verdana" panose="020B0604030504040204" pitchFamily="34" charset="0"/>
              </a:defRPr>
            </a:lvl1pPr>
            <a:lvl2pPr marL="742950" indent="-285750">
              <a:lnSpc>
                <a:spcPct val="90000"/>
              </a:lnSpc>
              <a:spcBef>
                <a:spcPts val="375"/>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9pPr>
          </a:lstStyle>
          <a:p>
            <a:r>
              <a:rPr lang="en-US" altLang="zh-CN" sz="18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01</a:t>
            </a:r>
            <a:endParaRPr lang="zh-CN" altLang="en-US" sz="18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 name="MH_Others_1"/>
          <p:cNvGrpSpPr/>
          <p:nvPr>
            <p:custDataLst>
              <p:tags r:id="rId4"/>
            </p:custDataLst>
          </p:nvPr>
        </p:nvGrpSpPr>
        <p:grpSpPr>
          <a:xfrm>
            <a:off x="4437977" y="938503"/>
            <a:ext cx="295054" cy="4132275"/>
            <a:chOff x="4349750" y="1062266"/>
            <a:chExt cx="393426" cy="5508000"/>
          </a:xfrm>
        </p:grpSpPr>
        <p:pic>
          <p:nvPicPr>
            <p:cNvPr id="3083" name="Picture 3"/>
            <p:cNvPicPr>
              <a:picLocks noChangeAspect="1" noChangeArrowheads="1"/>
            </p:cNvPicPr>
            <p:nvPr/>
          </p:nvPicPr>
          <p:blipFill>
            <a:blip r:embed="rId14" cstate="print">
              <a:duotone>
                <a:schemeClr val="bg2">
                  <a:shade val="45000"/>
                  <a:satMod val="135000"/>
                </a:schemeClr>
                <a:prstClr val="white"/>
              </a:duotone>
            </a:blip>
            <a:srcRect/>
            <a:stretch>
              <a:fillRect/>
            </a:stretch>
          </p:blipFill>
          <p:spPr bwMode="auto">
            <a:xfrm>
              <a:off x="4349750" y="1062266"/>
              <a:ext cx="81701"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3"/>
            <p:cNvPicPr>
              <a:picLocks noChangeAspect="1" noChangeArrowheads="1"/>
            </p:cNvPicPr>
            <p:nvPr/>
          </p:nvPicPr>
          <p:blipFill>
            <a:blip r:embed="rId15" cstate="print">
              <a:duotone>
                <a:schemeClr val="bg2">
                  <a:shade val="45000"/>
                  <a:satMod val="135000"/>
                </a:schemeClr>
                <a:prstClr val="white"/>
              </a:duotone>
            </a:blip>
            <a:srcRect/>
            <a:stretch>
              <a:fillRect/>
            </a:stretch>
          </p:blipFill>
          <p:spPr bwMode="auto">
            <a:xfrm>
              <a:off x="4679350" y="1815142"/>
              <a:ext cx="63826" cy="4556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8" name="MH_Entry_3"/>
          <p:cNvSpPr/>
          <p:nvPr>
            <p:custDataLst>
              <p:tags r:id="rId5"/>
            </p:custDataLst>
          </p:nvPr>
        </p:nvSpPr>
        <p:spPr>
          <a:xfrm>
            <a:off x="2092474" y="3122709"/>
            <a:ext cx="1856312" cy="465769"/>
          </a:xfrm>
          <a:prstGeom prst="rect">
            <a:avLst/>
          </a:prstGeom>
          <a:solidFill>
            <a:schemeClr val="tx1">
              <a:lumMod val="65000"/>
              <a:lumOff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a:bodyPr>
          <a:lstStyle/>
          <a:p>
            <a:pPr algn="ctr">
              <a:lnSpc>
                <a:spcPct val="120000"/>
              </a:lnSpc>
            </a:pPr>
            <a:r>
              <a:rPr lang="zh-CN" altLang="en-US" sz="1400" dirty="0">
                <a:solidFill>
                  <a:srgbClr val="FFFFFF"/>
                </a:solidFill>
                <a:latin typeface="Arial" panose="020B0604020202020204" pitchFamily="34" charset="0"/>
                <a:ea typeface="微软雅黑" panose="020B0503020204020204" pitchFamily="34" charset="-122"/>
                <a:sym typeface="Arial" panose="020B0604020202020204" pitchFamily="34" charset="0"/>
              </a:rPr>
              <a:t>点击添加相关标题文字</a:t>
            </a:r>
          </a:p>
        </p:txBody>
      </p:sp>
      <p:sp>
        <p:nvSpPr>
          <p:cNvPr id="19" name="MH_Number_3"/>
          <p:cNvSpPr txBox="1">
            <a:spLocks noChangeArrowheads="1"/>
          </p:cNvSpPr>
          <p:nvPr>
            <p:custDataLst>
              <p:tags r:id="rId6"/>
            </p:custDataLst>
          </p:nvPr>
        </p:nvSpPr>
        <p:spPr bwMode="auto">
          <a:xfrm>
            <a:off x="3948787" y="3122711"/>
            <a:ext cx="442031" cy="465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32" tIns="32516" rIns="65032" bIns="32516" anchor="ctr" anchorCtr="1">
            <a:noAutofit/>
          </a:bodyPr>
          <a:lstStyle>
            <a:defPPr>
              <a:defRPr lang="zh-CN"/>
            </a:defPPr>
            <a:lvl1pPr algn="ctr">
              <a:lnSpc>
                <a:spcPct val="100000"/>
              </a:lnSpc>
              <a:spcBef>
                <a:spcPct val="0"/>
              </a:spcBef>
              <a:buFontTx/>
              <a:buNone/>
              <a:defRPr sz="2400" b="1">
                <a:solidFill>
                  <a:srgbClr val="00B0F0"/>
                </a:solidFill>
                <a:latin typeface="幼圆" panose="02010509060101010101" pitchFamily="49" charset="-122"/>
                <a:ea typeface="幼圆" panose="02010509060101010101" pitchFamily="49" charset="-122"/>
                <a:cs typeface="Verdana" panose="020B0604030504040204" pitchFamily="34" charset="0"/>
              </a:defRPr>
            </a:lvl1pPr>
            <a:lvl2pPr marL="742950" indent="-285750">
              <a:lnSpc>
                <a:spcPct val="90000"/>
              </a:lnSpc>
              <a:spcBef>
                <a:spcPts val="375"/>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9pPr>
          </a:lstStyle>
          <a:p>
            <a:r>
              <a:rPr lang="en-US" altLang="zh-CN" sz="18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03</a:t>
            </a:r>
            <a:endParaRPr lang="zh-CN" altLang="en-US" sz="18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MH_Entry_2"/>
          <p:cNvSpPr/>
          <p:nvPr>
            <p:custDataLst>
              <p:tags r:id="rId7"/>
            </p:custDataLst>
          </p:nvPr>
        </p:nvSpPr>
        <p:spPr>
          <a:xfrm flipH="1">
            <a:off x="5219719" y="2561394"/>
            <a:ext cx="1856312" cy="465769"/>
          </a:xfrm>
          <a:prstGeom prst="rect">
            <a:avLst/>
          </a:prstGeom>
          <a:solidFill>
            <a:schemeClr val="tx1">
              <a:lumMod val="65000"/>
              <a:lumOff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a:bodyPr>
          <a:lstStyle/>
          <a:p>
            <a:pPr algn="ctr">
              <a:lnSpc>
                <a:spcPct val="120000"/>
              </a:lnSpc>
            </a:pPr>
            <a:r>
              <a:rPr lang="zh-CN" altLang="en-US" sz="1400" dirty="0">
                <a:solidFill>
                  <a:srgbClr val="FFFFFF"/>
                </a:solidFill>
                <a:latin typeface="Arial" panose="020B0604020202020204" pitchFamily="34" charset="0"/>
                <a:ea typeface="微软雅黑" panose="020B0503020204020204" pitchFamily="34" charset="-122"/>
                <a:sym typeface="Arial" panose="020B0604020202020204" pitchFamily="34" charset="0"/>
              </a:rPr>
              <a:t>点击添加相关标题文字</a:t>
            </a:r>
          </a:p>
        </p:txBody>
      </p:sp>
      <p:sp>
        <p:nvSpPr>
          <p:cNvPr id="31" name="MH_Number_2"/>
          <p:cNvSpPr txBox="1">
            <a:spLocks noChangeArrowheads="1"/>
          </p:cNvSpPr>
          <p:nvPr>
            <p:custDataLst>
              <p:tags r:id="rId8"/>
            </p:custDataLst>
          </p:nvPr>
        </p:nvSpPr>
        <p:spPr bwMode="auto">
          <a:xfrm flipH="1">
            <a:off x="4777688" y="2561394"/>
            <a:ext cx="442031" cy="465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32" tIns="32516" rIns="65032" bIns="32516" anchor="ctr" anchorCtr="1">
            <a:noAutofit/>
          </a:bodyPr>
          <a:lstStyle>
            <a:defPPr>
              <a:defRPr lang="zh-CN"/>
            </a:defPPr>
            <a:lvl1pPr algn="ctr">
              <a:lnSpc>
                <a:spcPct val="100000"/>
              </a:lnSpc>
              <a:spcBef>
                <a:spcPct val="0"/>
              </a:spcBef>
              <a:buFontTx/>
              <a:buNone/>
              <a:defRPr sz="2400" b="1">
                <a:solidFill>
                  <a:srgbClr val="00B0F0"/>
                </a:solidFill>
                <a:latin typeface="幼圆" panose="02010509060101010101" pitchFamily="49" charset="-122"/>
                <a:ea typeface="幼圆" panose="02010509060101010101" pitchFamily="49" charset="-122"/>
                <a:cs typeface="Verdana" panose="020B0604030504040204" pitchFamily="34" charset="0"/>
              </a:defRPr>
            </a:lvl1pPr>
            <a:lvl2pPr marL="742950" indent="-285750">
              <a:lnSpc>
                <a:spcPct val="90000"/>
              </a:lnSpc>
              <a:spcBef>
                <a:spcPts val="375"/>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9pPr>
          </a:lstStyle>
          <a:p>
            <a:r>
              <a:rPr lang="en-US" altLang="zh-CN" sz="18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02</a:t>
            </a:r>
            <a:endParaRPr lang="zh-CN" altLang="en-US" sz="18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MH_Number_4"/>
          <p:cNvSpPr txBox="1">
            <a:spLocks noChangeArrowheads="1"/>
          </p:cNvSpPr>
          <p:nvPr>
            <p:custDataLst>
              <p:tags r:id="rId9"/>
            </p:custDataLst>
          </p:nvPr>
        </p:nvSpPr>
        <p:spPr bwMode="auto">
          <a:xfrm flipH="1">
            <a:off x="4777688" y="3684027"/>
            <a:ext cx="442031" cy="465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32" tIns="32516" rIns="65032" bIns="32516" anchor="ctr" anchorCtr="1">
            <a:noAutofit/>
          </a:bodyPr>
          <a:lstStyle>
            <a:defPPr>
              <a:defRPr lang="zh-CN"/>
            </a:defPPr>
            <a:lvl1pPr algn="ctr">
              <a:lnSpc>
                <a:spcPct val="100000"/>
              </a:lnSpc>
              <a:spcBef>
                <a:spcPct val="0"/>
              </a:spcBef>
              <a:buFontTx/>
              <a:buNone/>
              <a:defRPr sz="2800" b="1">
                <a:solidFill>
                  <a:srgbClr val="00B0F0"/>
                </a:solidFill>
                <a:latin typeface="幼圆" panose="02010509060101010101" pitchFamily="49" charset="-122"/>
                <a:ea typeface="幼圆" panose="02010509060101010101" pitchFamily="49" charset="-122"/>
                <a:cs typeface="Verdana" panose="020B0604030504040204" pitchFamily="34" charset="0"/>
              </a:defRPr>
            </a:lvl1pPr>
            <a:lvl2pPr marL="742950" indent="-285750">
              <a:lnSpc>
                <a:spcPct val="90000"/>
              </a:lnSpc>
              <a:spcBef>
                <a:spcPts val="375"/>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9pPr>
          </a:lstStyle>
          <a:p>
            <a:r>
              <a:rPr lang="en-US" altLang="zh-CN" sz="18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04</a:t>
            </a:r>
            <a:endParaRPr lang="zh-CN" altLang="en-US" sz="18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MH_Others_2"/>
          <p:cNvSpPr txBox="1">
            <a:spLocks noChangeArrowheads="1"/>
          </p:cNvSpPr>
          <p:nvPr>
            <p:custDataLst>
              <p:tags r:id="rId10"/>
            </p:custDataLst>
          </p:nvPr>
        </p:nvSpPr>
        <p:spPr bwMode="auto">
          <a:xfrm>
            <a:off x="4031940" y="693667"/>
            <a:ext cx="1332148" cy="438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en-US" altLang="zh-CN" sz="18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18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MH_Entry_4"/>
          <p:cNvSpPr/>
          <p:nvPr>
            <p:custDataLst>
              <p:tags r:id="rId11"/>
            </p:custDataLst>
          </p:nvPr>
        </p:nvSpPr>
        <p:spPr>
          <a:xfrm flipH="1">
            <a:off x="5219719" y="3684026"/>
            <a:ext cx="1856312" cy="465769"/>
          </a:xfrm>
          <a:prstGeom prst="rect">
            <a:avLst/>
          </a:prstGeom>
          <a:solidFill>
            <a:schemeClr val="tx1">
              <a:lumMod val="65000"/>
              <a:lumOff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a:bodyPr>
          <a:lstStyle/>
          <a:p>
            <a:pPr algn="ctr">
              <a:lnSpc>
                <a:spcPct val="120000"/>
              </a:lnSpc>
            </a:pPr>
            <a:r>
              <a:rPr lang="zh-CN" altLang="en-US" sz="1400" dirty="0">
                <a:solidFill>
                  <a:srgbClr val="FFFFFF"/>
                </a:solidFill>
                <a:latin typeface="Arial" panose="020B0604020202020204" pitchFamily="34" charset="0"/>
                <a:ea typeface="微软雅黑" panose="020B0503020204020204" pitchFamily="34" charset="-122"/>
                <a:sym typeface="Arial" panose="020B0604020202020204" pitchFamily="34" charset="0"/>
              </a:rPr>
              <a:t>点击添加相关标题文字</a:t>
            </a:r>
          </a:p>
        </p:txBody>
      </p:sp>
    </p:spTree>
    <p:custDataLst>
      <p:tags r:id="rId1"/>
    </p:custDataLst>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3078"/>
                                        </p:tgtEl>
                                        <p:attrNameLst>
                                          <p:attrName>style.visibility</p:attrName>
                                        </p:attrNameLst>
                                      </p:cBhvr>
                                      <p:to>
                                        <p:strVal val="visible"/>
                                      </p:to>
                                    </p:set>
                                    <p:anim calcmode="lin" valueType="num">
                                      <p:cBhvr>
                                        <p:cTn id="16" dur="500" fill="hold"/>
                                        <p:tgtEl>
                                          <p:spTgt spid="3078"/>
                                        </p:tgtEl>
                                        <p:attrNameLst>
                                          <p:attrName>ppt_w</p:attrName>
                                        </p:attrNameLst>
                                      </p:cBhvr>
                                      <p:tavLst>
                                        <p:tav tm="0">
                                          <p:val>
                                            <p:fltVal val="0"/>
                                          </p:val>
                                        </p:tav>
                                        <p:tav tm="100000">
                                          <p:val>
                                            <p:strVal val="#ppt_w"/>
                                          </p:val>
                                        </p:tav>
                                      </p:tavLst>
                                    </p:anim>
                                    <p:anim calcmode="lin" valueType="num">
                                      <p:cBhvr>
                                        <p:cTn id="17" dur="500" fill="hold"/>
                                        <p:tgtEl>
                                          <p:spTgt spid="3078"/>
                                        </p:tgtEl>
                                        <p:attrNameLst>
                                          <p:attrName>ppt_h</p:attrName>
                                        </p:attrNameLst>
                                      </p:cBhvr>
                                      <p:tavLst>
                                        <p:tav tm="0">
                                          <p:val>
                                            <p:fltVal val="0"/>
                                          </p:val>
                                        </p:tav>
                                        <p:tav tm="100000">
                                          <p:val>
                                            <p:strVal val="#ppt_h"/>
                                          </p:val>
                                        </p:tav>
                                      </p:tavLst>
                                    </p:anim>
                                    <p:animEffect transition="in" filter="fade">
                                      <p:cBhvr>
                                        <p:cTn id="18" dur="500"/>
                                        <p:tgtEl>
                                          <p:spTgt spid="3078"/>
                                        </p:tgtEl>
                                      </p:cBhvr>
                                    </p:animEffect>
                                  </p:childTnLst>
                                </p:cTn>
                              </p:par>
                              <p:par>
                                <p:cTn id="19" presetID="22" presetClass="entr" presetSubtype="2" fill="hold" grpId="0" nodeType="withEffect">
                                  <p:stCondLst>
                                    <p:cond delay="250"/>
                                  </p:stCondLst>
                                  <p:childTnLst>
                                    <p:set>
                                      <p:cBhvr>
                                        <p:cTn id="20" dur="1" fill="hold">
                                          <p:stCondLst>
                                            <p:cond delay="0"/>
                                          </p:stCondLst>
                                        </p:cTn>
                                        <p:tgtEl>
                                          <p:spTgt spid="5"/>
                                        </p:tgtEl>
                                        <p:attrNameLst>
                                          <p:attrName>style.visibility</p:attrName>
                                        </p:attrNameLst>
                                      </p:cBhvr>
                                      <p:to>
                                        <p:strVal val="visible"/>
                                      </p:to>
                                    </p:set>
                                    <p:animEffect transition="in" filter="wipe(right)">
                                      <p:cBhvr>
                                        <p:cTn id="21" dur="500"/>
                                        <p:tgtEl>
                                          <p:spTgt spid="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p:cTn id="24" dur="500" fill="hold"/>
                                        <p:tgtEl>
                                          <p:spTgt spid="31"/>
                                        </p:tgtEl>
                                        <p:attrNameLst>
                                          <p:attrName>ppt_w</p:attrName>
                                        </p:attrNameLst>
                                      </p:cBhvr>
                                      <p:tavLst>
                                        <p:tav tm="0">
                                          <p:val>
                                            <p:fltVal val="0"/>
                                          </p:val>
                                        </p:tav>
                                        <p:tav tm="100000">
                                          <p:val>
                                            <p:strVal val="#ppt_w"/>
                                          </p:val>
                                        </p:tav>
                                      </p:tavLst>
                                    </p:anim>
                                    <p:anim calcmode="lin" valueType="num">
                                      <p:cBhvr>
                                        <p:cTn id="25" dur="500" fill="hold"/>
                                        <p:tgtEl>
                                          <p:spTgt spid="31"/>
                                        </p:tgtEl>
                                        <p:attrNameLst>
                                          <p:attrName>ppt_h</p:attrName>
                                        </p:attrNameLst>
                                      </p:cBhvr>
                                      <p:tavLst>
                                        <p:tav tm="0">
                                          <p:val>
                                            <p:fltVal val="0"/>
                                          </p:val>
                                        </p:tav>
                                        <p:tav tm="100000">
                                          <p:val>
                                            <p:strVal val="#ppt_h"/>
                                          </p:val>
                                        </p:tav>
                                      </p:tavLst>
                                    </p:anim>
                                    <p:animEffect transition="in" filter="fade">
                                      <p:cBhvr>
                                        <p:cTn id="26" dur="500"/>
                                        <p:tgtEl>
                                          <p:spTgt spid="31"/>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30"/>
                                        </p:tgtEl>
                                        <p:attrNameLst>
                                          <p:attrName>style.visibility</p:attrName>
                                        </p:attrNameLst>
                                      </p:cBhvr>
                                      <p:to>
                                        <p:strVal val="visible"/>
                                      </p:to>
                                    </p:set>
                                    <p:animEffect transition="in" filter="wipe(left)">
                                      <p:cBhvr>
                                        <p:cTn id="29" dur="500"/>
                                        <p:tgtEl>
                                          <p:spTgt spid="3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Effect transition="in" filter="fade">
                                      <p:cBhvr>
                                        <p:cTn id="34" dur="500"/>
                                        <p:tgtEl>
                                          <p:spTgt spid="19"/>
                                        </p:tgtEl>
                                      </p:cBhvr>
                                    </p:animEffect>
                                  </p:childTnLst>
                                </p:cTn>
                              </p:par>
                              <p:par>
                                <p:cTn id="35" presetID="22" presetClass="entr" presetSubtype="2" fill="hold" grpId="0" nodeType="withEffect">
                                  <p:stCondLst>
                                    <p:cond delay="250"/>
                                  </p:stCondLst>
                                  <p:childTnLst>
                                    <p:set>
                                      <p:cBhvr>
                                        <p:cTn id="36" dur="1" fill="hold">
                                          <p:stCondLst>
                                            <p:cond delay="0"/>
                                          </p:stCondLst>
                                        </p:cTn>
                                        <p:tgtEl>
                                          <p:spTgt spid="18"/>
                                        </p:tgtEl>
                                        <p:attrNameLst>
                                          <p:attrName>style.visibility</p:attrName>
                                        </p:attrNameLst>
                                      </p:cBhvr>
                                      <p:to>
                                        <p:strVal val="visible"/>
                                      </p:to>
                                    </p:set>
                                    <p:animEffect transition="in" filter="wipe(right)">
                                      <p:cBhvr>
                                        <p:cTn id="37" dur="500"/>
                                        <p:tgtEl>
                                          <p:spTgt spid="18"/>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 calcmode="lin" valueType="num">
                                      <p:cBhvr>
                                        <p:cTn id="40" dur="500" fill="hold"/>
                                        <p:tgtEl>
                                          <p:spTgt spid="34"/>
                                        </p:tgtEl>
                                        <p:attrNameLst>
                                          <p:attrName>ppt_w</p:attrName>
                                        </p:attrNameLst>
                                      </p:cBhvr>
                                      <p:tavLst>
                                        <p:tav tm="0">
                                          <p:val>
                                            <p:fltVal val="0"/>
                                          </p:val>
                                        </p:tav>
                                        <p:tav tm="100000">
                                          <p:val>
                                            <p:strVal val="#ppt_w"/>
                                          </p:val>
                                        </p:tav>
                                      </p:tavLst>
                                    </p:anim>
                                    <p:anim calcmode="lin" valueType="num">
                                      <p:cBhvr>
                                        <p:cTn id="41" dur="500" fill="hold"/>
                                        <p:tgtEl>
                                          <p:spTgt spid="34"/>
                                        </p:tgtEl>
                                        <p:attrNameLst>
                                          <p:attrName>ppt_h</p:attrName>
                                        </p:attrNameLst>
                                      </p:cBhvr>
                                      <p:tavLst>
                                        <p:tav tm="0">
                                          <p:val>
                                            <p:fltVal val="0"/>
                                          </p:val>
                                        </p:tav>
                                        <p:tav tm="100000">
                                          <p:val>
                                            <p:strVal val="#ppt_h"/>
                                          </p:val>
                                        </p:tav>
                                      </p:tavLst>
                                    </p:anim>
                                    <p:animEffect transition="in" filter="fade">
                                      <p:cBhvr>
                                        <p:cTn id="42" dur="500"/>
                                        <p:tgtEl>
                                          <p:spTgt spid="34"/>
                                        </p:tgtEl>
                                      </p:cBhvr>
                                    </p:animEffect>
                                  </p:childTnLst>
                                </p:cTn>
                              </p:par>
                              <p:par>
                                <p:cTn id="43" presetID="22" presetClass="entr" presetSubtype="8" fill="hold" grpId="0" nodeType="withEffect">
                                  <p:stCondLst>
                                    <p:cond delay="250"/>
                                  </p:stCondLst>
                                  <p:childTnLst>
                                    <p:set>
                                      <p:cBhvr>
                                        <p:cTn id="44" dur="1" fill="hold">
                                          <p:stCondLst>
                                            <p:cond delay="0"/>
                                          </p:stCondLst>
                                        </p:cTn>
                                        <p:tgtEl>
                                          <p:spTgt spid="41"/>
                                        </p:tgtEl>
                                        <p:attrNameLst>
                                          <p:attrName>style.visibility</p:attrName>
                                        </p:attrNameLst>
                                      </p:cBhvr>
                                      <p:to>
                                        <p:strVal val="visible"/>
                                      </p:to>
                                    </p:set>
                                    <p:animEffect transition="in" filter="wipe(left)">
                                      <p:cBhvr>
                                        <p:cTn id="4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078" grpId="0"/>
      <p:bldP spid="18" grpId="0" animBg="1"/>
      <p:bldP spid="19" grpId="0"/>
      <p:bldP spid="30" grpId="0" animBg="1"/>
      <p:bldP spid="31" grpId="0"/>
      <p:bldP spid="34" grpId="0"/>
      <p:bldP spid="51" grpId="0"/>
      <p:bldP spid="4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6"/>
          <p:cNvGrpSpPr/>
          <p:nvPr/>
        </p:nvGrpSpPr>
        <p:grpSpPr bwMode="auto">
          <a:xfrm>
            <a:off x="1951038" y="1586403"/>
            <a:ext cx="5084762" cy="763823"/>
            <a:chOff x="1763688" y="1851670"/>
            <a:chExt cx="5760640" cy="864096"/>
          </a:xfrm>
        </p:grpSpPr>
        <p:cxnSp>
          <p:nvCxnSpPr>
            <p:cNvPr id="58" name="直接连接符 57"/>
            <p:cNvCxnSpPr/>
            <p:nvPr/>
          </p:nvCxnSpPr>
          <p:spPr>
            <a:xfrm>
              <a:off x="4644908" y="1851670"/>
              <a:ext cx="0" cy="864096"/>
            </a:xfrm>
            <a:prstGeom prst="line">
              <a:avLst/>
            </a:prstGeom>
            <a:ln w="635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1763688" y="2284616"/>
              <a:ext cx="0" cy="431150"/>
            </a:xfrm>
            <a:prstGeom prst="line">
              <a:avLst/>
            </a:prstGeom>
            <a:ln w="635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7524328" y="2284616"/>
              <a:ext cx="0" cy="431150"/>
            </a:xfrm>
            <a:prstGeom prst="line">
              <a:avLst/>
            </a:prstGeom>
            <a:ln w="635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1763688" y="2284616"/>
              <a:ext cx="5760640" cy="0"/>
            </a:xfrm>
            <a:prstGeom prst="line">
              <a:avLst/>
            </a:prstGeom>
            <a:ln w="6350">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grpSp>
        <p:nvGrpSpPr>
          <p:cNvPr id="3" name="组合 61"/>
          <p:cNvGrpSpPr/>
          <p:nvPr/>
        </p:nvGrpSpPr>
        <p:grpSpPr bwMode="auto">
          <a:xfrm>
            <a:off x="3429000" y="2212071"/>
            <a:ext cx="2128838" cy="549445"/>
            <a:chOff x="3563888" y="953951"/>
            <a:chExt cx="2232248" cy="576064"/>
          </a:xfrm>
        </p:grpSpPr>
        <p:grpSp>
          <p:nvGrpSpPr>
            <p:cNvPr id="4" name="组合 62"/>
            <p:cNvGrpSpPr/>
            <p:nvPr/>
          </p:nvGrpSpPr>
          <p:grpSpPr bwMode="auto">
            <a:xfrm>
              <a:off x="3563888" y="953951"/>
              <a:ext cx="2232248" cy="576064"/>
              <a:chOff x="3059832" y="915566"/>
              <a:chExt cx="2232248" cy="576064"/>
            </a:xfrm>
          </p:grpSpPr>
          <p:sp>
            <p:nvSpPr>
              <p:cNvPr id="65" name="矩形 64"/>
              <p:cNvSpPr/>
              <p:nvPr/>
            </p:nvSpPr>
            <p:spPr>
              <a:xfrm>
                <a:off x="3059832" y="915566"/>
                <a:ext cx="2232248" cy="576064"/>
              </a:xfrm>
              <a:prstGeom prst="rect">
                <a:avLst/>
              </a:prstGeom>
              <a:solidFill>
                <a:schemeClr val="accent3"/>
              </a:solidFill>
              <a:ln w="12700">
                <a:solidFill>
                  <a:schemeClr val="bg1"/>
                </a:solidFill>
              </a:ln>
              <a:effectLst>
                <a:outerShdw blurRad="25400" dist="25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bg1"/>
                  </a:solidFill>
                </a:endParaRPr>
              </a:p>
            </p:txBody>
          </p:sp>
          <p:sp>
            <p:nvSpPr>
              <p:cNvPr id="66" name="圆角矩形 65"/>
              <p:cNvSpPr/>
              <p:nvPr/>
            </p:nvSpPr>
            <p:spPr>
              <a:xfrm>
                <a:off x="3103265" y="953951"/>
                <a:ext cx="626548" cy="504056"/>
              </a:xfrm>
              <a:prstGeom prst="roundRect">
                <a:avLst/>
              </a:prstGeom>
              <a:blipFill>
                <a:blip r:embed="rId3" cstate="screen"/>
                <a:stretch>
                  <a:fillRect/>
                </a:stretch>
              </a:blip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bg1"/>
                  </a:solidFill>
                </a:endParaRPr>
              </a:p>
            </p:txBody>
          </p:sp>
        </p:grpSp>
        <p:sp>
          <p:nvSpPr>
            <p:cNvPr id="64" name="矩形 1"/>
            <p:cNvSpPr>
              <a:spLocks noChangeArrowheads="1"/>
            </p:cNvSpPr>
            <p:nvPr/>
          </p:nvSpPr>
          <p:spPr bwMode="auto">
            <a:xfrm>
              <a:off x="4211423" y="1097135"/>
              <a:ext cx="1563072" cy="289697"/>
            </a:xfrm>
            <a:prstGeom prst="rect">
              <a:avLst/>
            </a:prstGeom>
            <a:noFill/>
            <a:ln>
              <a:noFill/>
            </a:ln>
            <a:effectLst>
              <a:outerShdw blurRad="12700" dist="127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1200" dirty="0">
                <a:solidFill>
                  <a:schemeClr val="bg1"/>
                </a:solidFill>
              </a:endParaRPr>
            </a:p>
          </p:txBody>
        </p:sp>
      </p:grpSp>
      <p:grpSp>
        <p:nvGrpSpPr>
          <p:cNvPr id="5" name="组合 66"/>
          <p:cNvGrpSpPr/>
          <p:nvPr/>
        </p:nvGrpSpPr>
        <p:grpSpPr bwMode="auto">
          <a:xfrm>
            <a:off x="885825" y="2212071"/>
            <a:ext cx="2130425" cy="549445"/>
            <a:chOff x="3563888" y="953951"/>
            <a:chExt cx="2232248" cy="576064"/>
          </a:xfrm>
        </p:grpSpPr>
        <p:grpSp>
          <p:nvGrpSpPr>
            <p:cNvPr id="6" name="组合 67"/>
            <p:cNvGrpSpPr/>
            <p:nvPr/>
          </p:nvGrpSpPr>
          <p:grpSpPr bwMode="auto">
            <a:xfrm>
              <a:off x="3563888" y="953951"/>
              <a:ext cx="2232248" cy="576064"/>
              <a:chOff x="3059832" y="915566"/>
              <a:chExt cx="2232248" cy="576064"/>
            </a:xfrm>
          </p:grpSpPr>
          <p:sp>
            <p:nvSpPr>
              <p:cNvPr id="70" name="矩形 69"/>
              <p:cNvSpPr/>
              <p:nvPr/>
            </p:nvSpPr>
            <p:spPr>
              <a:xfrm>
                <a:off x="3059832" y="915566"/>
                <a:ext cx="2232248" cy="576064"/>
              </a:xfrm>
              <a:prstGeom prst="rect">
                <a:avLst/>
              </a:prstGeom>
              <a:solidFill>
                <a:schemeClr val="accent2"/>
              </a:solidFill>
              <a:ln w="12700">
                <a:solidFill>
                  <a:schemeClr val="bg1"/>
                </a:solidFill>
              </a:ln>
              <a:effectLst>
                <a:outerShdw blurRad="25400" dist="25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bg1"/>
                  </a:solidFill>
                </a:endParaRPr>
              </a:p>
            </p:txBody>
          </p:sp>
          <p:sp>
            <p:nvSpPr>
              <p:cNvPr id="71" name="圆角矩形 70"/>
              <p:cNvSpPr/>
              <p:nvPr/>
            </p:nvSpPr>
            <p:spPr>
              <a:xfrm>
                <a:off x="3103264" y="953951"/>
                <a:ext cx="687763" cy="504056"/>
              </a:xfrm>
              <a:prstGeom prst="roundRect">
                <a:avLst/>
              </a:prstGeom>
              <a:blipFill>
                <a:blip r:embed="rId4" cstate="screen"/>
                <a:stretch>
                  <a:fillRect/>
                </a:stretch>
              </a:blip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bg1"/>
                  </a:solidFill>
                </a:endParaRPr>
              </a:p>
            </p:txBody>
          </p:sp>
        </p:grpSp>
        <p:sp>
          <p:nvSpPr>
            <p:cNvPr id="69" name="矩形 1"/>
            <p:cNvSpPr>
              <a:spLocks noChangeArrowheads="1"/>
            </p:cNvSpPr>
            <p:nvPr/>
          </p:nvSpPr>
          <p:spPr bwMode="auto">
            <a:xfrm>
              <a:off x="4257516" y="1097135"/>
              <a:ext cx="1417195" cy="289697"/>
            </a:xfrm>
            <a:prstGeom prst="rect">
              <a:avLst/>
            </a:prstGeom>
            <a:noFill/>
            <a:ln>
              <a:noFill/>
            </a:ln>
            <a:effectLst>
              <a:outerShdw blurRad="12700" dist="127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1200" dirty="0">
                <a:solidFill>
                  <a:schemeClr val="bg1"/>
                </a:solidFill>
              </a:endParaRPr>
            </a:p>
          </p:txBody>
        </p:sp>
      </p:grpSp>
      <p:grpSp>
        <p:nvGrpSpPr>
          <p:cNvPr id="7" name="组合 71"/>
          <p:cNvGrpSpPr/>
          <p:nvPr/>
        </p:nvGrpSpPr>
        <p:grpSpPr bwMode="auto">
          <a:xfrm>
            <a:off x="5970589" y="2212071"/>
            <a:ext cx="2130425" cy="549445"/>
            <a:chOff x="3563888" y="953951"/>
            <a:chExt cx="2232248" cy="576064"/>
          </a:xfrm>
        </p:grpSpPr>
        <p:grpSp>
          <p:nvGrpSpPr>
            <p:cNvPr id="8" name="组合 72"/>
            <p:cNvGrpSpPr/>
            <p:nvPr/>
          </p:nvGrpSpPr>
          <p:grpSpPr bwMode="auto">
            <a:xfrm>
              <a:off x="3563888" y="953951"/>
              <a:ext cx="2232248" cy="576064"/>
              <a:chOff x="3059832" y="915566"/>
              <a:chExt cx="2232248" cy="576064"/>
            </a:xfrm>
          </p:grpSpPr>
          <p:sp>
            <p:nvSpPr>
              <p:cNvPr id="75" name="矩形 74"/>
              <p:cNvSpPr/>
              <p:nvPr/>
            </p:nvSpPr>
            <p:spPr>
              <a:xfrm>
                <a:off x="3059832" y="915566"/>
                <a:ext cx="2232248" cy="576064"/>
              </a:xfrm>
              <a:prstGeom prst="rect">
                <a:avLst/>
              </a:prstGeom>
              <a:solidFill>
                <a:schemeClr val="accent4"/>
              </a:solidFill>
              <a:ln w="12700">
                <a:solidFill>
                  <a:schemeClr val="bg1"/>
                </a:solidFill>
              </a:ln>
              <a:effectLst>
                <a:outerShdw blurRad="25400" dist="25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bg1"/>
                  </a:solidFill>
                </a:endParaRPr>
              </a:p>
            </p:txBody>
          </p:sp>
          <p:sp>
            <p:nvSpPr>
              <p:cNvPr id="76" name="圆角矩形 75"/>
              <p:cNvSpPr/>
              <p:nvPr/>
            </p:nvSpPr>
            <p:spPr>
              <a:xfrm>
                <a:off x="3103264" y="953951"/>
                <a:ext cx="679171" cy="504056"/>
              </a:xfrm>
              <a:prstGeom prst="roundRect">
                <a:avLst/>
              </a:prstGeom>
              <a:blipFill>
                <a:blip r:embed="rId5" cstate="screen"/>
                <a:stretch>
                  <a:fillRect/>
                </a:stretch>
              </a:blip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bg1"/>
                  </a:solidFill>
                </a:endParaRPr>
              </a:p>
            </p:txBody>
          </p:sp>
        </p:grpSp>
        <p:sp>
          <p:nvSpPr>
            <p:cNvPr id="74" name="矩形 1"/>
            <p:cNvSpPr>
              <a:spLocks noChangeArrowheads="1"/>
            </p:cNvSpPr>
            <p:nvPr/>
          </p:nvSpPr>
          <p:spPr bwMode="auto">
            <a:xfrm>
              <a:off x="4210940" y="1098799"/>
              <a:ext cx="1417195" cy="291362"/>
            </a:xfrm>
            <a:prstGeom prst="rect">
              <a:avLst/>
            </a:prstGeom>
            <a:noFill/>
            <a:ln>
              <a:noFill/>
            </a:ln>
            <a:effectLst>
              <a:outerShdw blurRad="12700" dist="127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1200" dirty="0">
                <a:solidFill>
                  <a:schemeClr val="bg1"/>
                </a:solidFill>
              </a:endParaRPr>
            </a:p>
          </p:txBody>
        </p:sp>
      </p:grpSp>
      <p:grpSp>
        <p:nvGrpSpPr>
          <p:cNvPr id="9" name="组合 76"/>
          <p:cNvGrpSpPr/>
          <p:nvPr/>
        </p:nvGrpSpPr>
        <p:grpSpPr bwMode="auto">
          <a:xfrm>
            <a:off x="3429001" y="1141765"/>
            <a:ext cx="2130425" cy="551032"/>
            <a:chOff x="3563888" y="953951"/>
            <a:chExt cx="2232248" cy="576064"/>
          </a:xfrm>
        </p:grpSpPr>
        <p:grpSp>
          <p:nvGrpSpPr>
            <p:cNvPr id="10" name="组合 77"/>
            <p:cNvGrpSpPr/>
            <p:nvPr/>
          </p:nvGrpSpPr>
          <p:grpSpPr bwMode="auto">
            <a:xfrm>
              <a:off x="3563888" y="953951"/>
              <a:ext cx="2232248" cy="576064"/>
              <a:chOff x="3059832" y="915566"/>
              <a:chExt cx="2232248" cy="576064"/>
            </a:xfrm>
          </p:grpSpPr>
          <p:sp>
            <p:nvSpPr>
              <p:cNvPr id="80" name="矩形 79"/>
              <p:cNvSpPr/>
              <p:nvPr/>
            </p:nvSpPr>
            <p:spPr>
              <a:xfrm>
                <a:off x="3059832" y="915566"/>
                <a:ext cx="2232248" cy="576064"/>
              </a:xfrm>
              <a:prstGeom prst="rect">
                <a:avLst/>
              </a:prstGeom>
              <a:solidFill>
                <a:schemeClr val="accent1"/>
              </a:solidFill>
              <a:ln w="12700">
                <a:solidFill>
                  <a:schemeClr val="bg1"/>
                </a:solidFill>
              </a:ln>
              <a:effectLst>
                <a:outerShdw blurRad="25400" dist="25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bg1"/>
                  </a:solidFill>
                </a:endParaRPr>
              </a:p>
            </p:txBody>
          </p:sp>
          <p:sp>
            <p:nvSpPr>
              <p:cNvPr id="81" name="圆角矩形 80"/>
              <p:cNvSpPr/>
              <p:nvPr/>
            </p:nvSpPr>
            <p:spPr>
              <a:xfrm>
                <a:off x="3103264" y="953951"/>
                <a:ext cx="701497" cy="504056"/>
              </a:xfrm>
              <a:prstGeom prst="roundRect">
                <a:avLst/>
              </a:prstGeom>
              <a:blipFill>
                <a:blip r:embed="rId6" cstate="screen"/>
                <a:stretch>
                  <a:fillRect/>
                </a:stretch>
              </a:blip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bg1"/>
                  </a:solidFill>
                </a:endParaRPr>
              </a:p>
            </p:txBody>
          </p:sp>
        </p:grpSp>
        <p:sp>
          <p:nvSpPr>
            <p:cNvPr id="79" name="矩形 1"/>
            <p:cNvSpPr>
              <a:spLocks noChangeArrowheads="1"/>
            </p:cNvSpPr>
            <p:nvPr/>
          </p:nvSpPr>
          <p:spPr bwMode="auto">
            <a:xfrm>
              <a:off x="4355654" y="1103363"/>
              <a:ext cx="1417195" cy="290522"/>
            </a:xfrm>
            <a:prstGeom prst="rect">
              <a:avLst/>
            </a:prstGeom>
            <a:noFill/>
            <a:ln>
              <a:noFill/>
            </a:ln>
            <a:effectLst>
              <a:outerShdw blurRad="12700" dist="127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1200" dirty="0">
                <a:solidFill>
                  <a:schemeClr val="bg1"/>
                </a:solidFill>
              </a:endParaRPr>
            </a:p>
          </p:txBody>
        </p:sp>
      </p:grpSp>
      <p:grpSp>
        <p:nvGrpSpPr>
          <p:cNvPr id="11" name="组合 81"/>
          <p:cNvGrpSpPr/>
          <p:nvPr/>
        </p:nvGrpSpPr>
        <p:grpSpPr bwMode="auto">
          <a:xfrm>
            <a:off x="1187450" y="2788511"/>
            <a:ext cx="763588" cy="360474"/>
            <a:chOff x="1187624" y="2787774"/>
            <a:chExt cx="763369" cy="360040"/>
          </a:xfrm>
        </p:grpSpPr>
        <p:grpSp>
          <p:nvGrpSpPr>
            <p:cNvPr id="12" name="组合 82"/>
            <p:cNvGrpSpPr/>
            <p:nvPr/>
          </p:nvGrpSpPr>
          <p:grpSpPr bwMode="auto">
            <a:xfrm>
              <a:off x="1187624" y="2787774"/>
              <a:ext cx="720081" cy="360040"/>
              <a:chOff x="1127257" y="3075806"/>
              <a:chExt cx="720081" cy="360040"/>
            </a:xfrm>
          </p:grpSpPr>
          <p:cxnSp>
            <p:nvCxnSpPr>
              <p:cNvPr id="85" name="直接连接符 84"/>
              <p:cNvCxnSpPr/>
              <p:nvPr/>
            </p:nvCxnSpPr>
            <p:spPr>
              <a:xfrm>
                <a:off x="1127257" y="3075806"/>
                <a:ext cx="0" cy="215706"/>
              </a:xfrm>
              <a:prstGeom prst="line">
                <a:avLst/>
              </a:prstGeom>
              <a:blipFill>
                <a:blip r:embed="rId7"/>
                <a:stretch>
                  <a:fillRect/>
                </a:stretch>
              </a:blipFill>
              <a:ln w="63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86" name="直接连接符 85"/>
              <p:cNvCxnSpPr/>
              <p:nvPr/>
            </p:nvCxnSpPr>
            <p:spPr>
              <a:xfrm>
                <a:off x="1127257" y="3291512"/>
                <a:ext cx="360259" cy="0"/>
              </a:xfrm>
              <a:prstGeom prst="line">
                <a:avLst/>
              </a:prstGeom>
              <a:blipFill>
                <a:blip r:embed="rId7"/>
                <a:stretch>
                  <a:fillRect/>
                </a:stretch>
              </a:blipFill>
              <a:ln w="63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cxnSp>
          <p:sp>
            <p:nvSpPr>
              <p:cNvPr id="87" name="圆角矩形 86"/>
              <p:cNvSpPr/>
              <p:nvPr/>
            </p:nvSpPr>
            <p:spPr>
              <a:xfrm>
                <a:off x="1271678" y="3183659"/>
                <a:ext cx="576096" cy="25218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000"/>
              </a:p>
            </p:txBody>
          </p:sp>
        </p:grpSp>
        <p:sp>
          <p:nvSpPr>
            <p:cNvPr id="84" name="矩形 1"/>
            <p:cNvSpPr>
              <a:spLocks noChangeArrowheads="1"/>
            </p:cNvSpPr>
            <p:nvPr/>
          </p:nvSpPr>
          <p:spPr bwMode="auto">
            <a:xfrm>
              <a:off x="1306653" y="2901513"/>
              <a:ext cx="644340" cy="245925"/>
            </a:xfrm>
            <a:prstGeom prst="rect">
              <a:avLst/>
            </a:prstGeom>
            <a:noFill/>
            <a:ln>
              <a:noFill/>
            </a:ln>
            <a:effectLst>
              <a:outerShdw blurRad="12700" dist="127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defRPr/>
              </a:pPr>
              <a:r>
                <a:rPr lang="zh-CN" altLang="en-US" sz="1000" kern="0" dirty="0" smtClean="0">
                  <a:solidFill>
                    <a:schemeClr val="bg1"/>
                  </a:solidFill>
                  <a:latin typeface="微软雅黑" panose="020B0503020204020204" pitchFamily="34" charset="-122"/>
                  <a:ea typeface="微软雅黑" panose="020B0503020204020204" pitchFamily="34" charset="-122"/>
                </a:rPr>
                <a:t>关键词</a:t>
              </a:r>
              <a:endParaRPr lang="zh-CN" altLang="en-US" sz="1000" kern="0" dirty="0">
                <a:solidFill>
                  <a:schemeClr val="bg1"/>
                </a:solidFill>
                <a:latin typeface="微软雅黑" panose="020B0503020204020204" pitchFamily="34" charset="-122"/>
                <a:ea typeface="微软雅黑" panose="020B0503020204020204" pitchFamily="34" charset="-122"/>
              </a:endParaRPr>
            </a:p>
          </p:txBody>
        </p:sp>
      </p:grpSp>
      <p:grpSp>
        <p:nvGrpSpPr>
          <p:cNvPr id="13" name="组合 87"/>
          <p:cNvGrpSpPr/>
          <p:nvPr/>
        </p:nvGrpSpPr>
        <p:grpSpPr bwMode="auto">
          <a:xfrm>
            <a:off x="1619251" y="3148986"/>
            <a:ext cx="144463" cy="1368847"/>
            <a:chOff x="1619672" y="3291830"/>
            <a:chExt cx="144016" cy="1368152"/>
          </a:xfrm>
        </p:grpSpPr>
        <p:cxnSp>
          <p:nvCxnSpPr>
            <p:cNvPr id="89" name="直接连接符 88"/>
            <p:cNvCxnSpPr/>
            <p:nvPr/>
          </p:nvCxnSpPr>
          <p:spPr>
            <a:xfrm>
              <a:off x="1619672" y="3291830"/>
              <a:ext cx="0" cy="1368152"/>
            </a:xfrm>
            <a:prstGeom prst="line">
              <a:avLst/>
            </a:prstGeom>
            <a:blipFill>
              <a:blip r:embed="rId7"/>
              <a:stretch>
                <a:fillRect/>
              </a:stretch>
            </a:blipFill>
            <a:ln w="63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90" name="直接连接符 89"/>
            <p:cNvCxnSpPr/>
            <p:nvPr/>
          </p:nvCxnSpPr>
          <p:spPr>
            <a:xfrm>
              <a:off x="1619672" y="4659982"/>
              <a:ext cx="144016" cy="0"/>
            </a:xfrm>
            <a:prstGeom prst="line">
              <a:avLst/>
            </a:prstGeom>
            <a:blipFill>
              <a:blip r:embed="rId7"/>
              <a:stretch>
                <a:fillRect/>
              </a:stretch>
            </a:blipFill>
            <a:ln w="6350">
              <a:solidFill>
                <a:schemeClr val="accent2"/>
              </a:solidFill>
              <a:prstDash val="dash"/>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91" name="直接连接符 90"/>
            <p:cNvCxnSpPr/>
            <p:nvPr/>
          </p:nvCxnSpPr>
          <p:spPr>
            <a:xfrm>
              <a:off x="1619672" y="4191762"/>
              <a:ext cx="144016" cy="0"/>
            </a:xfrm>
            <a:prstGeom prst="line">
              <a:avLst/>
            </a:prstGeom>
            <a:blipFill>
              <a:blip r:embed="rId7"/>
              <a:stretch>
                <a:fillRect/>
              </a:stretch>
            </a:blipFill>
            <a:ln w="6350">
              <a:solidFill>
                <a:schemeClr val="accent2"/>
              </a:solidFill>
              <a:prstDash val="dash"/>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92" name="直接连接符 91"/>
            <p:cNvCxnSpPr/>
            <p:nvPr/>
          </p:nvCxnSpPr>
          <p:spPr>
            <a:xfrm>
              <a:off x="1619672" y="3723544"/>
              <a:ext cx="144016" cy="0"/>
            </a:xfrm>
            <a:prstGeom prst="line">
              <a:avLst/>
            </a:prstGeom>
            <a:blipFill>
              <a:blip r:embed="rId7"/>
              <a:stretch>
                <a:fillRect/>
              </a:stretch>
            </a:blipFill>
            <a:ln w="6350">
              <a:solidFill>
                <a:schemeClr val="accent2"/>
              </a:solidFill>
              <a:prstDash val="dash"/>
              <a:tailEnd type="oval"/>
            </a:ln>
          </p:spPr>
          <p:style>
            <a:lnRef idx="2">
              <a:schemeClr val="accent1">
                <a:shade val="50000"/>
              </a:schemeClr>
            </a:lnRef>
            <a:fillRef idx="1">
              <a:schemeClr val="accent1"/>
            </a:fillRef>
            <a:effectRef idx="0">
              <a:schemeClr val="accent1"/>
            </a:effectRef>
            <a:fontRef idx="minor">
              <a:schemeClr val="lt1"/>
            </a:fontRef>
          </p:style>
        </p:cxnSp>
      </p:grpSp>
      <p:sp>
        <p:nvSpPr>
          <p:cNvPr id="144" name="矩形 143"/>
          <p:cNvSpPr>
            <a:spLocks noChangeArrowheads="1"/>
          </p:cNvSpPr>
          <p:nvPr/>
        </p:nvSpPr>
        <p:spPr bwMode="auto">
          <a:xfrm>
            <a:off x="1882776" y="3399826"/>
            <a:ext cx="12874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lnSpc>
                <a:spcPts val="1200"/>
              </a:lnSpc>
              <a:spcBef>
                <a:spcPct val="0"/>
              </a:spcBef>
              <a:buFontTx/>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随着计算机技术的发展及印刷技术的进步。</a:t>
            </a:r>
          </a:p>
        </p:txBody>
      </p:sp>
      <p:sp>
        <p:nvSpPr>
          <p:cNvPr id="145" name="矩形 144"/>
          <p:cNvSpPr>
            <a:spLocks noChangeArrowheads="1"/>
          </p:cNvSpPr>
          <p:nvPr/>
        </p:nvSpPr>
        <p:spPr bwMode="auto">
          <a:xfrm>
            <a:off x="1882776" y="3868284"/>
            <a:ext cx="12874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lnSpc>
                <a:spcPts val="1200"/>
              </a:lnSpc>
              <a:spcBef>
                <a:spcPct val="0"/>
              </a:spcBef>
              <a:buFontTx/>
              <a:buNone/>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随着计算机技术的发展及印刷技术的进步。</a:t>
            </a:r>
          </a:p>
        </p:txBody>
      </p:sp>
      <p:sp>
        <p:nvSpPr>
          <p:cNvPr id="146" name="矩形 145"/>
          <p:cNvSpPr>
            <a:spLocks noChangeArrowheads="1"/>
          </p:cNvSpPr>
          <p:nvPr/>
        </p:nvSpPr>
        <p:spPr bwMode="auto">
          <a:xfrm>
            <a:off x="1882776" y="4336740"/>
            <a:ext cx="12874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lnSpc>
                <a:spcPts val="1200"/>
              </a:lnSpc>
              <a:spcBef>
                <a:spcPct val="0"/>
              </a:spcBef>
              <a:buFontTx/>
              <a:buNone/>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随着计算机技术的发展及印刷技术的进步。</a:t>
            </a:r>
          </a:p>
        </p:txBody>
      </p:sp>
      <p:grpSp>
        <p:nvGrpSpPr>
          <p:cNvPr id="14" name="组合 146"/>
          <p:cNvGrpSpPr/>
          <p:nvPr/>
        </p:nvGrpSpPr>
        <p:grpSpPr bwMode="auto">
          <a:xfrm>
            <a:off x="3735388" y="2788511"/>
            <a:ext cx="762000" cy="360474"/>
            <a:chOff x="1187624" y="2787774"/>
            <a:chExt cx="763369" cy="360040"/>
          </a:xfrm>
        </p:grpSpPr>
        <p:grpSp>
          <p:nvGrpSpPr>
            <p:cNvPr id="15" name="组合 147"/>
            <p:cNvGrpSpPr/>
            <p:nvPr/>
          </p:nvGrpSpPr>
          <p:grpSpPr bwMode="auto">
            <a:xfrm>
              <a:off x="1187624" y="2787774"/>
              <a:ext cx="720081" cy="360040"/>
              <a:chOff x="1127257" y="3075806"/>
              <a:chExt cx="720081" cy="360040"/>
            </a:xfrm>
          </p:grpSpPr>
          <p:cxnSp>
            <p:nvCxnSpPr>
              <p:cNvPr id="150" name="直接连接符 149"/>
              <p:cNvCxnSpPr/>
              <p:nvPr/>
            </p:nvCxnSpPr>
            <p:spPr>
              <a:xfrm>
                <a:off x="1127257" y="3075806"/>
                <a:ext cx="0" cy="215706"/>
              </a:xfrm>
              <a:prstGeom prst="line">
                <a:avLst/>
              </a:prstGeom>
              <a:blipFill>
                <a:blip r:embed="rId7"/>
                <a:stretch>
                  <a:fillRect/>
                </a:stretch>
              </a:blipFill>
              <a:ln w="635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151" name="直接连接符 150"/>
              <p:cNvCxnSpPr/>
              <p:nvPr/>
            </p:nvCxnSpPr>
            <p:spPr>
              <a:xfrm>
                <a:off x="1127257" y="3291512"/>
                <a:ext cx="359419" cy="0"/>
              </a:xfrm>
              <a:prstGeom prst="line">
                <a:avLst/>
              </a:prstGeom>
              <a:blipFill>
                <a:blip r:embed="rId7"/>
                <a:stretch>
                  <a:fillRect/>
                </a:stretch>
              </a:blipFill>
              <a:ln w="635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cxnSp>
          <p:sp>
            <p:nvSpPr>
              <p:cNvPr id="152" name="圆角矩形 151"/>
              <p:cNvSpPr/>
              <p:nvPr/>
            </p:nvSpPr>
            <p:spPr>
              <a:xfrm>
                <a:off x="1271978" y="3183659"/>
                <a:ext cx="575707" cy="25218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000"/>
              </a:p>
            </p:txBody>
          </p:sp>
        </p:grpSp>
        <p:sp>
          <p:nvSpPr>
            <p:cNvPr id="149" name="矩形 1"/>
            <p:cNvSpPr>
              <a:spLocks noChangeArrowheads="1"/>
            </p:cNvSpPr>
            <p:nvPr/>
          </p:nvSpPr>
          <p:spPr bwMode="auto">
            <a:xfrm>
              <a:off x="1306900" y="2886111"/>
              <a:ext cx="644093" cy="245925"/>
            </a:xfrm>
            <a:prstGeom prst="rect">
              <a:avLst/>
            </a:prstGeom>
            <a:noFill/>
            <a:ln>
              <a:noFill/>
            </a:ln>
            <a:effectLst>
              <a:outerShdw blurRad="12700" dist="127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defRPr/>
              </a:pPr>
              <a:r>
                <a:rPr lang="zh-CN" altLang="en-US" sz="1000" kern="0" dirty="0" smtClean="0">
                  <a:solidFill>
                    <a:schemeClr val="bg1"/>
                  </a:solidFill>
                  <a:latin typeface="微软雅黑" panose="020B0503020204020204" pitchFamily="34" charset="-122"/>
                  <a:ea typeface="微软雅黑" panose="020B0503020204020204" pitchFamily="34" charset="-122"/>
                </a:rPr>
                <a:t>关键词</a:t>
              </a:r>
              <a:endParaRPr lang="zh-CN" altLang="en-US" sz="1000" kern="0" dirty="0">
                <a:solidFill>
                  <a:schemeClr val="bg1"/>
                </a:solidFill>
                <a:latin typeface="微软雅黑" panose="020B0503020204020204" pitchFamily="34" charset="-122"/>
                <a:ea typeface="微软雅黑" panose="020B0503020204020204" pitchFamily="34" charset="-122"/>
              </a:endParaRPr>
            </a:p>
          </p:txBody>
        </p:sp>
      </p:grpSp>
      <p:grpSp>
        <p:nvGrpSpPr>
          <p:cNvPr id="16" name="组合 152"/>
          <p:cNvGrpSpPr/>
          <p:nvPr/>
        </p:nvGrpSpPr>
        <p:grpSpPr bwMode="auto">
          <a:xfrm>
            <a:off x="4167189" y="3148986"/>
            <a:ext cx="142875" cy="1368847"/>
            <a:chOff x="1619672" y="3291830"/>
            <a:chExt cx="144016" cy="1368152"/>
          </a:xfrm>
        </p:grpSpPr>
        <p:cxnSp>
          <p:nvCxnSpPr>
            <p:cNvPr id="154" name="直接连接符 153"/>
            <p:cNvCxnSpPr/>
            <p:nvPr/>
          </p:nvCxnSpPr>
          <p:spPr>
            <a:xfrm>
              <a:off x="1619672" y="3291830"/>
              <a:ext cx="0" cy="1368152"/>
            </a:xfrm>
            <a:prstGeom prst="line">
              <a:avLst/>
            </a:prstGeom>
            <a:blipFill>
              <a:blip r:embed="rId7"/>
              <a:stretch>
                <a:fillRect/>
              </a:stretch>
            </a:blipFill>
            <a:ln w="635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155" name="直接连接符 154"/>
            <p:cNvCxnSpPr/>
            <p:nvPr/>
          </p:nvCxnSpPr>
          <p:spPr>
            <a:xfrm>
              <a:off x="1619672" y="4659982"/>
              <a:ext cx="144016" cy="0"/>
            </a:xfrm>
            <a:prstGeom prst="line">
              <a:avLst/>
            </a:prstGeom>
            <a:blipFill>
              <a:blip r:embed="rId7"/>
              <a:stretch>
                <a:fillRect/>
              </a:stretch>
            </a:blipFill>
            <a:ln w="6350">
              <a:solidFill>
                <a:schemeClr val="accent3"/>
              </a:solidFill>
              <a:prstDash val="dash"/>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56" name="直接连接符 155"/>
            <p:cNvCxnSpPr/>
            <p:nvPr/>
          </p:nvCxnSpPr>
          <p:spPr>
            <a:xfrm>
              <a:off x="1619672" y="4191762"/>
              <a:ext cx="144016" cy="0"/>
            </a:xfrm>
            <a:prstGeom prst="line">
              <a:avLst/>
            </a:prstGeom>
            <a:blipFill>
              <a:blip r:embed="rId7"/>
              <a:stretch>
                <a:fillRect/>
              </a:stretch>
            </a:blipFill>
            <a:ln w="6350">
              <a:solidFill>
                <a:schemeClr val="accent3"/>
              </a:solidFill>
              <a:prstDash val="dash"/>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57" name="直接连接符 156"/>
            <p:cNvCxnSpPr/>
            <p:nvPr/>
          </p:nvCxnSpPr>
          <p:spPr>
            <a:xfrm>
              <a:off x="1619672" y="3723544"/>
              <a:ext cx="144016" cy="0"/>
            </a:xfrm>
            <a:prstGeom prst="line">
              <a:avLst/>
            </a:prstGeom>
            <a:blipFill>
              <a:blip r:embed="rId7"/>
              <a:stretch>
                <a:fillRect/>
              </a:stretch>
            </a:blipFill>
            <a:ln w="6350">
              <a:solidFill>
                <a:schemeClr val="accent3"/>
              </a:solidFill>
              <a:prstDash val="dash"/>
              <a:tailEnd type="oval"/>
            </a:ln>
          </p:spPr>
          <p:style>
            <a:lnRef idx="2">
              <a:schemeClr val="accent1">
                <a:shade val="50000"/>
              </a:schemeClr>
            </a:lnRef>
            <a:fillRef idx="1">
              <a:schemeClr val="accent1"/>
            </a:fillRef>
            <a:effectRef idx="0">
              <a:schemeClr val="accent1"/>
            </a:effectRef>
            <a:fontRef idx="minor">
              <a:schemeClr val="lt1"/>
            </a:fontRef>
          </p:style>
        </p:cxnSp>
      </p:grpSp>
      <p:sp>
        <p:nvSpPr>
          <p:cNvPr id="158" name="矩形 157"/>
          <p:cNvSpPr>
            <a:spLocks noChangeArrowheads="1"/>
          </p:cNvSpPr>
          <p:nvPr/>
        </p:nvSpPr>
        <p:spPr bwMode="auto">
          <a:xfrm>
            <a:off x="4430714" y="3399826"/>
            <a:ext cx="12858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lnSpc>
                <a:spcPts val="1200"/>
              </a:lnSpc>
              <a:spcBef>
                <a:spcPct val="0"/>
              </a:spcBef>
              <a:buFontTx/>
              <a:buNone/>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随着计算机技术的发展及印刷技术的进步。</a:t>
            </a:r>
          </a:p>
        </p:txBody>
      </p:sp>
      <p:sp>
        <p:nvSpPr>
          <p:cNvPr id="159" name="矩形 158"/>
          <p:cNvSpPr>
            <a:spLocks noChangeArrowheads="1"/>
          </p:cNvSpPr>
          <p:nvPr/>
        </p:nvSpPr>
        <p:spPr bwMode="auto">
          <a:xfrm>
            <a:off x="4430714" y="3868284"/>
            <a:ext cx="12858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lnSpc>
                <a:spcPts val="1200"/>
              </a:lnSpc>
              <a:spcBef>
                <a:spcPct val="0"/>
              </a:spcBef>
              <a:buFontTx/>
              <a:buNone/>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随着计算机技术的发展及印刷技术的进步。</a:t>
            </a:r>
          </a:p>
        </p:txBody>
      </p:sp>
      <p:sp>
        <p:nvSpPr>
          <p:cNvPr id="160" name="矩形 159"/>
          <p:cNvSpPr>
            <a:spLocks noChangeArrowheads="1"/>
          </p:cNvSpPr>
          <p:nvPr/>
        </p:nvSpPr>
        <p:spPr bwMode="auto">
          <a:xfrm>
            <a:off x="4430714" y="4336740"/>
            <a:ext cx="12858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lnSpc>
                <a:spcPts val="1200"/>
              </a:lnSpc>
              <a:spcBef>
                <a:spcPct val="0"/>
              </a:spcBef>
              <a:buFontTx/>
              <a:buNone/>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随着计算机技术的发展及印刷技术的进步。</a:t>
            </a:r>
          </a:p>
        </p:txBody>
      </p:sp>
      <p:grpSp>
        <p:nvGrpSpPr>
          <p:cNvPr id="17" name="组合 160"/>
          <p:cNvGrpSpPr/>
          <p:nvPr/>
        </p:nvGrpSpPr>
        <p:grpSpPr bwMode="auto">
          <a:xfrm>
            <a:off x="6251575" y="2788511"/>
            <a:ext cx="763588" cy="360474"/>
            <a:chOff x="1187624" y="2787774"/>
            <a:chExt cx="763369" cy="360040"/>
          </a:xfrm>
        </p:grpSpPr>
        <p:grpSp>
          <p:nvGrpSpPr>
            <p:cNvPr id="18" name="组合 161"/>
            <p:cNvGrpSpPr/>
            <p:nvPr/>
          </p:nvGrpSpPr>
          <p:grpSpPr bwMode="auto">
            <a:xfrm>
              <a:off x="1187624" y="2787774"/>
              <a:ext cx="720081" cy="360040"/>
              <a:chOff x="1127257" y="3075806"/>
              <a:chExt cx="720081" cy="360040"/>
            </a:xfrm>
          </p:grpSpPr>
          <p:cxnSp>
            <p:nvCxnSpPr>
              <p:cNvPr id="164" name="直接连接符 163"/>
              <p:cNvCxnSpPr/>
              <p:nvPr/>
            </p:nvCxnSpPr>
            <p:spPr>
              <a:xfrm>
                <a:off x="1127257" y="3075806"/>
                <a:ext cx="0" cy="215706"/>
              </a:xfrm>
              <a:prstGeom prst="line">
                <a:avLst/>
              </a:prstGeom>
              <a:blipFill>
                <a:blip r:embed="rId7"/>
                <a:stretch>
                  <a:fillRect/>
                </a:stretch>
              </a:blipFill>
              <a:ln w="6350">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165" name="直接连接符 164"/>
              <p:cNvCxnSpPr/>
              <p:nvPr/>
            </p:nvCxnSpPr>
            <p:spPr>
              <a:xfrm>
                <a:off x="1127257" y="3291512"/>
                <a:ext cx="360259" cy="0"/>
              </a:xfrm>
              <a:prstGeom prst="line">
                <a:avLst/>
              </a:prstGeom>
              <a:blipFill>
                <a:blip r:embed="rId7"/>
                <a:stretch>
                  <a:fillRect/>
                </a:stretch>
              </a:blipFill>
              <a:ln w="6350">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cxnSp>
          <p:sp>
            <p:nvSpPr>
              <p:cNvPr id="166" name="圆角矩形 165"/>
              <p:cNvSpPr/>
              <p:nvPr/>
            </p:nvSpPr>
            <p:spPr>
              <a:xfrm>
                <a:off x="1271678" y="3183659"/>
                <a:ext cx="576096" cy="252187"/>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000"/>
              </a:p>
            </p:txBody>
          </p:sp>
        </p:grpSp>
        <p:sp>
          <p:nvSpPr>
            <p:cNvPr id="163" name="矩形 1"/>
            <p:cNvSpPr>
              <a:spLocks noChangeArrowheads="1"/>
            </p:cNvSpPr>
            <p:nvPr/>
          </p:nvSpPr>
          <p:spPr bwMode="auto">
            <a:xfrm>
              <a:off x="1306653" y="2886111"/>
              <a:ext cx="644340" cy="245925"/>
            </a:xfrm>
            <a:prstGeom prst="rect">
              <a:avLst/>
            </a:prstGeom>
            <a:noFill/>
            <a:ln>
              <a:noFill/>
            </a:ln>
            <a:effectLst>
              <a:outerShdw blurRad="12700" dist="127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defRPr/>
              </a:pPr>
              <a:r>
                <a:rPr lang="zh-CN" altLang="en-US" sz="1000" kern="0" dirty="0" smtClean="0">
                  <a:solidFill>
                    <a:schemeClr val="bg1"/>
                  </a:solidFill>
                  <a:latin typeface="微软雅黑" panose="020B0503020204020204" pitchFamily="34" charset="-122"/>
                  <a:ea typeface="微软雅黑" panose="020B0503020204020204" pitchFamily="34" charset="-122"/>
                </a:rPr>
                <a:t>关键词</a:t>
              </a:r>
              <a:endParaRPr lang="zh-CN" altLang="en-US" sz="1000" kern="0" dirty="0">
                <a:solidFill>
                  <a:schemeClr val="bg1"/>
                </a:solidFill>
                <a:latin typeface="微软雅黑" panose="020B0503020204020204" pitchFamily="34" charset="-122"/>
                <a:ea typeface="微软雅黑" panose="020B0503020204020204" pitchFamily="34" charset="-122"/>
              </a:endParaRPr>
            </a:p>
          </p:txBody>
        </p:sp>
      </p:grpSp>
      <p:grpSp>
        <p:nvGrpSpPr>
          <p:cNvPr id="19" name="组合 166"/>
          <p:cNvGrpSpPr/>
          <p:nvPr/>
        </p:nvGrpSpPr>
        <p:grpSpPr bwMode="auto">
          <a:xfrm>
            <a:off x="6683376" y="3148986"/>
            <a:ext cx="144463" cy="1368847"/>
            <a:chOff x="1619672" y="3291830"/>
            <a:chExt cx="144016" cy="1368152"/>
          </a:xfrm>
        </p:grpSpPr>
        <p:cxnSp>
          <p:nvCxnSpPr>
            <p:cNvPr id="168" name="直接连接符 167"/>
            <p:cNvCxnSpPr/>
            <p:nvPr/>
          </p:nvCxnSpPr>
          <p:spPr>
            <a:xfrm>
              <a:off x="1619672" y="3291830"/>
              <a:ext cx="0" cy="1368152"/>
            </a:xfrm>
            <a:prstGeom prst="line">
              <a:avLst/>
            </a:prstGeom>
            <a:blipFill>
              <a:blip r:embed="rId7"/>
              <a:stretch>
                <a:fillRect/>
              </a:stretch>
            </a:blipFill>
            <a:ln w="6350">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169" name="直接连接符 168"/>
            <p:cNvCxnSpPr/>
            <p:nvPr/>
          </p:nvCxnSpPr>
          <p:spPr>
            <a:xfrm>
              <a:off x="1619672" y="4659982"/>
              <a:ext cx="144016" cy="0"/>
            </a:xfrm>
            <a:prstGeom prst="line">
              <a:avLst/>
            </a:prstGeom>
            <a:blipFill>
              <a:blip r:embed="rId7"/>
              <a:stretch>
                <a:fillRect/>
              </a:stretch>
            </a:blipFill>
            <a:ln w="6350">
              <a:solidFill>
                <a:schemeClr val="accent4"/>
              </a:solidFill>
              <a:prstDash val="dash"/>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70" name="直接连接符 169"/>
            <p:cNvCxnSpPr/>
            <p:nvPr/>
          </p:nvCxnSpPr>
          <p:spPr>
            <a:xfrm>
              <a:off x="1619672" y="4191762"/>
              <a:ext cx="144016" cy="0"/>
            </a:xfrm>
            <a:prstGeom prst="line">
              <a:avLst/>
            </a:prstGeom>
            <a:blipFill>
              <a:blip r:embed="rId7"/>
              <a:stretch>
                <a:fillRect/>
              </a:stretch>
            </a:blipFill>
            <a:ln w="6350">
              <a:solidFill>
                <a:schemeClr val="accent4"/>
              </a:solidFill>
              <a:prstDash val="dash"/>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71" name="直接连接符 170"/>
            <p:cNvCxnSpPr/>
            <p:nvPr/>
          </p:nvCxnSpPr>
          <p:spPr>
            <a:xfrm>
              <a:off x="1619672" y="3723544"/>
              <a:ext cx="144016" cy="0"/>
            </a:xfrm>
            <a:prstGeom prst="line">
              <a:avLst/>
            </a:prstGeom>
            <a:blipFill>
              <a:blip r:embed="rId7"/>
              <a:stretch>
                <a:fillRect/>
              </a:stretch>
            </a:blipFill>
            <a:ln w="6350">
              <a:solidFill>
                <a:schemeClr val="accent4"/>
              </a:solidFill>
              <a:prstDash val="dash"/>
              <a:tailEnd type="oval"/>
            </a:ln>
          </p:spPr>
          <p:style>
            <a:lnRef idx="2">
              <a:schemeClr val="accent1">
                <a:shade val="50000"/>
              </a:schemeClr>
            </a:lnRef>
            <a:fillRef idx="1">
              <a:schemeClr val="accent1"/>
            </a:fillRef>
            <a:effectRef idx="0">
              <a:schemeClr val="accent1"/>
            </a:effectRef>
            <a:fontRef idx="minor">
              <a:schemeClr val="lt1"/>
            </a:fontRef>
          </p:style>
        </p:cxnSp>
      </p:grpSp>
      <p:sp>
        <p:nvSpPr>
          <p:cNvPr id="172" name="矩形 171"/>
          <p:cNvSpPr>
            <a:spLocks noChangeArrowheads="1"/>
          </p:cNvSpPr>
          <p:nvPr/>
        </p:nvSpPr>
        <p:spPr bwMode="auto">
          <a:xfrm>
            <a:off x="6946901" y="3385595"/>
            <a:ext cx="12874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lnSpc>
                <a:spcPts val="1200"/>
              </a:lnSpc>
              <a:spcBef>
                <a:spcPct val="0"/>
              </a:spcBef>
              <a:buFontTx/>
              <a:buNone/>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随着计算机技术的发展及印刷技术的进步。</a:t>
            </a:r>
          </a:p>
        </p:txBody>
      </p:sp>
      <p:sp>
        <p:nvSpPr>
          <p:cNvPr id="173" name="矩形 172"/>
          <p:cNvSpPr>
            <a:spLocks noChangeArrowheads="1"/>
          </p:cNvSpPr>
          <p:nvPr/>
        </p:nvSpPr>
        <p:spPr bwMode="auto">
          <a:xfrm>
            <a:off x="6946901" y="3854053"/>
            <a:ext cx="12874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lnSpc>
                <a:spcPts val="1200"/>
              </a:lnSpc>
              <a:spcBef>
                <a:spcPct val="0"/>
              </a:spcBef>
              <a:buFontTx/>
              <a:buNone/>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随着计算机技术的发展及印刷技术的进步。</a:t>
            </a:r>
          </a:p>
        </p:txBody>
      </p:sp>
      <p:sp>
        <p:nvSpPr>
          <p:cNvPr id="174" name="矩形 173"/>
          <p:cNvSpPr>
            <a:spLocks noChangeArrowheads="1"/>
          </p:cNvSpPr>
          <p:nvPr/>
        </p:nvSpPr>
        <p:spPr bwMode="auto">
          <a:xfrm>
            <a:off x="6946901" y="4322509"/>
            <a:ext cx="12874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lnSpc>
                <a:spcPts val="1200"/>
              </a:lnSpc>
              <a:spcBef>
                <a:spcPct val="0"/>
              </a:spcBef>
              <a:buFontTx/>
              <a:buNone/>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随着计算机技术的发展及印刷技术的进步。</a:t>
            </a: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00" fill="hold"/>
                                        <p:tgtEl>
                                          <p:spTgt spid="9"/>
                                        </p:tgtEl>
                                        <p:attrNameLst>
                                          <p:attrName>ppt_w</p:attrName>
                                        </p:attrNameLst>
                                      </p:cBhvr>
                                      <p:tavLst>
                                        <p:tav tm="0">
                                          <p:val>
                                            <p:fltVal val="0"/>
                                          </p:val>
                                        </p:tav>
                                        <p:tav tm="100000">
                                          <p:val>
                                            <p:strVal val="#ppt_w"/>
                                          </p:val>
                                        </p:tav>
                                      </p:tavLst>
                                    </p:anim>
                                    <p:anim calcmode="lin" valueType="num">
                                      <p:cBhvr>
                                        <p:cTn id="8" dur="200" fill="hold"/>
                                        <p:tgtEl>
                                          <p:spTgt spid="9"/>
                                        </p:tgtEl>
                                        <p:attrNameLst>
                                          <p:attrName>ppt_h</p:attrName>
                                        </p:attrNameLst>
                                      </p:cBhvr>
                                      <p:tavLst>
                                        <p:tav tm="0">
                                          <p:val>
                                            <p:fltVal val="0"/>
                                          </p:val>
                                        </p:tav>
                                        <p:tav tm="100000">
                                          <p:val>
                                            <p:strVal val="#ppt_h"/>
                                          </p:val>
                                        </p:tav>
                                      </p:tavLst>
                                    </p:anim>
                                    <p:animEffect transition="in" filter="fade">
                                      <p:cBhvr>
                                        <p:cTn id="9" dur="200"/>
                                        <p:tgtEl>
                                          <p:spTgt spid="9"/>
                                        </p:tgtEl>
                                      </p:cBhvr>
                                    </p:animEffect>
                                  </p:childTnLst>
                                </p:cTn>
                              </p:par>
                              <p:par>
                                <p:cTn id="10" presetID="6" presetClass="emph" presetSubtype="0" autoRev="1" fill="hold" nodeType="withEffect">
                                  <p:stCondLst>
                                    <p:cond delay="150"/>
                                  </p:stCondLst>
                                  <p:childTnLst>
                                    <p:animScale>
                                      <p:cBhvr>
                                        <p:cTn id="11" dur="100" fill="hold"/>
                                        <p:tgtEl>
                                          <p:spTgt spid="9"/>
                                        </p:tgtEl>
                                      </p:cBhvr>
                                      <p:by x="130000" y="130000"/>
                                    </p:animScale>
                                  </p:childTnLst>
                                </p:cTn>
                              </p:par>
                            </p:childTnLst>
                          </p:cTn>
                        </p:par>
                        <p:par>
                          <p:cTn id="12" fill="hold">
                            <p:stCondLst>
                              <p:cond delay="500"/>
                            </p:stCondLst>
                            <p:childTnLst>
                              <p:par>
                                <p:cTn id="13" presetID="22" presetClass="entr" presetSubtype="1"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350"/>
                                        <p:tgtEl>
                                          <p:spTgt spid="2"/>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200" fill="hold"/>
                                        <p:tgtEl>
                                          <p:spTgt spid="5"/>
                                        </p:tgtEl>
                                        <p:attrNameLst>
                                          <p:attrName>ppt_w</p:attrName>
                                        </p:attrNameLst>
                                      </p:cBhvr>
                                      <p:tavLst>
                                        <p:tav tm="0">
                                          <p:val>
                                            <p:fltVal val="0"/>
                                          </p:val>
                                        </p:tav>
                                        <p:tav tm="100000">
                                          <p:val>
                                            <p:strVal val="#ppt_w"/>
                                          </p:val>
                                        </p:tav>
                                      </p:tavLst>
                                    </p:anim>
                                    <p:anim calcmode="lin" valueType="num">
                                      <p:cBhvr>
                                        <p:cTn id="20" dur="200" fill="hold"/>
                                        <p:tgtEl>
                                          <p:spTgt spid="5"/>
                                        </p:tgtEl>
                                        <p:attrNameLst>
                                          <p:attrName>ppt_h</p:attrName>
                                        </p:attrNameLst>
                                      </p:cBhvr>
                                      <p:tavLst>
                                        <p:tav tm="0">
                                          <p:val>
                                            <p:fltVal val="0"/>
                                          </p:val>
                                        </p:tav>
                                        <p:tav tm="100000">
                                          <p:val>
                                            <p:strVal val="#ppt_h"/>
                                          </p:val>
                                        </p:tav>
                                      </p:tavLst>
                                    </p:anim>
                                    <p:animEffect transition="in" filter="fade">
                                      <p:cBhvr>
                                        <p:cTn id="21" dur="200"/>
                                        <p:tgtEl>
                                          <p:spTgt spid="5"/>
                                        </p:tgtEl>
                                      </p:cBhvr>
                                    </p:animEffect>
                                  </p:childTnLst>
                                </p:cTn>
                              </p:par>
                              <p:par>
                                <p:cTn id="22" presetID="6" presetClass="emph" presetSubtype="0" autoRev="1" fill="hold" nodeType="withEffect">
                                  <p:stCondLst>
                                    <p:cond delay="150"/>
                                  </p:stCondLst>
                                  <p:childTnLst>
                                    <p:animScale>
                                      <p:cBhvr>
                                        <p:cTn id="23" dur="100" fill="hold"/>
                                        <p:tgtEl>
                                          <p:spTgt spid="5"/>
                                        </p:tgtEl>
                                      </p:cBhvr>
                                      <p:by x="130000" y="130000"/>
                                    </p:animScale>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200" fill="hold"/>
                                        <p:tgtEl>
                                          <p:spTgt spid="3"/>
                                        </p:tgtEl>
                                        <p:attrNameLst>
                                          <p:attrName>ppt_w</p:attrName>
                                        </p:attrNameLst>
                                      </p:cBhvr>
                                      <p:tavLst>
                                        <p:tav tm="0">
                                          <p:val>
                                            <p:fltVal val="0"/>
                                          </p:val>
                                        </p:tav>
                                        <p:tav tm="100000">
                                          <p:val>
                                            <p:strVal val="#ppt_w"/>
                                          </p:val>
                                        </p:tav>
                                      </p:tavLst>
                                    </p:anim>
                                    <p:anim calcmode="lin" valueType="num">
                                      <p:cBhvr>
                                        <p:cTn id="28" dur="200" fill="hold"/>
                                        <p:tgtEl>
                                          <p:spTgt spid="3"/>
                                        </p:tgtEl>
                                        <p:attrNameLst>
                                          <p:attrName>ppt_h</p:attrName>
                                        </p:attrNameLst>
                                      </p:cBhvr>
                                      <p:tavLst>
                                        <p:tav tm="0">
                                          <p:val>
                                            <p:fltVal val="0"/>
                                          </p:val>
                                        </p:tav>
                                        <p:tav tm="100000">
                                          <p:val>
                                            <p:strVal val="#ppt_h"/>
                                          </p:val>
                                        </p:tav>
                                      </p:tavLst>
                                    </p:anim>
                                    <p:animEffect transition="in" filter="fade">
                                      <p:cBhvr>
                                        <p:cTn id="29" dur="200"/>
                                        <p:tgtEl>
                                          <p:spTgt spid="3"/>
                                        </p:tgtEl>
                                      </p:cBhvr>
                                    </p:animEffect>
                                  </p:childTnLst>
                                </p:cTn>
                              </p:par>
                              <p:par>
                                <p:cTn id="30" presetID="6" presetClass="emph" presetSubtype="0" autoRev="1" fill="hold" nodeType="withEffect">
                                  <p:stCondLst>
                                    <p:cond delay="150"/>
                                  </p:stCondLst>
                                  <p:childTnLst>
                                    <p:animScale>
                                      <p:cBhvr>
                                        <p:cTn id="31" dur="100" fill="hold"/>
                                        <p:tgtEl>
                                          <p:spTgt spid="3"/>
                                        </p:tgtEl>
                                      </p:cBhvr>
                                      <p:by x="130000" y="130000"/>
                                    </p:animScale>
                                  </p:childTnLst>
                                </p:cTn>
                              </p:par>
                            </p:childTnLst>
                          </p:cTn>
                        </p:par>
                        <p:par>
                          <p:cTn id="32" fill="hold">
                            <p:stCondLst>
                              <p:cond delay="2000"/>
                            </p:stCondLst>
                            <p:childTnLst>
                              <p:par>
                                <p:cTn id="33" presetID="53" presetClass="entr" presetSubtype="16"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200" fill="hold"/>
                                        <p:tgtEl>
                                          <p:spTgt spid="7"/>
                                        </p:tgtEl>
                                        <p:attrNameLst>
                                          <p:attrName>ppt_w</p:attrName>
                                        </p:attrNameLst>
                                      </p:cBhvr>
                                      <p:tavLst>
                                        <p:tav tm="0">
                                          <p:val>
                                            <p:fltVal val="0"/>
                                          </p:val>
                                        </p:tav>
                                        <p:tav tm="100000">
                                          <p:val>
                                            <p:strVal val="#ppt_w"/>
                                          </p:val>
                                        </p:tav>
                                      </p:tavLst>
                                    </p:anim>
                                    <p:anim calcmode="lin" valueType="num">
                                      <p:cBhvr>
                                        <p:cTn id="36" dur="200" fill="hold"/>
                                        <p:tgtEl>
                                          <p:spTgt spid="7"/>
                                        </p:tgtEl>
                                        <p:attrNameLst>
                                          <p:attrName>ppt_h</p:attrName>
                                        </p:attrNameLst>
                                      </p:cBhvr>
                                      <p:tavLst>
                                        <p:tav tm="0">
                                          <p:val>
                                            <p:fltVal val="0"/>
                                          </p:val>
                                        </p:tav>
                                        <p:tav tm="100000">
                                          <p:val>
                                            <p:strVal val="#ppt_h"/>
                                          </p:val>
                                        </p:tav>
                                      </p:tavLst>
                                    </p:anim>
                                    <p:animEffect transition="in" filter="fade">
                                      <p:cBhvr>
                                        <p:cTn id="37" dur="200"/>
                                        <p:tgtEl>
                                          <p:spTgt spid="7"/>
                                        </p:tgtEl>
                                      </p:cBhvr>
                                    </p:animEffect>
                                  </p:childTnLst>
                                </p:cTn>
                              </p:par>
                              <p:par>
                                <p:cTn id="38" presetID="6" presetClass="emph" presetSubtype="0" autoRev="1" fill="hold" nodeType="withEffect">
                                  <p:stCondLst>
                                    <p:cond delay="150"/>
                                  </p:stCondLst>
                                  <p:childTnLst>
                                    <p:animScale>
                                      <p:cBhvr>
                                        <p:cTn id="39" dur="100" fill="hold"/>
                                        <p:tgtEl>
                                          <p:spTgt spid="7"/>
                                        </p:tgtEl>
                                      </p:cBhvr>
                                      <p:by x="130000" y="130000"/>
                                    </p:animScale>
                                  </p:childTnLst>
                                </p:cTn>
                              </p:par>
                            </p:childTnLst>
                          </p:cTn>
                        </p:par>
                        <p:par>
                          <p:cTn id="40" fill="hold">
                            <p:stCondLst>
                              <p:cond delay="2500"/>
                            </p:stCondLst>
                            <p:childTnLst>
                              <p:par>
                                <p:cTn id="41" presetID="22" presetClass="entr" presetSubtype="8"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par>
                          <p:cTn id="44" fill="hold">
                            <p:stCondLst>
                              <p:cond delay="3000"/>
                            </p:stCondLst>
                            <p:childTnLst>
                              <p:par>
                                <p:cTn id="45" presetID="2" presetClass="entr" presetSubtype="1"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400" fill="hold"/>
                                        <p:tgtEl>
                                          <p:spTgt spid="13"/>
                                        </p:tgtEl>
                                        <p:attrNameLst>
                                          <p:attrName>ppt_x</p:attrName>
                                        </p:attrNameLst>
                                      </p:cBhvr>
                                      <p:tavLst>
                                        <p:tav tm="0">
                                          <p:val>
                                            <p:strVal val="#ppt_x"/>
                                          </p:val>
                                        </p:tav>
                                        <p:tav tm="100000">
                                          <p:val>
                                            <p:strVal val="#ppt_x"/>
                                          </p:val>
                                        </p:tav>
                                      </p:tavLst>
                                    </p:anim>
                                    <p:anim calcmode="lin" valueType="num">
                                      <p:cBhvr additive="base">
                                        <p:cTn id="48" dur="400" fill="hold"/>
                                        <p:tgtEl>
                                          <p:spTgt spid="13"/>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4" fill="hold" grpId="0" nodeType="afterEffect">
                                  <p:stCondLst>
                                    <p:cond delay="0"/>
                                  </p:stCondLst>
                                  <p:childTnLst>
                                    <p:set>
                                      <p:cBhvr>
                                        <p:cTn id="51" dur="1" fill="hold">
                                          <p:stCondLst>
                                            <p:cond delay="0"/>
                                          </p:stCondLst>
                                        </p:cTn>
                                        <p:tgtEl>
                                          <p:spTgt spid="144"/>
                                        </p:tgtEl>
                                        <p:attrNameLst>
                                          <p:attrName>style.visibility</p:attrName>
                                        </p:attrNameLst>
                                      </p:cBhvr>
                                      <p:to>
                                        <p:strVal val="visible"/>
                                      </p:to>
                                    </p:set>
                                    <p:anim calcmode="lin" valueType="num">
                                      <p:cBhvr additive="base">
                                        <p:cTn id="52" dur="400" fill="hold"/>
                                        <p:tgtEl>
                                          <p:spTgt spid="144"/>
                                        </p:tgtEl>
                                        <p:attrNameLst>
                                          <p:attrName>ppt_x</p:attrName>
                                        </p:attrNameLst>
                                      </p:cBhvr>
                                      <p:tavLst>
                                        <p:tav tm="0">
                                          <p:val>
                                            <p:strVal val="#ppt_x"/>
                                          </p:val>
                                        </p:tav>
                                        <p:tav tm="100000">
                                          <p:val>
                                            <p:strVal val="#ppt_x"/>
                                          </p:val>
                                        </p:tav>
                                      </p:tavLst>
                                    </p:anim>
                                    <p:anim calcmode="lin" valueType="num">
                                      <p:cBhvr additive="base">
                                        <p:cTn id="53" dur="400" fill="hold"/>
                                        <p:tgtEl>
                                          <p:spTgt spid="144"/>
                                        </p:tgtEl>
                                        <p:attrNameLst>
                                          <p:attrName>ppt_y</p:attrName>
                                        </p:attrNameLst>
                                      </p:cBhvr>
                                      <p:tavLst>
                                        <p:tav tm="0">
                                          <p:val>
                                            <p:strVal val="1+#ppt_h/2"/>
                                          </p:val>
                                        </p:tav>
                                        <p:tav tm="100000">
                                          <p:val>
                                            <p:strVal val="#ppt_y"/>
                                          </p:val>
                                        </p:tav>
                                      </p:tavLst>
                                    </p:anim>
                                  </p:childTnLst>
                                </p:cTn>
                              </p:par>
                            </p:childTnLst>
                          </p:cTn>
                        </p:par>
                        <p:par>
                          <p:cTn id="54" fill="hold">
                            <p:stCondLst>
                              <p:cond delay="4000"/>
                            </p:stCondLst>
                            <p:childTnLst>
                              <p:par>
                                <p:cTn id="55" presetID="2" presetClass="entr" presetSubtype="4" fill="hold" grpId="0" nodeType="afterEffect">
                                  <p:stCondLst>
                                    <p:cond delay="0"/>
                                  </p:stCondLst>
                                  <p:childTnLst>
                                    <p:set>
                                      <p:cBhvr>
                                        <p:cTn id="56" dur="1" fill="hold">
                                          <p:stCondLst>
                                            <p:cond delay="0"/>
                                          </p:stCondLst>
                                        </p:cTn>
                                        <p:tgtEl>
                                          <p:spTgt spid="145"/>
                                        </p:tgtEl>
                                        <p:attrNameLst>
                                          <p:attrName>style.visibility</p:attrName>
                                        </p:attrNameLst>
                                      </p:cBhvr>
                                      <p:to>
                                        <p:strVal val="visible"/>
                                      </p:to>
                                    </p:set>
                                    <p:anim calcmode="lin" valueType="num">
                                      <p:cBhvr additive="base">
                                        <p:cTn id="57" dur="400" fill="hold"/>
                                        <p:tgtEl>
                                          <p:spTgt spid="145"/>
                                        </p:tgtEl>
                                        <p:attrNameLst>
                                          <p:attrName>ppt_x</p:attrName>
                                        </p:attrNameLst>
                                      </p:cBhvr>
                                      <p:tavLst>
                                        <p:tav tm="0">
                                          <p:val>
                                            <p:strVal val="#ppt_x"/>
                                          </p:val>
                                        </p:tav>
                                        <p:tav tm="100000">
                                          <p:val>
                                            <p:strVal val="#ppt_x"/>
                                          </p:val>
                                        </p:tav>
                                      </p:tavLst>
                                    </p:anim>
                                    <p:anim calcmode="lin" valueType="num">
                                      <p:cBhvr additive="base">
                                        <p:cTn id="58" dur="400" fill="hold"/>
                                        <p:tgtEl>
                                          <p:spTgt spid="145"/>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2" presetClass="entr" presetSubtype="4" fill="hold" grpId="0" nodeType="afterEffect">
                                  <p:stCondLst>
                                    <p:cond delay="0"/>
                                  </p:stCondLst>
                                  <p:childTnLst>
                                    <p:set>
                                      <p:cBhvr>
                                        <p:cTn id="61" dur="1" fill="hold">
                                          <p:stCondLst>
                                            <p:cond delay="0"/>
                                          </p:stCondLst>
                                        </p:cTn>
                                        <p:tgtEl>
                                          <p:spTgt spid="146"/>
                                        </p:tgtEl>
                                        <p:attrNameLst>
                                          <p:attrName>style.visibility</p:attrName>
                                        </p:attrNameLst>
                                      </p:cBhvr>
                                      <p:to>
                                        <p:strVal val="visible"/>
                                      </p:to>
                                    </p:set>
                                    <p:anim calcmode="lin" valueType="num">
                                      <p:cBhvr additive="base">
                                        <p:cTn id="62" dur="400" fill="hold"/>
                                        <p:tgtEl>
                                          <p:spTgt spid="146"/>
                                        </p:tgtEl>
                                        <p:attrNameLst>
                                          <p:attrName>ppt_x</p:attrName>
                                        </p:attrNameLst>
                                      </p:cBhvr>
                                      <p:tavLst>
                                        <p:tav tm="0">
                                          <p:val>
                                            <p:strVal val="#ppt_x"/>
                                          </p:val>
                                        </p:tav>
                                        <p:tav tm="100000">
                                          <p:val>
                                            <p:strVal val="#ppt_x"/>
                                          </p:val>
                                        </p:tav>
                                      </p:tavLst>
                                    </p:anim>
                                    <p:anim calcmode="lin" valueType="num">
                                      <p:cBhvr additive="base">
                                        <p:cTn id="63" dur="400" fill="hold"/>
                                        <p:tgtEl>
                                          <p:spTgt spid="146"/>
                                        </p:tgtEl>
                                        <p:attrNameLst>
                                          <p:attrName>ppt_y</p:attrName>
                                        </p:attrNameLst>
                                      </p:cBhvr>
                                      <p:tavLst>
                                        <p:tav tm="0">
                                          <p:val>
                                            <p:strVal val="1+#ppt_h/2"/>
                                          </p:val>
                                        </p:tav>
                                        <p:tav tm="100000">
                                          <p:val>
                                            <p:strVal val="#ppt_y"/>
                                          </p:val>
                                        </p:tav>
                                      </p:tavLst>
                                    </p:anim>
                                  </p:childTnLst>
                                </p:cTn>
                              </p:par>
                            </p:childTnLst>
                          </p:cTn>
                        </p:par>
                        <p:par>
                          <p:cTn id="64" fill="hold">
                            <p:stCondLst>
                              <p:cond delay="5000"/>
                            </p:stCondLst>
                            <p:childTnLst>
                              <p:par>
                                <p:cTn id="65" presetID="22" presetClass="entr" presetSubtype="8" fill="hold" nodeType="after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wipe(left)">
                                      <p:cBhvr>
                                        <p:cTn id="67" dur="500"/>
                                        <p:tgtEl>
                                          <p:spTgt spid="14"/>
                                        </p:tgtEl>
                                      </p:cBhvr>
                                    </p:animEffect>
                                  </p:childTnLst>
                                </p:cTn>
                              </p:par>
                            </p:childTnLst>
                          </p:cTn>
                        </p:par>
                        <p:par>
                          <p:cTn id="68" fill="hold">
                            <p:stCondLst>
                              <p:cond delay="5500"/>
                            </p:stCondLst>
                            <p:childTnLst>
                              <p:par>
                                <p:cTn id="69" presetID="2" presetClass="entr" presetSubtype="1"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400" fill="hold"/>
                                        <p:tgtEl>
                                          <p:spTgt spid="16"/>
                                        </p:tgtEl>
                                        <p:attrNameLst>
                                          <p:attrName>ppt_x</p:attrName>
                                        </p:attrNameLst>
                                      </p:cBhvr>
                                      <p:tavLst>
                                        <p:tav tm="0">
                                          <p:val>
                                            <p:strVal val="#ppt_x"/>
                                          </p:val>
                                        </p:tav>
                                        <p:tav tm="100000">
                                          <p:val>
                                            <p:strVal val="#ppt_x"/>
                                          </p:val>
                                        </p:tav>
                                      </p:tavLst>
                                    </p:anim>
                                    <p:anim calcmode="lin" valueType="num">
                                      <p:cBhvr additive="base">
                                        <p:cTn id="72" dur="400" fill="hold"/>
                                        <p:tgtEl>
                                          <p:spTgt spid="16"/>
                                        </p:tgtEl>
                                        <p:attrNameLst>
                                          <p:attrName>ppt_y</p:attrName>
                                        </p:attrNameLst>
                                      </p:cBhvr>
                                      <p:tavLst>
                                        <p:tav tm="0">
                                          <p:val>
                                            <p:strVal val="0-#ppt_h/2"/>
                                          </p:val>
                                        </p:tav>
                                        <p:tav tm="100000">
                                          <p:val>
                                            <p:strVal val="#ppt_y"/>
                                          </p:val>
                                        </p:tav>
                                      </p:tavLst>
                                    </p:anim>
                                  </p:childTnLst>
                                </p:cTn>
                              </p:par>
                            </p:childTnLst>
                          </p:cTn>
                        </p:par>
                        <p:par>
                          <p:cTn id="73" fill="hold">
                            <p:stCondLst>
                              <p:cond delay="6000"/>
                            </p:stCondLst>
                            <p:childTnLst>
                              <p:par>
                                <p:cTn id="74" presetID="2" presetClass="entr" presetSubtype="4"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additive="base">
                                        <p:cTn id="76" dur="400" fill="hold"/>
                                        <p:tgtEl>
                                          <p:spTgt spid="158"/>
                                        </p:tgtEl>
                                        <p:attrNameLst>
                                          <p:attrName>ppt_x</p:attrName>
                                        </p:attrNameLst>
                                      </p:cBhvr>
                                      <p:tavLst>
                                        <p:tav tm="0">
                                          <p:val>
                                            <p:strVal val="#ppt_x"/>
                                          </p:val>
                                        </p:tav>
                                        <p:tav tm="100000">
                                          <p:val>
                                            <p:strVal val="#ppt_x"/>
                                          </p:val>
                                        </p:tav>
                                      </p:tavLst>
                                    </p:anim>
                                    <p:anim calcmode="lin" valueType="num">
                                      <p:cBhvr additive="base">
                                        <p:cTn id="77" dur="400" fill="hold"/>
                                        <p:tgtEl>
                                          <p:spTgt spid="158"/>
                                        </p:tgtEl>
                                        <p:attrNameLst>
                                          <p:attrName>ppt_y</p:attrName>
                                        </p:attrNameLst>
                                      </p:cBhvr>
                                      <p:tavLst>
                                        <p:tav tm="0">
                                          <p:val>
                                            <p:strVal val="1+#ppt_h/2"/>
                                          </p:val>
                                        </p:tav>
                                        <p:tav tm="100000">
                                          <p:val>
                                            <p:strVal val="#ppt_y"/>
                                          </p:val>
                                        </p:tav>
                                      </p:tavLst>
                                    </p:anim>
                                  </p:childTnLst>
                                </p:cTn>
                              </p:par>
                            </p:childTnLst>
                          </p:cTn>
                        </p:par>
                        <p:par>
                          <p:cTn id="78" fill="hold">
                            <p:stCondLst>
                              <p:cond delay="6500"/>
                            </p:stCondLst>
                            <p:childTnLst>
                              <p:par>
                                <p:cTn id="79" presetID="2" presetClass="entr" presetSubtype="4" fill="hold" grpId="0" nodeType="afterEffect">
                                  <p:stCondLst>
                                    <p:cond delay="0"/>
                                  </p:stCondLst>
                                  <p:childTnLst>
                                    <p:set>
                                      <p:cBhvr>
                                        <p:cTn id="80" dur="1" fill="hold">
                                          <p:stCondLst>
                                            <p:cond delay="0"/>
                                          </p:stCondLst>
                                        </p:cTn>
                                        <p:tgtEl>
                                          <p:spTgt spid="159"/>
                                        </p:tgtEl>
                                        <p:attrNameLst>
                                          <p:attrName>style.visibility</p:attrName>
                                        </p:attrNameLst>
                                      </p:cBhvr>
                                      <p:to>
                                        <p:strVal val="visible"/>
                                      </p:to>
                                    </p:set>
                                    <p:anim calcmode="lin" valueType="num">
                                      <p:cBhvr additive="base">
                                        <p:cTn id="81" dur="400" fill="hold"/>
                                        <p:tgtEl>
                                          <p:spTgt spid="159"/>
                                        </p:tgtEl>
                                        <p:attrNameLst>
                                          <p:attrName>ppt_x</p:attrName>
                                        </p:attrNameLst>
                                      </p:cBhvr>
                                      <p:tavLst>
                                        <p:tav tm="0">
                                          <p:val>
                                            <p:strVal val="#ppt_x"/>
                                          </p:val>
                                        </p:tav>
                                        <p:tav tm="100000">
                                          <p:val>
                                            <p:strVal val="#ppt_x"/>
                                          </p:val>
                                        </p:tav>
                                      </p:tavLst>
                                    </p:anim>
                                    <p:anim calcmode="lin" valueType="num">
                                      <p:cBhvr additive="base">
                                        <p:cTn id="82" dur="400" fill="hold"/>
                                        <p:tgtEl>
                                          <p:spTgt spid="159"/>
                                        </p:tgtEl>
                                        <p:attrNameLst>
                                          <p:attrName>ppt_y</p:attrName>
                                        </p:attrNameLst>
                                      </p:cBhvr>
                                      <p:tavLst>
                                        <p:tav tm="0">
                                          <p:val>
                                            <p:strVal val="1+#ppt_h/2"/>
                                          </p:val>
                                        </p:tav>
                                        <p:tav tm="100000">
                                          <p:val>
                                            <p:strVal val="#ppt_y"/>
                                          </p:val>
                                        </p:tav>
                                      </p:tavLst>
                                    </p:anim>
                                  </p:childTnLst>
                                </p:cTn>
                              </p:par>
                            </p:childTnLst>
                          </p:cTn>
                        </p:par>
                        <p:par>
                          <p:cTn id="83" fill="hold">
                            <p:stCondLst>
                              <p:cond delay="7000"/>
                            </p:stCondLst>
                            <p:childTnLst>
                              <p:par>
                                <p:cTn id="84" presetID="2" presetClass="entr" presetSubtype="4" fill="hold" grpId="0" nodeType="afterEffect">
                                  <p:stCondLst>
                                    <p:cond delay="0"/>
                                  </p:stCondLst>
                                  <p:childTnLst>
                                    <p:set>
                                      <p:cBhvr>
                                        <p:cTn id="85" dur="1" fill="hold">
                                          <p:stCondLst>
                                            <p:cond delay="0"/>
                                          </p:stCondLst>
                                        </p:cTn>
                                        <p:tgtEl>
                                          <p:spTgt spid="160"/>
                                        </p:tgtEl>
                                        <p:attrNameLst>
                                          <p:attrName>style.visibility</p:attrName>
                                        </p:attrNameLst>
                                      </p:cBhvr>
                                      <p:to>
                                        <p:strVal val="visible"/>
                                      </p:to>
                                    </p:set>
                                    <p:anim calcmode="lin" valueType="num">
                                      <p:cBhvr additive="base">
                                        <p:cTn id="86" dur="400" fill="hold"/>
                                        <p:tgtEl>
                                          <p:spTgt spid="160"/>
                                        </p:tgtEl>
                                        <p:attrNameLst>
                                          <p:attrName>ppt_x</p:attrName>
                                        </p:attrNameLst>
                                      </p:cBhvr>
                                      <p:tavLst>
                                        <p:tav tm="0">
                                          <p:val>
                                            <p:strVal val="#ppt_x"/>
                                          </p:val>
                                        </p:tav>
                                        <p:tav tm="100000">
                                          <p:val>
                                            <p:strVal val="#ppt_x"/>
                                          </p:val>
                                        </p:tav>
                                      </p:tavLst>
                                    </p:anim>
                                    <p:anim calcmode="lin" valueType="num">
                                      <p:cBhvr additive="base">
                                        <p:cTn id="87" dur="400" fill="hold"/>
                                        <p:tgtEl>
                                          <p:spTgt spid="160"/>
                                        </p:tgtEl>
                                        <p:attrNameLst>
                                          <p:attrName>ppt_y</p:attrName>
                                        </p:attrNameLst>
                                      </p:cBhvr>
                                      <p:tavLst>
                                        <p:tav tm="0">
                                          <p:val>
                                            <p:strVal val="1+#ppt_h/2"/>
                                          </p:val>
                                        </p:tav>
                                        <p:tav tm="100000">
                                          <p:val>
                                            <p:strVal val="#ppt_y"/>
                                          </p:val>
                                        </p:tav>
                                      </p:tavLst>
                                    </p:anim>
                                  </p:childTnLst>
                                </p:cTn>
                              </p:par>
                            </p:childTnLst>
                          </p:cTn>
                        </p:par>
                        <p:par>
                          <p:cTn id="88" fill="hold">
                            <p:stCondLst>
                              <p:cond delay="7500"/>
                            </p:stCondLst>
                            <p:childTnLst>
                              <p:par>
                                <p:cTn id="89" presetID="22" presetClass="entr" presetSubtype="8" fill="hold" nodeType="after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wipe(left)">
                                      <p:cBhvr>
                                        <p:cTn id="91" dur="500"/>
                                        <p:tgtEl>
                                          <p:spTgt spid="17"/>
                                        </p:tgtEl>
                                      </p:cBhvr>
                                    </p:animEffect>
                                  </p:childTnLst>
                                </p:cTn>
                              </p:par>
                            </p:childTnLst>
                          </p:cTn>
                        </p:par>
                        <p:par>
                          <p:cTn id="92" fill="hold">
                            <p:stCondLst>
                              <p:cond delay="8000"/>
                            </p:stCondLst>
                            <p:childTnLst>
                              <p:par>
                                <p:cTn id="93" presetID="2" presetClass="entr" presetSubtype="1" fill="hold"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additive="base">
                                        <p:cTn id="95" dur="400" fill="hold"/>
                                        <p:tgtEl>
                                          <p:spTgt spid="19"/>
                                        </p:tgtEl>
                                        <p:attrNameLst>
                                          <p:attrName>ppt_x</p:attrName>
                                        </p:attrNameLst>
                                      </p:cBhvr>
                                      <p:tavLst>
                                        <p:tav tm="0">
                                          <p:val>
                                            <p:strVal val="#ppt_x"/>
                                          </p:val>
                                        </p:tav>
                                        <p:tav tm="100000">
                                          <p:val>
                                            <p:strVal val="#ppt_x"/>
                                          </p:val>
                                        </p:tav>
                                      </p:tavLst>
                                    </p:anim>
                                    <p:anim calcmode="lin" valueType="num">
                                      <p:cBhvr additive="base">
                                        <p:cTn id="96" dur="400" fill="hold"/>
                                        <p:tgtEl>
                                          <p:spTgt spid="19"/>
                                        </p:tgtEl>
                                        <p:attrNameLst>
                                          <p:attrName>ppt_y</p:attrName>
                                        </p:attrNameLst>
                                      </p:cBhvr>
                                      <p:tavLst>
                                        <p:tav tm="0">
                                          <p:val>
                                            <p:strVal val="0-#ppt_h/2"/>
                                          </p:val>
                                        </p:tav>
                                        <p:tav tm="100000">
                                          <p:val>
                                            <p:strVal val="#ppt_y"/>
                                          </p:val>
                                        </p:tav>
                                      </p:tavLst>
                                    </p:anim>
                                  </p:childTnLst>
                                </p:cTn>
                              </p:par>
                            </p:childTnLst>
                          </p:cTn>
                        </p:par>
                        <p:par>
                          <p:cTn id="97" fill="hold">
                            <p:stCondLst>
                              <p:cond delay="8500"/>
                            </p:stCondLst>
                            <p:childTnLst>
                              <p:par>
                                <p:cTn id="98" presetID="2" presetClass="entr" presetSubtype="4" fill="hold" grpId="0" nodeType="afterEffect">
                                  <p:stCondLst>
                                    <p:cond delay="0"/>
                                  </p:stCondLst>
                                  <p:childTnLst>
                                    <p:set>
                                      <p:cBhvr>
                                        <p:cTn id="99" dur="1" fill="hold">
                                          <p:stCondLst>
                                            <p:cond delay="0"/>
                                          </p:stCondLst>
                                        </p:cTn>
                                        <p:tgtEl>
                                          <p:spTgt spid="172"/>
                                        </p:tgtEl>
                                        <p:attrNameLst>
                                          <p:attrName>style.visibility</p:attrName>
                                        </p:attrNameLst>
                                      </p:cBhvr>
                                      <p:to>
                                        <p:strVal val="visible"/>
                                      </p:to>
                                    </p:set>
                                    <p:anim calcmode="lin" valueType="num">
                                      <p:cBhvr additive="base">
                                        <p:cTn id="100" dur="400" fill="hold"/>
                                        <p:tgtEl>
                                          <p:spTgt spid="172"/>
                                        </p:tgtEl>
                                        <p:attrNameLst>
                                          <p:attrName>ppt_x</p:attrName>
                                        </p:attrNameLst>
                                      </p:cBhvr>
                                      <p:tavLst>
                                        <p:tav tm="0">
                                          <p:val>
                                            <p:strVal val="#ppt_x"/>
                                          </p:val>
                                        </p:tav>
                                        <p:tav tm="100000">
                                          <p:val>
                                            <p:strVal val="#ppt_x"/>
                                          </p:val>
                                        </p:tav>
                                      </p:tavLst>
                                    </p:anim>
                                    <p:anim calcmode="lin" valueType="num">
                                      <p:cBhvr additive="base">
                                        <p:cTn id="101" dur="400" fill="hold"/>
                                        <p:tgtEl>
                                          <p:spTgt spid="172"/>
                                        </p:tgtEl>
                                        <p:attrNameLst>
                                          <p:attrName>ppt_y</p:attrName>
                                        </p:attrNameLst>
                                      </p:cBhvr>
                                      <p:tavLst>
                                        <p:tav tm="0">
                                          <p:val>
                                            <p:strVal val="1+#ppt_h/2"/>
                                          </p:val>
                                        </p:tav>
                                        <p:tav tm="100000">
                                          <p:val>
                                            <p:strVal val="#ppt_y"/>
                                          </p:val>
                                        </p:tav>
                                      </p:tavLst>
                                    </p:anim>
                                  </p:childTnLst>
                                </p:cTn>
                              </p:par>
                            </p:childTnLst>
                          </p:cTn>
                        </p:par>
                        <p:par>
                          <p:cTn id="102" fill="hold">
                            <p:stCondLst>
                              <p:cond delay="9000"/>
                            </p:stCondLst>
                            <p:childTnLst>
                              <p:par>
                                <p:cTn id="103" presetID="2" presetClass="entr" presetSubtype="4" fill="hold" grpId="0" nodeType="afterEffect">
                                  <p:stCondLst>
                                    <p:cond delay="0"/>
                                  </p:stCondLst>
                                  <p:childTnLst>
                                    <p:set>
                                      <p:cBhvr>
                                        <p:cTn id="104" dur="1" fill="hold">
                                          <p:stCondLst>
                                            <p:cond delay="0"/>
                                          </p:stCondLst>
                                        </p:cTn>
                                        <p:tgtEl>
                                          <p:spTgt spid="173"/>
                                        </p:tgtEl>
                                        <p:attrNameLst>
                                          <p:attrName>style.visibility</p:attrName>
                                        </p:attrNameLst>
                                      </p:cBhvr>
                                      <p:to>
                                        <p:strVal val="visible"/>
                                      </p:to>
                                    </p:set>
                                    <p:anim calcmode="lin" valueType="num">
                                      <p:cBhvr additive="base">
                                        <p:cTn id="105" dur="400" fill="hold"/>
                                        <p:tgtEl>
                                          <p:spTgt spid="173"/>
                                        </p:tgtEl>
                                        <p:attrNameLst>
                                          <p:attrName>ppt_x</p:attrName>
                                        </p:attrNameLst>
                                      </p:cBhvr>
                                      <p:tavLst>
                                        <p:tav tm="0">
                                          <p:val>
                                            <p:strVal val="#ppt_x"/>
                                          </p:val>
                                        </p:tav>
                                        <p:tav tm="100000">
                                          <p:val>
                                            <p:strVal val="#ppt_x"/>
                                          </p:val>
                                        </p:tav>
                                      </p:tavLst>
                                    </p:anim>
                                    <p:anim calcmode="lin" valueType="num">
                                      <p:cBhvr additive="base">
                                        <p:cTn id="106" dur="400" fill="hold"/>
                                        <p:tgtEl>
                                          <p:spTgt spid="173"/>
                                        </p:tgtEl>
                                        <p:attrNameLst>
                                          <p:attrName>ppt_y</p:attrName>
                                        </p:attrNameLst>
                                      </p:cBhvr>
                                      <p:tavLst>
                                        <p:tav tm="0">
                                          <p:val>
                                            <p:strVal val="1+#ppt_h/2"/>
                                          </p:val>
                                        </p:tav>
                                        <p:tav tm="100000">
                                          <p:val>
                                            <p:strVal val="#ppt_y"/>
                                          </p:val>
                                        </p:tav>
                                      </p:tavLst>
                                    </p:anim>
                                  </p:childTnLst>
                                </p:cTn>
                              </p:par>
                            </p:childTnLst>
                          </p:cTn>
                        </p:par>
                        <p:par>
                          <p:cTn id="107" fill="hold">
                            <p:stCondLst>
                              <p:cond delay="9500"/>
                            </p:stCondLst>
                            <p:childTnLst>
                              <p:par>
                                <p:cTn id="108" presetID="2" presetClass="entr" presetSubtype="4" fill="hold" grpId="0" nodeType="afterEffect">
                                  <p:stCondLst>
                                    <p:cond delay="0"/>
                                  </p:stCondLst>
                                  <p:childTnLst>
                                    <p:set>
                                      <p:cBhvr>
                                        <p:cTn id="109" dur="1" fill="hold">
                                          <p:stCondLst>
                                            <p:cond delay="0"/>
                                          </p:stCondLst>
                                        </p:cTn>
                                        <p:tgtEl>
                                          <p:spTgt spid="174"/>
                                        </p:tgtEl>
                                        <p:attrNameLst>
                                          <p:attrName>style.visibility</p:attrName>
                                        </p:attrNameLst>
                                      </p:cBhvr>
                                      <p:to>
                                        <p:strVal val="visible"/>
                                      </p:to>
                                    </p:set>
                                    <p:anim calcmode="lin" valueType="num">
                                      <p:cBhvr additive="base">
                                        <p:cTn id="110" dur="400" fill="hold"/>
                                        <p:tgtEl>
                                          <p:spTgt spid="174"/>
                                        </p:tgtEl>
                                        <p:attrNameLst>
                                          <p:attrName>ppt_x</p:attrName>
                                        </p:attrNameLst>
                                      </p:cBhvr>
                                      <p:tavLst>
                                        <p:tav tm="0">
                                          <p:val>
                                            <p:strVal val="#ppt_x"/>
                                          </p:val>
                                        </p:tav>
                                        <p:tav tm="100000">
                                          <p:val>
                                            <p:strVal val="#ppt_x"/>
                                          </p:val>
                                        </p:tav>
                                      </p:tavLst>
                                    </p:anim>
                                    <p:anim calcmode="lin" valueType="num">
                                      <p:cBhvr additive="base">
                                        <p:cTn id="111" dur="400" fill="hold"/>
                                        <p:tgtEl>
                                          <p:spTgt spid="1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p:bldP spid="145" grpId="0"/>
      <p:bldP spid="146" grpId="0"/>
      <p:bldP spid="158" grpId="0"/>
      <p:bldP spid="159" grpId="0"/>
      <p:bldP spid="160" grpId="0"/>
      <p:bldP spid="172" grpId="0"/>
      <p:bldP spid="173" grpId="0"/>
      <p:bldP spid="17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25988" y="1348204"/>
            <a:ext cx="3384550" cy="3385595"/>
          </a:xfrm>
          <a:prstGeom prst="rect">
            <a:avLst/>
          </a:prstGeom>
          <a:blipFill>
            <a:blip r:embed="rId3" cstate="screen"/>
            <a:stretch>
              <a:fillRect/>
            </a:stretch>
          </a:blipFill>
          <a:ln>
            <a:noFill/>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7" name="矩形 6"/>
          <p:cNvSpPr/>
          <p:nvPr/>
        </p:nvSpPr>
        <p:spPr>
          <a:xfrm>
            <a:off x="2987675" y="1348205"/>
            <a:ext cx="1646238" cy="1646745"/>
          </a:xfrm>
          <a:prstGeom prst="rect">
            <a:avLst/>
          </a:prstGeom>
          <a:blipFill>
            <a:blip r:embed="rId4" cstate="screen"/>
            <a:stretch>
              <a:fillRect/>
            </a:stretch>
          </a:blipFill>
          <a:ln>
            <a:noFill/>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8" name="矩形 7"/>
          <p:cNvSpPr/>
          <p:nvPr/>
        </p:nvSpPr>
        <p:spPr>
          <a:xfrm>
            <a:off x="1249364" y="3087053"/>
            <a:ext cx="1646237" cy="1646746"/>
          </a:xfrm>
          <a:prstGeom prst="rect">
            <a:avLst/>
          </a:prstGeom>
          <a:blipFill>
            <a:blip r:embed="rId4" cstate="screen"/>
            <a:stretch>
              <a:fillRect/>
            </a:stretch>
          </a:blipFill>
          <a:ln>
            <a:noFill/>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nvGrpSpPr>
          <p:cNvPr id="2" name="组合 8"/>
          <p:cNvGrpSpPr/>
          <p:nvPr/>
        </p:nvGrpSpPr>
        <p:grpSpPr bwMode="auto">
          <a:xfrm>
            <a:off x="1249364" y="1348205"/>
            <a:ext cx="1646237" cy="1646745"/>
            <a:chOff x="1249901" y="1419622"/>
            <a:chExt cx="1646453" cy="1646453"/>
          </a:xfrm>
        </p:grpSpPr>
        <p:sp>
          <p:nvSpPr>
            <p:cNvPr id="10" name="矩形 9"/>
            <p:cNvSpPr/>
            <p:nvPr/>
          </p:nvSpPr>
          <p:spPr>
            <a:xfrm>
              <a:off x="1249901" y="1419622"/>
              <a:ext cx="1646453" cy="1646453"/>
            </a:xfrm>
            <a:prstGeom prst="rect">
              <a:avLst/>
            </a:prstGeom>
            <a:gradFill flip="none" rotWithShape="1">
              <a:gsLst>
                <a:gs pos="0">
                  <a:schemeClr val="bg1"/>
                </a:gs>
                <a:gs pos="100000">
                  <a:schemeClr val="bg1">
                    <a:lumMod val="85000"/>
                  </a:schemeClr>
                </a:gs>
              </a:gsLst>
              <a:lin ang="18900000" scaled="1"/>
              <a:tileRect/>
            </a:gra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900">
                <a:solidFill>
                  <a:schemeClr val="tx1">
                    <a:lumMod val="50000"/>
                    <a:lumOff val="50000"/>
                  </a:schemeClr>
                </a:solidFill>
              </a:endParaRPr>
            </a:p>
          </p:txBody>
        </p:sp>
        <p:sp>
          <p:nvSpPr>
            <p:cNvPr id="11" name="矩形 1"/>
            <p:cNvSpPr>
              <a:spLocks noChangeArrowheads="1"/>
            </p:cNvSpPr>
            <p:nvPr/>
          </p:nvSpPr>
          <p:spPr bwMode="auto">
            <a:xfrm>
              <a:off x="1346751" y="2142029"/>
              <a:ext cx="1486095" cy="78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a:t>
              </a:r>
            </a:p>
          </p:txBody>
        </p:sp>
        <p:sp>
          <p:nvSpPr>
            <p:cNvPr id="60430" name="Freeform 6"/>
            <p:cNvSpPr>
              <a:spLocks noEditPoints="1"/>
            </p:cNvSpPr>
            <p:nvPr/>
          </p:nvSpPr>
          <p:spPr bwMode="auto">
            <a:xfrm>
              <a:off x="1821580" y="1563638"/>
              <a:ext cx="537105" cy="535791"/>
            </a:xfrm>
            <a:custGeom>
              <a:avLst/>
              <a:gdLst>
                <a:gd name="T0" fmla="*/ 1766033792 w 99"/>
                <a:gd name="T1" fmla="*/ 263609172 h 99"/>
                <a:gd name="T2" fmla="*/ 2147483646 w 99"/>
                <a:gd name="T3" fmla="*/ 292899080 h 99"/>
                <a:gd name="T4" fmla="*/ 2147483646 w 99"/>
                <a:gd name="T5" fmla="*/ 585803572 h 99"/>
                <a:gd name="T6" fmla="*/ 2147483646 w 99"/>
                <a:gd name="T7" fmla="*/ 907992560 h 99"/>
                <a:gd name="T8" fmla="*/ 2147483646 w 99"/>
                <a:gd name="T9" fmla="*/ 1113021916 h 99"/>
                <a:gd name="T10" fmla="*/ 2147483646 w 99"/>
                <a:gd name="T11" fmla="*/ 1669535580 h 99"/>
                <a:gd name="T12" fmla="*/ 2147483646 w 99"/>
                <a:gd name="T13" fmla="*/ 1757405304 h 99"/>
                <a:gd name="T14" fmla="*/ 2147483646 w 99"/>
                <a:gd name="T15" fmla="*/ 2147483646 h 99"/>
                <a:gd name="T16" fmla="*/ 2147483646 w 99"/>
                <a:gd name="T17" fmla="*/ 2147483646 h 99"/>
                <a:gd name="T18" fmla="*/ 2001508219 w 99"/>
                <a:gd name="T19" fmla="*/ 2147483646 h 99"/>
                <a:gd name="T20" fmla="*/ 1795466061 w 99"/>
                <a:gd name="T21" fmla="*/ 2147483646 h 99"/>
                <a:gd name="T22" fmla="*/ 1236225824 w 99"/>
                <a:gd name="T23" fmla="*/ 2147483646 h 99"/>
                <a:gd name="T24" fmla="*/ 1147923592 w 99"/>
                <a:gd name="T25" fmla="*/ 2147483646 h 99"/>
                <a:gd name="T26" fmla="*/ 529807967 w 99"/>
                <a:gd name="T27" fmla="*/ 2147483646 h 99"/>
                <a:gd name="T28" fmla="*/ 588677931 w 99"/>
                <a:gd name="T29" fmla="*/ 2147483646 h 99"/>
                <a:gd name="T30" fmla="*/ 88302232 w 99"/>
                <a:gd name="T31" fmla="*/ 1991724568 h 99"/>
                <a:gd name="T32" fmla="*/ 264906696 w 99"/>
                <a:gd name="T33" fmla="*/ 1786695212 h 99"/>
                <a:gd name="T34" fmla="*/ 0 w 99"/>
                <a:gd name="T35" fmla="*/ 1230181548 h 99"/>
                <a:gd name="T36" fmla="*/ 264906696 w 99"/>
                <a:gd name="T37" fmla="*/ 1142311824 h 99"/>
                <a:gd name="T38" fmla="*/ 294338965 w 99"/>
                <a:gd name="T39" fmla="*/ 527223756 h 99"/>
                <a:gd name="T40" fmla="*/ 559245662 w 99"/>
                <a:gd name="T41" fmla="*/ 585803572 h 99"/>
                <a:gd name="T42" fmla="*/ 912449165 w 99"/>
                <a:gd name="T43" fmla="*/ 87869724 h 99"/>
                <a:gd name="T44" fmla="*/ 1118491323 w 99"/>
                <a:gd name="T45" fmla="*/ 263609172 h 99"/>
                <a:gd name="T46" fmla="*/ 1677731560 w 99"/>
                <a:gd name="T47" fmla="*/ 0 h 99"/>
                <a:gd name="T48" fmla="*/ 1059621360 w 99"/>
                <a:gd name="T49" fmla="*/ 1698825488 h 99"/>
                <a:gd name="T50" fmla="*/ 1324528057 w 99"/>
                <a:gd name="T51" fmla="*/ 1376631088 h 99"/>
                <a:gd name="T52" fmla="*/ 1707169254 w 99"/>
                <a:gd name="T53" fmla="*/ 1610955764 h 99"/>
                <a:gd name="T54" fmla="*/ 1883768293 w 99"/>
                <a:gd name="T55" fmla="*/ 1640245672 h 99"/>
                <a:gd name="T56" fmla="*/ 1589429328 w 99"/>
                <a:gd name="T57" fmla="*/ 1581665856 h 99"/>
                <a:gd name="T58" fmla="*/ 1707169254 w 99"/>
                <a:gd name="T59" fmla="*/ 2021014476 h 99"/>
                <a:gd name="T60" fmla="*/ 2089810451 w 99"/>
                <a:gd name="T61" fmla="*/ 2079594292 h 99"/>
                <a:gd name="T62" fmla="*/ 2089810451 w 99"/>
                <a:gd name="T63" fmla="*/ 820122836 h 99"/>
                <a:gd name="T64" fmla="*/ 824146933 w 99"/>
                <a:gd name="T65" fmla="*/ 820122836 h 99"/>
                <a:gd name="T66" fmla="*/ 824146933 w 99"/>
                <a:gd name="T67" fmla="*/ 2079594292 h 99"/>
                <a:gd name="T68" fmla="*/ 1618867022 w 99"/>
                <a:gd name="T69" fmla="*/ 2147483646 h 99"/>
                <a:gd name="T70" fmla="*/ 1412830289 w 99"/>
                <a:gd name="T71" fmla="*/ 1933144752 h 99"/>
                <a:gd name="T72" fmla="*/ 1030189091 w 99"/>
                <a:gd name="T73" fmla="*/ 2147483646 h 99"/>
                <a:gd name="T74" fmla="*/ 1236225824 w 99"/>
                <a:gd name="T75" fmla="*/ 2079594292 h 99"/>
                <a:gd name="T76" fmla="*/ 1324528057 w 99"/>
                <a:gd name="T77" fmla="*/ 1523086040 h 99"/>
                <a:gd name="T78" fmla="*/ 1118491323 w 99"/>
                <a:gd name="T79" fmla="*/ 1728115396 h 99"/>
                <a:gd name="T80" fmla="*/ 1501127095 w 99"/>
                <a:gd name="T81" fmla="*/ 1083732008 h 99"/>
                <a:gd name="T82" fmla="*/ 1501127095 w 99"/>
                <a:gd name="T83" fmla="*/ 1347341180 h 99"/>
                <a:gd name="T84" fmla="*/ 1501127095 w 99"/>
                <a:gd name="T85" fmla="*/ 1083732008 h 9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9" h="99">
                  <a:moveTo>
                    <a:pt x="59" y="8"/>
                  </a:moveTo>
                  <a:cubicBezTo>
                    <a:pt x="59" y="9"/>
                    <a:pt x="60" y="9"/>
                    <a:pt x="60" y="9"/>
                  </a:cubicBezTo>
                  <a:cubicBezTo>
                    <a:pt x="66" y="2"/>
                    <a:pt x="66" y="2"/>
                    <a:pt x="66" y="2"/>
                  </a:cubicBezTo>
                  <a:cubicBezTo>
                    <a:pt x="81" y="10"/>
                    <a:pt x="81" y="10"/>
                    <a:pt x="81" y="10"/>
                  </a:cubicBezTo>
                  <a:cubicBezTo>
                    <a:pt x="78" y="19"/>
                    <a:pt x="78" y="19"/>
                    <a:pt x="78" y="19"/>
                  </a:cubicBezTo>
                  <a:cubicBezTo>
                    <a:pt x="78" y="19"/>
                    <a:pt x="79" y="19"/>
                    <a:pt x="79" y="20"/>
                  </a:cubicBezTo>
                  <a:cubicBezTo>
                    <a:pt x="88" y="17"/>
                    <a:pt x="88" y="17"/>
                    <a:pt x="88" y="17"/>
                  </a:cubicBezTo>
                  <a:cubicBezTo>
                    <a:pt x="96" y="31"/>
                    <a:pt x="96" y="31"/>
                    <a:pt x="96" y="31"/>
                  </a:cubicBezTo>
                  <a:cubicBezTo>
                    <a:pt x="90" y="37"/>
                    <a:pt x="90" y="37"/>
                    <a:pt x="90" y="37"/>
                  </a:cubicBezTo>
                  <a:cubicBezTo>
                    <a:pt x="90" y="38"/>
                    <a:pt x="90" y="38"/>
                    <a:pt x="90" y="38"/>
                  </a:cubicBezTo>
                  <a:cubicBezTo>
                    <a:pt x="99" y="40"/>
                    <a:pt x="99" y="40"/>
                    <a:pt x="99" y="40"/>
                  </a:cubicBezTo>
                  <a:cubicBezTo>
                    <a:pt x="99" y="57"/>
                    <a:pt x="99" y="57"/>
                    <a:pt x="99" y="57"/>
                  </a:cubicBezTo>
                  <a:cubicBezTo>
                    <a:pt x="91" y="59"/>
                    <a:pt x="91" y="59"/>
                    <a:pt x="91" y="59"/>
                  </a:cubicBezTo>
                  <a:cubicBezTo>
                    <a:pt x="91" y="59"/>
                    <a:pt x="90" y="60"/>
                    <a:pt x="90" y="60"/>
                  </a:cubicBezTo>
                  <a:cubicBezTo>
                    <a:pt x="97" y="67"/>
                    <a:pt x="97" y="67"/>
                    <a:pt x="97" y="67"/>
                  </a:cubicBezTo>
                  <a:cubicBezTo>
                    <a:pt x="89" y="81"/>
                    <a:pt x="89" y="81"/>
                    <a:pt x="89" y="81"/>
                  </a:cubicBezTo>
                  <a:cubicBezTo>
                    <a:pt x="80" y="78"/>
                    <a:pt x="80" y="78"/>
                    <a:pt x="80" y="78"/>
                  </a:cubicBezTo>
                  <a:cubicBezTo>
                    <a:pt x="80" y="79"/>
                    <a:pt x="80" y="79"/>
                    <a:pt x="80" y="79"/>
                  </a:cubicBezTo>
                  <a:cubicBezTo>
                    <a:pt x="82" y="88"/>
                    <a:pt x="82" y="88"/>
                    <a:pt x="82" y="88"/>
                  </a:cubicBezTo>
                  <a:cubicBezTo>
                    <a:pt x="68" y="97"/>
                    <a:pt x="68" y="97"/>
                    <a:pt x="68" y="97"/>
                  </a:cubicBezTo>
                  <a:cubicBezTo>
                    <a:pt x="62" y="90"/>
                    <a:pt x="62" y="90"/>
                    <a:pt x="62" y="90"/>
                  </a:cubicBezTo>
                  <a:cubicBezTo>
                    <a:pt x="62" y="90"/>
                    <a:pt x="61" y="90"/>
                    <a:pt x="61" y="90"/>
                  </a:cubicBezTo>
                  <a:cubicBezTo>
                    <a:pt x="59" y="99"/>
                    <a:pt x="59" y="99"/>
                    <a:pt x="59" y="99"/>
                  </a:cubicBezTo>
                  <a:cubicBezTo>
                    <a:pt x="42" y="99"/>
                    <a:pt x="42" y="99"/>
                    <a:pt x="42" y="99"/>
                  </a:cubicBezTo>
                  <a:cubicBezTo>
                    <a:pt x="40" y="91"/>
                    <a:pt x="40" y="91"/>
                    <a:pt x="40" y="91"/>
                  </a:cubicBezTo>
                  <a:cubicBezTo>
                    <a:pt x="40" y="91"/>
                    <a:pt x="39" y="91"/>
                    <a:pt x="39" y="91"/>
                  </a:cubicBezTo>
                  <a:cubicBezTo>
                    <a:pt x="33" y="97"/>
                    <a:pt x="33" y="97"/>
                    <a:pt x="33" y="97"/>
                  </a:cubicBezTo>
                  <a:cubicBezTo>
                    <a:pt x="18" y="89"/>
                    <a:pt x="18" y="89"/>
                    <a:pt x="18" y="89"/>
                  </a:cubicBezTo>
                  <a:cubicBezTo>
                    <a:pt x="21" y="81"/>
                    <a:pt x="21" y="81"/>
                    <a:pt x="21" y="81"/>
                  </a:cubicBezTo>
                  <a:cubicBezTo>
                    <a:pt x="20" y="80"/>
                    <a:pt x="20" y="80"/>
                    <a:pt x="20" y="80"/>
                  </a:cubicBezTo>
                  <a:cubicBezTo>
                    <a:pt x="11" y="83"/>
                    <a:pt x="11" y="83"/>
                    <a:pt x="11" y="83"/>
                  </a:cubicBezTo>
                  <a:cubicBezTo>
                    <a:pt x="3" y="68"/>
                    <a:pt x="3" y="68"/>
                    <a:pt x="3" y="68"/>
                  </a:cubicBezTo>
                  <a:cubicBezTo>
                    <a:pt x="9" y="62"/>
                    <a:pt x="9" y="62"/>
                    <a:pt x="9" y="62"/>
                  </a:cubicBezTo>
                  <a:cubicBezTo>
                    <a:pt x="9" y="62"/>
                    <a:pt x="9" y="61"/>
                    <a:pt x="9" y="61"/>
                  </a:cubicBezTo>
                  <a:cubicBezTo>
                    <a:pt x="0" y="59"/>
                    <a:pt x="0" y="59"/>
                    <a:pt x="0" y="59"/>
                  </a:cubicBezTo>
                  <a:cubicBezTo>
                    <a:pt x="0" y="42"/>
                    <a:pt x="0" y="42"/>
                    <a:pt x="0" y="42"/>
                  </a:cubicBezTo>
                  <a:cubicBezTo>
                    <a:pt x="8" y="40"/>
                    <a:pt x="8" y="40"/>
                    <a:pt x="8" y="40"/>
                  </a:cubicBezTo>
                  <a:cubicBezTo>
                    <a:pt x="8" y="40"/>
                    <a:pt x="8" y="39"/>
                    <a:pt x="9" y="39"/>
                  </a:cubicBezTo>
                  <a:cubicBezTo>
                    <a:pt x="2" y="33"/>
                    <a:pt x="2" y="33"/>
                    <a:pt x="2" y="33"/>
                  </a:cubicBezTo>
                  <a:cubicBezTo>
                    <a:pt x="10" y="18"/>
                    <a:pt x="10" y="18"/>
                    <a:pt x="10" y="18"/>
                  </a:cubicBezTo>
                  <a:cubicBezTo>
                    <a:pt x="18" y="21"/>
                    <a:pt x="18" y="21"/>
                    <a:pt x="18" y="21"/>
                  </a:cubicBezTo>
                  <a:cubicBezTo>
                    <a:pt x="19" y="21"/>
                    <a:pt x="19" y="20"/>
                    <a:pt x="19" y="20"/>
                  </a:cubicBezTo>
                  <a:cubicBezTo>
                    <a:pt x="17" y="11"/>
                    <a:pt x="17" y="11"/>
                    <a:pt x="17" y="11"/>
                  </a:cubicBezTo>
                  <a:cubicBezTo>
                    <a:pt x="31" y="3"/>
                    <a:pt x="31" y="3"/>
                    <a:pt x="31" y="3"/>
                  </a:cubicBezTo>
                  <a:cubicBezTo>
                    <a:pt x="37" y="9"/>
                    <a:pt x="37" y="9"/>
                    <a:pt x="37" y="9"/>
                  </a:cubicBezTo>
                  <a:cubicBezTo>
                    <a:pt x="37" y="9"/>
                    <a:pt x="38" y="9"/>
                    <a:pt x="38" y="9"/>
                  </a:cubicBezTo>
                  <a:cubicBezTo>
                    <a:pt x="40" y="0"/>
                    <a:pt x="40" y="0"/>
                    <a:pt x="40" y="0"/>
                  </a:cubicBezTo>
                  <a:cubicBezTo>
                    <a:pt x="57" y="0"/>
                    <a:pt x="57" y="0"/>
                    <a:pt x="57" y="0"/>
                  </a:cubicBezTo>
                  <a:cubicBezTo>
                    <a:pt x="59" y="8"/>
                    <a:pt x="59" y="8"/>
                    <a:pt x="59" y="8"/>
                  </a:cubicBezTo>
                  <a:close/>
                  <a:moveTo>
                    <a:pt x="36" y="58"/>
                  </a:moveTo>
                  <a:cubicBezTo>
                    <a:pt x="37" y="52"/>
                    <a:pt x="37" y="52"/>
                    <a:pt x="37" y="52"/>
                  </a:cubicBezTo>
                  <a:cubicBezTo>
                    <a:pt x="45" y="47"/>
                    <a:pt x="45" y="47"/>
                    <a:pt x="45" y="47"/>
                  </a:cubicBezTo>
                  <a:cubicBezTo>
                    <a:pt x="56" y="47"/>
                    <a:pt x="56" y="47"/>
                    <a:pt x="56" y="47"/>
                  </a:cubicBezTo>
                  <a:cubicBezTo>
                    <a:pt x="58" y="55"/>
                    <a:pt x="58" y="55"/>
                    <a:pt x="58" y="55"/>
                  </a:cubicBezTo>
                  <a:cubicBezTo>
                    <a:pt x="64" y="55"/>
                    <a:pt x="64" y="55"/>
                    <a:pt x="64" y="55"/>
                  </a:cubicBezTo>
                  <a:cubicBezTo>
                    <a:pt x="64" y="56"/>
                    <a:pt x="64" y="56"/>
                    <a:pt x="64" y="56"/>
                  </a:cubicBezTo>
                  <a:cubicBezTo>
                    <a:pt x="56" y="58"/>
                    <a:pt x="56" y="58"/>
                    <a:pt x="56" y="58"/>
                  </a:cubicBezTo>
                  <a:cubicBezTo>
                    <a:pt x="54" y="54"/>
                    <a:pt x="54" y="54"/>
                    <a:pt x="54" y="54"/>
                  </a:cubicBezTo>
                  <a:cubicBezTo>
                    <a:pt x="52" y="62"/>
                    <a:pt x="52" y="62"/>
                    <a:pt x="52" y="62"/>
                  </a:cubicBezTo>
                  <a:cubicBezTo>
                    <a:pt x="58" y="69"/>
                    <a:pt x="58" y="69"/>
                    <a:pt x="58" y="69"/>
                  </a:cubicBezTo>
                  <a:cubicBezTo>
                    <a:pt x="58" y="79"/>
                    <a:pt x="58" y="79"/>
                    <a:pt x="58" y="79"/>
                  </a:cubicBezTo>
                  <a:cubicBezTo>
                    <a:pt x="63" y="77"/>
                    <a:pt x="67" y="74"/>
                    <a:pt x="71" y="71"/>
                  </a:cubicBezTo>
                  <a:cubicBezTo>
                    <a:pt x="76" y="66"/>
                    <a:pt x="80" y="58"/>
                    <a:pt x="80" y="50"/>
                  </a:cubicBezTo>
                  <a:cubicBezTo>
                    <a:pt x="80" y="41"/>
                    <a:pt x="76" y="34"/>
                    <a:pt x="71" y="28"/>
                  </a:cubicBezTo>
                  <a:cubicBezTo>
                    <a:pt x="65" y="23"/>
                    <a:pt x="58" y="19"/>
                    <a:pt x="49" y="19"/>
                  </a:cubicBezTo>
                  <a:cubicBezTo>
                    <a:pt x="41" y="19"/>
                    <a:pt x="34" y="23"/>
                    <a:pt x="28" y="28"/>
                  </a:cubicBezTo>
                  <a:cubicBezTo>
                    <a:pt x="23" y="34"/>
                    <a:pt x="19" y="41"/>
                    <a:pt x="19" y="50"/>
                  </a:cubicBezTo>
                  <a:cubicBezTo>
                    <a:pt x="19" y="58"/>
                    <a:pt x="23" y="66"/>
                    <a:pt x="28" y="71"/>
                  </a:cubicBezTo>
                  <a:cubicBezTo>
                    <a:pt x="34" y="76"/>
                    <a:pt x="41" y="80"/>
                    <a:pt x="49" y="80"/>
                  </a:cubicBezTo>
                  <a:cubicBezTo>
                    <a:pt x="52" y="80"/>
                    <a:pt x="54" y="80"/>
                    <a:pt x="55" y="79"/>
                  </a:cubicBezTo>
                  <a:cubicBezTo>
                    <a:pt x="53" y="70"/>
                    <a:pt x="53" y="70"/>
                    <a:pt x="53" y="70"/>
                  </a:cubicBezTo>
                  <a:cubicBezTo>
                    <a:pt x="48" y="66"/>
                    <a:pt x="48" y="66"/>
                    <a:pt x="48" y="66"/>
                  </a:cubicBezTo>
                  <a:cubicBezTo>
                    <a:pt x="47" y="69"/>
                    <a:pt x="45" y="73"/>
                    <a:pt x="45" y="73"/>
                  </a:cubicBezTo>
                  <a:cubicBezTo>
                    <a:pt x="35" y="75"/>
                    <a:pt x="35" y="75"/>
                    <a:pt x="35" y="75"/>
                  </a:cubicBezTo>
                  <a:cubicBezTo>
                    <a:pt x="35" y="73"/>
                    <a:pt x="35" y="73"/>
                    <a:pt x="35" y="73"/>
                  </a:cubicBezTo>
                  <a:cubicBezTo>
                    <a:pt x="42" y="71"/>
                    <a:pt x="42" y="71"/>
                    <a:pt x="42" y="71"/>
                  </a:cubicBezTo>
                  <a:cubicBezTo>
                    <a:pt x="44" y="61"/>
                    <a:pt x="44" y="61"/>
                    <a:pt x="44" y="61"/>
                  </a:cubicBezTo>
                  <a:cubicBezTo>
                    <a:pt x="45" y="52"/>
                    <a:pt x="45" y="52"/>
                    <a:pt x="45" y="52"/>
                  </a:cubicBezTo>
                  <a:cubicBezTo>
                    <a:pt x="41" y="54"/>
                    <a:pt x="41" y="54"/>
                    <a:pt x="41" y="54"/>
                  </a:cubicBezTo>
                  <a:cubicBezTo>
                    <a:pt x="38" y="59"/>
                    <a:pt x="38" y="59"/>
                    <a:pt x="38" y="59"/>
                  </a:cubicBezTo>
                  <a:cubicBezTo>
                    <a:pt x="36" y="58"/>
                    <a:pt x="36" y="58"/>
                    <a:pt x="36" y="58"/>
                  </a:cubicBezTo>
                  <a:close/>
                  <a:moveTo>
                    <a:pt x="51" y="37"/>
                  </a:moveTo>
                  <a:cubicBezTo>
                    <a:pt x="48" y="37"/>
                    <a:pt x="46" y="39"/>
                    <a:pt x="46" y="41"/>
                  </a:cubicBezTo>
                  <a:cubicBezTo>
                    <a:pt x="46" y="44"/>
                    <a:pt x="48" y="46"/>
                    <a:pt x="51" y="46"/>
                  </a:cubicBezTo>
                  <a:cubicBezTo>
                    <a:pt x="53" y="46"/>
                    <a:pt x="55" y="44"/>
                    <a:pt x="55" y="41"/>
                  </a:cubicBezTo>
                  <a:cubicBezTo>
                    <a:pt x="55" y="39"/>
                    <a:pt x="53" y="37"/>
                    <a:pt x="51" y="3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900">
                <a:solidFill>
                  <a:schemeClr val="tx1">
                    <a:lumMod val="50000"/>
                    <a:lumOff val="50000"/>
                  </a:schemeClr>
                </a:solidFill>
              </a:endParaRPr>
            </a:p>
          </p:txBody>
        </p:sp>
      </p:grpSp>
      <p:grpSp>
        <p:nvGrpSpPr>
          <p:cNvPr id="3" name="组合 12"/>
          <p:cNvGrpSpPr/>
          <p:nvPr/>
        </p:nvGrpSpPr>
        <p:grpSpPr bwMode="auto">
          <a:xfrm>
            <a:off x="2987675" y="3087053"/>
            <a:ext cx="1646238" cy="1646746"/>
            <a:chOff x="2987824" y="3157545"/>
            <a:chExt cx="1646453" cy="1646453"/>
          </a:xfrm>
        </p:grpSpPr>
        <p:sp>
          <p:nvSpPr>
            <p:cNvPr id="14" name="矩形 13"/>
            <p:cNvSpPr/>
            <p:nvPr/>
          </p:nvSpPr>
          <p:spPr>
            <a:xfrm>
              <a:off x="2987824" y="3157545"/>
              <a:ext cx="1646453" cy="1646453"/>
            </a:xfrm>
            <a:prstGeom prst="rect">
              <a:avLst/>
            </a:prstGeom>
            <a:gradFill flip="none" rotWithShape="1">
              <a:gsLst>
                <a:gs pos="0">
                  <a:schemeClr val="bg1"/>
                </a:gs>
                <a:gs pos="100000">
                  <a:schemeClr val="bg1">
                    <a:lumMod val="85000"/>
                  </a:schemeClr>
                </a:gs>
              </a:gsLst>
              <a:lin ang="18900000" scaled="1"/>
              <a:tileRect/>
            </a:gra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900">
                <a:solidFill>
                  <a:schemeClr val="tx1">
                    <a:lumMod val="50000"/>
                    <a:lumOff val="50000"/>
                  </a:schemeClr>
                </a:solidFill>
              </a:endParaRPr>
            </a:p>
          </p:txBody>
        </p:sp>
        <p:sp>
          <p:nvSpPr>
            <p:cNvPr id="60426" name="Freeform 6"/>
            <p:cNvSpPr>
              <a:spLocks noEditPoints="1"/>
            </p:cNvSpPr>
            <p:nvPr/>
          </p:nvSpPr>
          <p:spPr bwMode="auto">
            <a:xfrm>
              <a:off x="3542497" y="3291830"/>
              <a:ext cx="537105" cy="535791"/>
            </a:xfrm>
            <a:custGeom>
              <a:avLst/>
              <a:gdLst>
                <a:gd name="T0" fmla="*/ 1766033792 w 99"/>
                <a:gd name="T1" fmla="*/ 263609172 h 99"/>
                <a:gd name="T2" fmla="*/ 2147483646 w 99"/>
                <a:gd name="T3" fmla="*/ 292899080 h 99"/>
                <a:gd name="T4" fmla="*/ 2147483646 w 99"/>
                <a:gd name="T5" fmla="*/ 585803572 h 99"/>
                <a:gd name="T6" fmla="*/ 2147483646 w 99"/>
                <a:gd name="T7" fmla="*/ 907992560 h 99"/>
                <a:gd name="T8" fmla="*/ 2147483646 w 99"/>
                <a:gd name="T9" fmla="*/ 1113021916 h 99"/>
                <a:gd name="T10" fmla="*/ 2147483646 w 99"/>
                <a:gd name="T11" fmla="*/ 1669535580 h 99"/>
                <a:gd name="T12" fmla="*/ 2147483646 w 99"/>
                <a:gd name="T13" fmla="*/ 1757405304 h 99"/>
                <a:gd name="T14" fmla="*/ 2147483646 w 99"/>
                <a:gd name="T15" fmla="*/ 2147483646 h 99"/>
                <a:gd name="T16" fmla="*/ 2147483646 w 99"/>
                <a:gd name="T17" fmla="*/ 2147483646 h 99"/>
                <a:gd name="T18" fmla="*/ 2001508219 w 99"/>
                <a:gd name="T19" fmla="*/ 2147483646 h 99"/>
                <a:gd name="T20" fmla="*/ 1795466061 w 99"/>
                <a:gd name="T21" fmla="*/ 2147483646 h 99"/>
                <a:gd name="T22" fmla="*/ 1236225824 w 99"/>
                <a:gd name="T23" fmla="*/ 2147483646 h 99"/>
                <a:gd name="T24" fmla="*/ 1147923592 w 99"/>
                <a:gd name="T25" fmla="*/ 2147483646 h 99"/>
                <a:gd name="T26" fmla="*/ 529807967 w 99"/>
                <a:gd name="T27" fmla="*/ 2147483646 h 99"/>
                <a:gd name="T28" fmla="*/ 588677931 w 99"/>
                <a:gd name="T29" fmla="*/ 2147483646 h 99"/>
                <a:gd name="T30" fmla="*/ 88302232 w 99"/>
                <a:gd name="T31" fmla="*/ 1991724568 h 99"/>
                <a:gd name="T32" fmla="*/ 264906696 w 99"/>
                <a:gd name="T33" fmla="*/ 1786695212 h 99"/>
                <a:gd name="T34" fmla="*/ 0 w 99"/>
                <a:gd name="T35" fmla="*/ 1230181548 h 99"/>
                <a:gd name="T36" fmla="*/ 264906696 w 99"/>
                <a:gd name="T37" fmla="*/ 1142311824 h 99"/>
                <a:gd name="T38" fmla="*/ 294338965 w 99"/>
                <a:gd name="T39" fmla="*/ 527223756 h 99"/>
                <a:gd name="T40" fmla="*/ 559245662 w 99"/>
                <a:gd name="T41" fmla="*/ 585803572 h 99"/>
                <a:gd name="T42" fmla="*/ 912449165 w 99"/>
                <a:gd name="T43" fmla="*/ 87869724 h 99"/>
                <a:gd name="T44" fmla="*/ 1118491323 w 99"/>
                <a:gd name="T45" fmla="*/ 263609172 h 99"/>
                <a:gd name="T46" fmla="*/ 1677731560 w 99"/>
                <a:gd name="T47" fmla="*/ 0 h 99"/>
                <a:gd name="T48" fmla="*/ 1059621360 w 99"/>
                <a:gd name="T49" fmla="*/ 1698825488 h 99"/>
                <a:gd name="T50" fmla="*/ 1324528057 w 99"/>
                <a:gd name="T51" fmla="*/ 1376631088 h 99"/>
                <a:gd name="T52" fmla="*/ 1707169254 w 99"/>
                <a:gd name="T53" fmla="*/ 1610955764 h 99"/>
                <a:gd name="T54" fmla="*/ 1883768293 w 99"/>
                <a:gd name="T55" fmla="*/ 1640245672 h 99"/>
                <a:gd name="T56" fmla="*/ 1589429328 w 99"/>
                <a:gd name="T57" fmla="*/ 1581665856 h 99"/>
                <a:gd name="T58" fmla="*/ 1707169254 w 99"/>
                <a:gd name="T59" fmla="*/ 2021014476 h 99"/>
                <a:gd name="T60" fmla="*/ 2089810451 w 99"/>
                <a:gd name="T61" fmla="*/ 2079594292 h 99"/>
                <a:gd name="T62" fmla="*/ 2089810451 w 99"/>
                <a:gd name="T63" fmla="*/ 820122836 h 99"/>
                <a:gd name="T64" fmla="*/ 824146933 w 99"/>
                <a:gd name="T65" fmla="*/ 820122836 h 99"/>
                <a:gd name="T66" fmla="*/ 824146933 w 99"/>
                <a:gd name="T67" fmla="*/ 2079594292 h 99"/>
                <a:gd name="T68" fmla="*/ 1618867022 w 99"/>
                <a:gd name="T69" fmla="*/ 2147483646 h 99"/>
                <a:gd name="T70" fmla="*/ 1412830289 w 99"/>
                <a:gd name="T71" fmla="*/ 1933144752 h 99"/>
                <a:gd name="T72" fmla="*/ 1030189091 w 99"/>
                <a:gd name="T73" fmla="*/ 2147483646 h 99"/>
                <a:gd name="T74" fmla="*/ 1236225824 w 99"/>
                <a:gd name="T75" fmla="*/ 2079594292 h 99"/>
                <a:gd name="T76" fmla="*/ 1324528057 w 99"/>
                <a:gd name="T77" fmla="*/ 1523086040 h 99"/>
                <a:gd name="T78" fmla="*/ 1118491323 w 99"/>
                <a:gd name="T79" fmla="*/ 1728115396 h 99"/>
                <a:gd name="T80" fmla="*/ 1501127095 w 99"/>
                <a:gd name="T81" fmla="*/ 1083732008 h 99"/>
                <a:gd name="T82" fmla="*/ 1501127095 w 99"/>
                <a:gd name="T83" fmla="*/ 1347341180 h 99"/>
                <a:gd name="T84" fmla="*/ 1501127095 w 99"/>
                <a:gd name="T85" fmla="*/ 1083732008 h 9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9" h="99">
                  <a:moveTo>
                    <a:pt x="59" y="8"/>
                  </a:moveTo>
                  <a:cubicBezTo>
                    <a:pt x="59" y="9"/>
                    <a:pt x="60" y="9"/>
                    <a:pt x="60" y="9"/>
                  </a:cubicBezTo>
                  <a:cubicBezTo>
                    <a:pt x="66" y="2"/>
                    <a:pt x="66" y="2"/>
                    <a:pt x="66" y="2"/>
                  </a:cubicBezTo>
                  <a:cubicBezTo>
                    <a:pt x="81" y="10"/>
                    <a:pt x="81" y="10"/>
                    <a:pt x="81" y="10"/>
                  </a:cubicBezTo>
                  <a:cubicBezTo>
                    <a:pt x="78" y="19"/>
                    <a:pt x="78" y="19"/>
                    <a:pt x="78" y="19"/>
                  </a:cubicBezTo>
                  <a:cubicBezTo>
                    <a:pt x="78" y="19"/>
                    <a:pt x="79" y="19"/>
                    <a:pt x="79" y="20"/>
                  </a:cubicBezTo>
                  <a:cubicBezTo>
                    <a:pt x="88" y="17"/>
                    <a:pt x="88" y="17"/>
                    <a:pt x="88" y="17"/>
                  </a:cubicBezTo>
                  <a:cubicBezTo>
                    <a:pt x="96" y="31"/>
                    <a:pt x="96" y="31"/>
                    <a:pt x="96" y="31"/>
                  </a:cubicBezTo>
                  <a:cubicBezTo>
                    <a:pt x="90" y="37"/>
                    <a:pt x="90" y="37"/>
                    <a:pt x="90" y="37"/>
                  </a:cubicBezTo>
                  <a:cubicBezTo>
                    <a:pt x="90" y="38"/>
                    <a:pt x="90" y="38"/>
                    <a:pt x="90" y="38"/>
                  </a:cubicBezTo>
                  <a:cubicBezTo>
                    <a:pt x="99" y="40"/>
                    <a:pt x="99" y="40"/>
                    <a:pt x="99" y="40"/>
                  </a:cubicBezTo>
                  <a:cubicBezTo>
                    <a:pt x="99" y="57"/>
                    <a:pt x="99" y="57"/>
                    <a:pt x="99" y="57"/>
                  </a:cubicBezTo>
                  <a:cubicBezTo>
                    <a:pt x="91" y="59"/>
                    <a:pt x="91" y="59"/>
                    <a:pt x="91" y="59"/>
                  </a:cubicBezTo>
                  <a:cubicBezTo>
                    <a:pt x="91" y="59"/>
                    <a:pt x="90" y="60"/>
                    <a:pt x="90" y="60"/>
                  </a:cubicBezTo>
                  <a:cubicBezTo>
                    <a:pt x="97" y="67"/>
                    <a:pt x="97" y="67"/>
                    <a:pt x="97" y="67"/>
                  </a:cubicBezTo>
                  <a:cubicBezTo>
                    <a:pt x="89" y="81"/>
                    <a:pt x="89" y="81"/>
                    <a:pt x="89" y="81"/>
                  </a:cubicBezTo>
                  <a:cubicBezTo>
                    <a:pt x="80" y="78"/>
                    <a:pt x="80" y="78"/>
                    <a:pt x="80" y="78"/>
                  </a:cubicBezTo>
                  <a:cubicBezTo>
                    <a:pt x="80" y="79"/>
                    <a:pt x="80" y="79"/>
                    <a:pt x="80" y="79"/>
                  </a:cubicBezTo>
                  <a:cubicBezTo>
                    <a:pt x="82" y="88"/>
                    <a:pt x="82" y="88"/>
                    <a:pt x="82" y="88"/>
                  </a:cubicBezTo>
                  <a:cubicBezTo>
                    <a:pt x="68" y="97"/>
                    <a:pt x="68" y="97"/>
                    <a:pt x="68" y="97"/>
                  </a:cubicBezTo>
                  <a:cubicBezTo>
                    <a:pt x="62" y="90"/>
                    <a:pt x="62" y="90"/>
                    <a:pt x="62" y="90"/>
                  </a:cubicBezTo>
                  <a:cubicBezTo>
                    <a:pt x="62" y="90"/>
                    <a:pt x="61" y="90"/>
                    <a:pt x="61" y="90"/>
                  </a:cubicBezTo>
                  <a:cubicBezTo>
                    <a:pt x="59" y="99"/>
                    <a:pt x="59" y="99"/>
                    <a:pt x="59" y="99"/>
                  </a:cubicBezTo>
                  <a:cubicBezTo>
                    <a:pt x="42" y="99"/>
                    <a:pt x="42" y="99"/>
                    <a:pt x="42" y="99"/>
                  </a:cubicBezTo>
                  <a:cubicBezTo>
                    <a:pt x="40" y="91"/>
                    <a:pt x="40" y="91"/>
                    <a:pt x="40" y="91"/>
                  </a:cubicBezTo>
                  <a:cubicBezTo>
                    <a:pt x="40" y="91"/>
                    <a:pt x="39" y="91"/>
                    <a:pt x="39" y="91"/>
                  </a:cubicBezTo>
                  <a:cubicBezTo>
                    <a:pt x="33" y="97"/>
                    <a:pt x="33" y="97"/>
                    <a:pt x="33" y="97"/>
                  </a:cubicBezTo>
                  <a:cubicBezTo>
                    <a:pt x="18" y="89"/>
                    <a:pt x="18" y="89"/>
                    <a:pt x="18" y="89"/>
                  </a:cubicBezTo>
                  <a:cubicBezTo>
                    <a:pt x="21" y="81"/>
                    <a:pt x="21" y="81"/>
                    <a:pt x="21" y="81"/>
                  </a:cubicBezTo>
                  <a:cubicBezTo>
                    <a:pt x="20" y="80"/>
                    <a:pt x="20" y="80"/>
                    <a:pt x="20" y="80"/>
                  </a:cubicBezTo>
                  <a:cubicBezTo>
                    <a:pt x="11" y="83"/>
                    <a:pt x="11" y="83"/>
                    <a:pt x="11" y="83"/>
                  </a:cubicBezTo>
                  <a:cubicBezTo>
                    <a:pt x="3" y="68"/>
                    <a:pt x="3" y="68"/>
                    <a:pt x="3" y="68"/>
                  </a:cubicBezTo>
                  <a:cubicBezTo>
                    <a:pt x="9" y="62"/>
                    <a:pt x="9" y="62"/>
                    <a:pt x="9" y="62"/>
                  </a:cubicBezTo>
                  <a:cubicBezTo>
                    <a:pt x="9" y="62"/>
                    <a:pt x="9" y="61"/>
                    <a:pt x="9" y="61"/>
                  </a:cubicBezTo>
                  <a:cubicBezTo>
                    <a:pt x="0" y="59"/>
                    <a:pt x="0" y="59"/>
                    <a:pt x="0" y="59"/>
                  </a:cubicBezTo>
                  <a:cubicBezTo>
                    <a:pt x="0" y="42"/>
                    <a:pt x="0" y="42"/>
                    <a:pt x="0" y="42"/>
                  </a:cubicBezTo>
                  <a:cubicBezTo>
                    <a:pt x="8" y="40"/>
                    <a:pt x="8" y="40"/>
                    <a:pt x="8" y="40"/>
                  </a:cubicBezTo>
                  <a:cubicBezTo>
                    <a:pt x="8" y="40"/>
                    <a:pt x="8" y="39"/>
                    <a:pt x="9" y="39"/>
                  </a:cubicBezTo>
                  <a:cubicBezTo>
                    <a:pt x="2" y="33"/>
                    <a:pt x="2" y="33"/>
                    <a:pt x="2" y="33"/>
                  </a:cubicBezTo>
                  <a:cubicBezTo>
                    <a:pt x="10" y="18"/>
                    <a:pt x="10" y="18"/>
                    <a:pt x="10" y="18"/>
                  </a:cubicBezTo>
                  <a:cubicBezTo>
                    <a:pt x="18" y="21"/>
                    <a:pt x="18" y="21"/>
                    <a:pt x="18" y="21"/>
                  </a:cubicBezTo>
                  <a:cubicBezTo>
                    <a:pt x="19" y="21"/>
                    <a:pt x="19" y="20"/>
                    <a:pt x="19" y="20"/>
                  </a:cubicBezTo>
                  <a:cubicBezTo>
                    <a:pt x="17" y="11"/>
                    <a:pt x="17" y="11"/>
                    <a:pt x="17" y="11"/>
                  </a:cubicBezTo>
                  <a:cubicBezTo>
                    <a:pt x="31" y="3"/>
                    <a:pt x="31" y="3"/>
                    <a:pt x="31" y="3"/>
                  </a:cubicBezTo>
                  <a:cubicBezTo>
                    <a:pt x="37" y="9"/>
                    <a:pt x="37" y="9"/>
                    <a:pt x="37" y="9"/>
                  </a:cubicBezTo>
                  <a:cubicBezTo>
                    <a:pt x="37" y="9"/>
                    <a:pt x="38" y="9"/>
                    <a:pt x="38" y="9"/>
                  </a:cubicBezTo>
                  <a:cubicBezTo>
                    <a:pt x="40" y="0"/>
                    <a:pt x="40" y="0"/>
                    <a:pt x="40" y="0"/>
                  </a:cubicBezTo>
                  <a:cubicBezTo>
                    <a:pt x="57" y="0"/>
                    <a:pt x="57" y="0"/>
                    <a:pt x="57" y="0"/>
                  </a:cubicBezTo>
                  <a:cubicBezTo>
                    <a:pt x="59" y="8"/>
                    <a:pt x="59" y="8"/>
                    <a:pt x="59" y="8"/>
                  </a:cubicBezTo>
                  <a:close/>
                  <a:moveTo>
                    <a:pt x="36" y="58"/>
                  </a:moveTo>
                  <a:cubicBezTo>
                    <a:pt x="37" y="52"/>
                    <a:pt x="37" y="52"/>
                    <a:pt x="37" y="52"/>
                  </a:cubicBezTo>
                  <a:cubicBezTo>
                    <a:pt x="45" y="47"/>
                    <a:pt x="45" y="47"/>
                    <a:pt x="45" y="47"/>
                  </a:cubicBezTo>
                  <a:cubicBezTo>
                    <a:pt x="56" y="47"/>
                    <a:pt x="56" y="47"/>
                    <a:pt x="56" y="47"/>
                  </a:cubicBezTo>
                  <a:cubicBezTo>
                    <a:pt x="58" y="55"/>
                    <a:pt x="58" y="55"/>
                    <a:pt x="58" y="55"/>
                  </a:cubicBezTo>
                  <a:cubicBezTo>
                    <a:pt x="64" y="55"/>
                    <a:pt x="64" y="55"/>
                    <a:pt x="64" y="55"/>
                  </a:cubicBezTo>
                  <a:cubicBezTo>
                    <a:pt x="64" y="56"/>
                    <a:pt x="64" y="56"/>
                    <a:pt x="64" y="56"/>
                  </a:cubicBezTo>
                  <a:cubicBezTo>
                    <a:pt x="56" y="58"/>
                    <a:pt x="56" y="58"/>
                    <a:pt x="56" y="58"/>
                  </a:cubicBezTo>
                  <a:cubicBezTo>
                    <a:pt x="54" y="54"/>
                    <a:pt x="54" y="54"/>
                    <a:pt x="54" y="54"/>
                  </a:cubicBezTo>
                  <a:cubicBezTo>
                    <a:pt x="52" y="62"/>
                    <a:pt x="52" y="62"/>
                    <a:pt x="52" y="62"/>
                  </a:cubicBezTo>
                  <a:cubicBezTo>
                    <a:pt x="58" y="69"/>
                    <a:pt x="58" y="69"/>
                    <a:pt x="58" y="69"/>
                  </a:cubicBezTo>
                  <a:cubicBezTo>
                    <a:pt x="58" y="79"/>
                    <a:pt x="58" y="79"/>
                    <a:pt x="58" y="79"/>
                  </a:cubicBezTo>
                  <a:cubicBezTo>
                    <a:pt x="63" y="77"/>
                    <a:pt x="67" y="74"/>
                    <a:pt x="71" y="71"/>
                  </a:cubicBezTo>
                  <a:cubicBezTo>
                    <a:pt x="76" y="66"/>
                    <a:pt x="80" y="58"/>
                    <a:pt x="80" y="50"/>
                  </a:cubicBezTo>
                  <a:cubicBezTo>
                    <a:pt x="80" y="41"/>
                    <a:pt x="76" y="34"/>
                    <a:pt x="71" y="28"/>
                  </a:cubicBezTo>
                  <a:cubicBezTo>
                    <a:pt x="65" y="23"/>
                    <a:pt x="58" y="19"/>
                    <a:pt x="49" y="19"/>
                  </a:cubicBezTo>
                  <a:cubicBezTo>
                    <a:pt x="41" y="19"/>
                    <a:pt x="34" y="23"/>
                    <a:pt x="28" y="28"/>
                  </a:cubicBezTo>
                  <a:cubicBezTo>
                    <a:pt x="23" y="34"/>
                    <a:pt x="19" y="41"/>
                    <a:pt x="19" y="50"/>
                  </a:cubicBezTo>
                  <a:cubicBezTo>
                    <a:pt x="19" y="58"/>
                    <a:pt x="23" y="66"/>
                    <a:pt x="28" y="71"/>
                  </a:cubicBezTo>
                  <a:cubicBezTo>
                    <a:pt x="34" y="76"/>
                    <a:pt x="41" y="80"/>
                    <a:pt x="49" y="80"/>
                  </a:cubicBezTo>
                  <a:cubicBezTo>
                    <a:pt x="52" y="80"/>
                    <a:pt x="54" y="80"/>
                    <a:pt x="55" y="79"/>
                  </a:cubicBezTo>
                  <a:cubicBezTo>
                    <a:pt x="53" y="70"/>
                    <a:pt x="53" y="70"/>
                    <a:pt x="53" y="70"/>
                  </a:cubicBezTo>
                  <a:cubicBezTo>
                    <a:pt x="48" y="66"/>
                    <a:pt x="48" y="66"/>
                    <a:pt x="48" y="66"/>
                  </a:cubicBezTo>
                  <a:cubicBezTo>
                    <a:pt x="47" y="69"/>
                    <a:pt x="45" y="73"/>
                    <a:pt x="45" y="73"/>
                  </a:cubicBezTo>
                  <a:cubicBezTo>
                    <a:pt x="35" y="75"/>
                    <a:pt x="35" y="75"/>
                    <a:pt x="35" y="75"/>
                  </a:cubicBezTo>
                  <a:cubicBezTo>
                    <a:pt x="35" y="73"/>
                    <a:pt x="35" y="73"/>
                    <a:pt x="35" y="73"/>
                  </a:cubicBezTo>
                  <a:cubicBezTo>
                    <a:pt x="42" y="71"/>
                    <a:pt x="42" y="71"/>
                    <a:pt x="42" y="71"/>
                  </a:cubicBezTo>
                  <a:cubicBezTo>
                    <a:pt x="44" y="61"/>
                    <a:pt x="44" y="61"/>
                    <a:pt x="44" y="61"/>
                  </a:cubicBezTo>
                  <a:cubicBezTo>
                    <a:pt x="45" y="52"/>
                    <a:pt x="45" y="52"/>
                    <a:pt x="45" y="52"/>
                  </a:cubicBezTo>
                  <a:cubicBezTo>
                    <a:pt x="41" y="54"/>
                    <a:pt x="41" y="54"/>
                    <a:pt x="41" y="54"/>
                  </a:cubicBezTo>
                  <a:cubicBezTo>
                    <a:pt x="38" y="59"/>
                    <a:pt x="38" y="59"/>
                    <a:pt x="38" y="59"/>
                  </a:cubicBezTo>
                  <a:cubicBezTo>
                    <a:pt x="36" y="58"/>
                    <a:pt x="36" y="58"/>
                    <a:pt x="36" y="58"/>
                  </a:cubicBezTo>
                  <a:close/>
                  <a:moveTo>
                    <a:pt x="51" y="37"/>
                  </a:moveTo>
                  <a:cubicBezTo>
                    <a:pt x="48" y="37"/>
                    <a:pt x="46" y="39"/>
                    <a:pt x="46" y="41"/>
                  </a:cubicBezTo>
                  <a:cubicBezTo>
                    <a:pt x="46" y="44"/>
                    <a:pt x="48" y="46"/>
                    <a:pt x="51" y="46"/>
                  </a:cubicBezTo>
                  <a:cubicBezTo>
                    <a:pt x="53" y="46"/>
                    <a:pt x="55" y="44"/>
                    <a:pt x="55" y="41"/>
                  </a:cubicBezTo>
                  <a:cubicBezTo>
                    <a:pt x="55" y="39"/>
                    <a:pt x="53" y="37"/>
                    <a:pt x="51" y="37"/>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900">
                <a:solidFill>
                  <a:schemeClr val="tx1">
                    <a:lumMod val="50000"/>
                    <a:lumOff val="50000"/>
                  </a:schemeClr>
                </a:solidFill>
              </a:endParaRPr>
            </a:p>
          </p:txBody>
        </p:sp>
        <p:sp>
          <p:nvSpPr>
            <p:cNvPr id="16" name="矩形 1"/>
            <p:cNvSpPr>
              <a:spLocks noChangeArrowheads="1"/>
            </p:cNvSpPr>
            <p:nvPr/>
          </p:nvSpPr>
          <p:spPr bwMode="auto">
            <a:xfrm>
              <a:off x="3067209" y="3867251"/>
              <a:ext cx="1487682" cy="78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a:t>
              </a:r>
            </a:p>
          </p:txBody>
        </p:sp>
      </p:gr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2" fill="hold" grpId="0" nodeType="withEffect">
                                  <p:stCondLst>
                                    <p:cond delay="1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3" fill="hold" grpId="0" nodeType="withEffect">
                                  <p:stCondLst>
                                    <p:cond delay="2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6" fill="hold" nodeType="withEffect">
                                  <p:stCondLst>
                                    <p:cond delay="30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3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600" fill="hold"/>
                                        <p:tgtEl>
                                          <p:spTgt spid="6"/>
                                        </p:tgtEl>
                                        <p:attrNameLst>
                                          <p:attrName>ppt_w</p:attrName>
                                        </p:attrNameLst>
                                      </p:cBhvr>
                                      <p:tavLst>
                                        <p:tav tm="0">
                                          <p:val>
                                            <p:fltVal val="0"/>
                                          </p:val>
                                        </p:tav>
                                        <p:tav tm="100000">
                                          <p:val>
                                            <p:strVal val="#ppt_w"/>
                                          </p:val>
                                        </p:tav>
                                      </p:tavLst>
                                    </p:anim>
                                    <p:anim calcmode="lin" valueType="num">
                                      <p:cBhvr>
                                        <p:cTn id="24" dur="600" fill="hold"/>
                                        <p:tgtEl>
                                          <p:spTgt spid="6"/>
                                        </p:tgtEl>
                                        <p:attrNameLst>
                                          <p:attrName>ppt_h</p:attrName>
                                        </p:attrNameLst>
                                      </p:cBhvr>
                                      <p:tavLst>
                                        <p:tav tm="0">
                                          <p:val>
                                            <p:fltVal val="0"/>
                                          </p:val>
                                        </p:tav>
                                        <p:tav tm="100000">
                                          <p:val>
                                            <p:strVal val="#ppt_h"/>
                                          </p:val>
                                        </p:tav>
                                      </p:tavLst>
                                    </p:anim>
                                    <p:anim calcmode="lin" valueType="num">
                                      <p:cBhvr>
                                        <p:cTn id="25" dur="600" fill="hold"/>
                                        <p:tgtEl>
                                          <p:spTgt spid="6"/>
                                        </p:tgtEl>
                                        <p:attrNameLst>
                                          <p:attrName>style.rotation</p:attrName>
                                        </p:attrNameLst>
                                      </p:cBhvr>
                                      <p:tavLst>
                                        <p:tav tm="0">
                                          <p:val>
                                            <p:fltVal val="90"/>
                                          </p:val>
                                        </p:tav>
                                        <p:tav tm="100000">
                                          <p:val>
                                            <p:fltVal val="0"/>
                                          </p:val>
                                        </p:tav>
                                      </p:tavLst>
                                    </p:anim>
                                    <p:animEffect transition="in" filter="fade">
                                      <p:cBhvr>
                                        <p:cTn id="26" dur="6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p:cNvSpPr/>
          <p:nvPr/>
        </p:nvSpPr>
        <p:spPr bwMode="auto">
          <a:xfrm>
            <a:off x="1145382" y="1445865"/>
            <a:ext cx="1812131" cy="1996104"/>
          </a:xfrm>
          <a:custGeom>
            <a:avLst/>
            <a:gdLst>
              <a:gd name="T0" fmla="*/ 60 w 864"/>
              <a:gd name="T1" fmla="*/ 577 h 949"/>
              <a:gd name="T2" fmla="*/ 0 w 864"/>
              <a:gd name="T3" fmla="*/ 432 h 949"/>
              <a:gd name="T4" fmla="*/ 60 w 864"/>
              <a:gd name="T5" fmla="*/ 287 h 949"/>
              <a:gd name="T6" fmla="*/ 287 w 864"/>
              <a:gd name="T7" fmla="*/ 60 h 949"/>
              <a:gd name="T8" fmla="*/ 432 w 864"/>
              <a:gd name="T9" fmla="*/ 0 h 949"/>
              <a:gd name="T10" fmla="*/ 577 w 864"/>
              <a:gd name="T11" fmla="*/ 60 h 949"/>
              <a:gd name="T12" fmla="*/ 804 w 864"/>
              <a:gd name="T13" fmla="*/ 287 h 949"/>
              <a:gd name="T14" fmla="*/ 864 w 864"/>
              <a:gd name="T15" fmla="*/ 432 h 949"/>
              <a:gd name="T16" fmla="*/ 804 w 864"/>
              <a:gd name="T17" fmla="*/ 577 h 949"/>
              <a:gd name="T18" fmla="*/ 432 w 864"/>
              <a:gd name="T19" fmla="*/ 949 h 949"/>
              <a:gd name="T20" fmla="*/ 60 w 864"/>
              <a:gd name="T21" fmla="*/ 577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4" h="949">
                <a:moveTo>
                  <a:pt x="60" y="577"/>
                </a:moveTo>
                <a:cubicBezTo>
                  <a:pt x="22" y="539"/>
                  <a:pt x="0" y="487"/>
                  <a:pt x="0" y="432"/>
                </a:cubicBezTo>
                <a:cubicBezTo>
                  <a:pt x="0" y="377"/>
                  <a:pt x="22" y="325"/>
                  <a:pt x="60" y="287"/>
                </a:cubicBezTo>
                <a:cubicBezTo>
                  <a:pt x="287" y="60"/>
                  <a:pt x="287" y="60"/>
                  <a:pt x="287" y="60"/>
                </a:cubicBezTo>
                <a:cubicBezTo>
                  <a:pt x="325" y="22"/>
                  <a:pt x="377" y="0"/>
                  <a:pt x="432" y="0"/>
                </a:cubicBezTo>
                <a:cubicBezTo>
                  <a:pt x="487" y="0"/>
                  <a:pt x="539" y="22"/>
                  <a:pt x="577" y="60"/>
                </a:cubicBezTo>
                <a:cubicBezTo>
                  <a:pt x="804" y="287"/>
                  <a:pt x="804" y="287"/>
                  <a:pt x="804" y="287"/>
                </a:cubicBezTo>
                <a:cubicBezTo>
                  <a:pt x="842" y="325"/>
                  <a:pt x="864" y="377"/>
                  <a:pt x="864" y="432"/>
                </a:cubicBezTo>
                <a:cubicBezTo>
                  <a:pt x="864" y="487"/>
                  <a:pt x="842" y="539"/>
                  <a:pt x="804" y="577"/>
                </a:cubicBezTo>
                <a:cubicBezTo>
                  <a:pt x="432" y="949"/>
                  <a:pt x="432" y="949"/>
                  <a:pt x="432" y="949"/>
                </a:cubicBezTo>
                <a:lnTo>
                  <a:pt x="60" y="577"/>
                </a:lnTo>
                <a:close/>
              </a:path>
            </a:pathLst>
          </a:custGeom>
          <a:solidFill>
            <a:schemeClr val="accent1"/>
          </a:solidFill>
          <a:ln>
            <a:noFill/>
          </a:ln>
        </p:spPr>
        <p:txBody>
          <a:bodyPr vert="horz" wrap="square" lIns="68594" tIns="34297" rIns="68594" bIns="34297" numCol="1" anchor="t" anchorCtr="0" compatLnSpc="1"/>
          <a:lstStyle/>
          <a:p>
            <a:pPr defTabSz="914400" eaLnBrk="0" hangingPunct="0"/>
            <a:endParaRPr lang="zh-CN" altLang="en-US" dirty="0">
              <a:solidFill>
                <a:schemeClr val="tx2"/>
              </a:solidFill>
              <a:latin typeface="微软雅黑" panose="020B0503020204020204" pitchFamily="34" charset="-122"/>
              <a:ea typeface="微软雅黑" panose="020B0503020204020204" pitchFamily="34" charset="-122"/>
            </a:endParaRPr>
          </a:p>
        </p:txBody>
      </p:sp>
      <p:sp>
        <p:nvSpPr>
          <p:cNvPr id="5" name="Freeform 9"/>
          <p:cNvSpPr/>
          <p:nvPr/>
        </p:nvSpPr>
        <p:spPr bwMode="auto">
          <a:xfrm>
            <a:off x="3663555" y="1445865"/>
            <a:ext cx="1812131" cy="1996104"/>
          </a:xfrm>
          <a:custGeom>
            <a:avLst/>
            <a:gdLst>
              <a:gd name="T0" fmla="*/ 60 w 864"/>
              <a:gd name="T1" fmla="*/ 577 h 949"/>
              <a:gd name="T2" fmla="*/ 0 w 864"/>
              <a:gd name="T3" fmla="*/ 432 h 949"/>
              <a:gd name="T4" fmla="*/ 60 w 864"/>
              <a:gd name="T5" fmla="*/ 287 h 949"/>
              <a:gd name="T6" fmla="*/ 287 w 864"/>
              <a:gd name="T7" fmla="*/ 60 h 949"/>
              <a:gd name="T8" fmla="*/ 432 w 864"/>
              <a:gd name="T9" fmla="*/ 0 h 949"/>
              <a:gd name="T10" fmla="*/ 577 w 864"/>
              <a:gd name="T11" fmla="*/ 60 h 949"/>
              <a:gd name="T12" fmla="*/ 804 w 864"/>
              <a:gd name="T13" fmla="*/ 287 h 949"/>
              <a:gd name="T14" fmla="*/ 864 w 864"/>
              <a:gd name="T15" fmla="*/ 432 h 949"/>
              <a:gd name="T16" fmla="*/ 804 w 864"/>
              <a:gd name="T17" fmla="*/ 577 h 949"/>
              <a:gd name="T18" fmla="*/ 432 w 864"/>
              <a:gd name="T19" fmla="*/ 949 h 949"/>
              <a:gd name="T20" fmla="*/ 60 w 864"/>
              <a:gd name="T21" fmla="*/ 577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4" h="949">
                <a:moveTo>
                  <a:pt x="60" y="577"/>
                </a:moveTo>
                <a:cubicBezTo>
                  <a:pt x="22" y="539"/>
                  <a:pt x="0" y="487"/>
                  <a:pt x="0" y="432"/>
                </a:cubicBezTo>
                <a:cubicBezTo>
                  <a:pt x="0" y="377"/>
                  <a:pt x="22" y="325"/>
                  <a:pt x="60" y="287"/>
                </a:cubicBezTo>
                <a:cubicBezTo>
                  <a:pt x="287" y="60"/>
                  <a:pt x="287" y="60"/>
                  <a:pt x="287" y="60"/>
                </a:cubicBezTo>
                <a:cubicBezTo>
                  <a:pt x="325" y="22"/>
                  <a:pt x="377" y="0"/>
                  <a:pt x="432" y="0"/>
                </a:cubicBezTo>
                <a:cubicBezTo>
                  <a:pt x="487" y="0"/>
                  <a:pt x="539" y="22"/>
                  <a:pt x="577" y="60"/>
                </a:cubicBezTo>
                <a:cubicBezTo>
                  <a:pt x="804" y="287"/>
                  <a:pt x="804" y="287"/>
                  <a:pt x="804" y="287"/>
                </a:cubicBezTo>
                <a:cubicBezTo>
                  <a:pt x="842" y="325"/>
                  <a:pt x="864" y="377"/>
                  <a:pt x="864" y="432"/>
                </a:cubicBezTo>
                <a:cubicBezTo>
                  <a:pt x="864" y="487"/>
                  <a:pt x="842" y="539"/>
                  <a:pt x="804" y="577"/>
                </a:cubicBezTo>
                <a:cubicBezTo>
                  <a:pt x="432" y="949"/>
                  <a:pt x="432" y="949"/>
                  <a:pt x="432" y="949"/>
                </a:cubicBezTo>
                <a:lnTo>
                  <a:pt x="60" y="577"/>
                </a:lnTo>
                <a:close/>
              </a:path>
            </a:pathLst>
          </a:custGeom>
          <a:solidFill>
            <a:schemeClr val="accent2"/>
          </a:solidFill>
          <a:ln>
            <a:noFill/>
          </a:ln>
        </p:spPr>
        <p:txBody>
          <a:bodyPr vert="horz" wrap="square" lIns="68594" tIns="34297" rIns="68594" bIns="34297" numCol="1" anchor="t" anchorCtr="0" compatLnSpc="1"/>
          <a:lstStyle/>
          <a:p>
            <a:pPr defTabSz="914400" eaLnBrk="0" hangingPunct="0"/>
            <a:endParaRPr lang="zh-CN" altLang="en-US" dirty="0">
              <a:solidFill>
                <a:schemeClr val="tx2"/>
              </a:solidFill>
              <a:latin typeface="微软雅黑" panose="020B0503020204020204" pitchFamily="34" charset="-122"/>
              <a:ea typeface="微软雅黑" panose="020B0503020204020204" pitchFamily="34" charset="-122"/>
            </a:endParaRPr>
          </a:p>
        </p:txBody>
      </p:sp>
      <p:sp>
        <p:nvSpPr>
          <p:cNvPr id="6" name="Freeform 10"/>
          <p:cNvSpPr/>
          <p:nvPr/>
        </p:nvSpPr>
        <p:spPr bwMode="auto">
          <a:xfrm>
            <a:off x="6180535" y="1445865"/>
            <a:ext cx="1813322" cy="1996104"/>
          </a:xfrm>
          <a:custGeom>
            <a:avLst/>
            <a:gdLst>
              <a:gd name="T0" fmla="*/ 60 w 864"/>
              <a:gd name="T1" fmla="*/ 577 h 949"/>
              <a:gd name="T2" fmla="*/ 0 w 864"/>
              <a:gd name="T3" fmla="*/ 432 h 949"/>
              <a:gd name="T4" fmla="*/ 60 w 864"/>
              <a:gd name="T5" fmla="*/ 287 h 949"/>
              <a:gd name="T6" fmla="*/ 287 w 864"/>
              <a:gd name="T7" fmla="*/ 60 h 949"/>
              <a:gd name="T8" fmla="*/ 432 w 864"/>
              <a:gd name="T9" fmla="*/ 0 h 949"/>
              <a:gd name="T10" fmla="*/ 577 w 864"/>
              <a:gd name="T11" fmla="*/ 60 h 949"/>
              <a:gd name="T12" fmla="*/ 804 w 864"/>
              <a:gd name="T13" fmla="*/ 287 h 949"/>
              <a:gd name="T14" fmla="*/ 864 w 864"/>
              <a:gd name="T15" fmla="*/ 432 h 949"/>
              <a:gd name="T16" fmla="*/ 804 w 864"/>
              <a:gd name="T17" fmla="*/ 577 h 949"/>
              <a:gd name="T18" fmla="*/ 432 w 864"/>
              <a:gd name="T19" fmla="*/ 949 h 949"/>
              <a:gd name="T20" fmla="*/ 60 w 864"/>
              <a:gd name="T21" fmla="*/ 577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4" h="949">
                <a:moveTo>
                  <a:pt x="60" y="577"/>
                </a:moveTo>
                <a:cubicBezTo>
                  <a:pt x="22" y="539"/>
                  <a:pt x="0" y="487"/>
                  <a:pt x="0" y="432"/>
                </a:cubicBezTo>
                <a:cubicBezTo>
                  <a:pt x="0" y="377"/>
                  <a:pt x="22" y="325"/>
                  <a:pt x="60" y="287"/>
                </a:cubicBezTo>
                <a:cubicBezTo>
                  <a:pt x="287" y="60"/>
                  <a:pt x="287" y="60"/>
                  <a:pt x="287" y="60"/>
                </a:cubicBezTo>
                <a:cubicBezTo>
                  <a:pt x="325" y="22"/>
                  <a:pt x="377" y="0"/>
                  <a:pt x="432" y="0"/>
                </a:cubicBezTo>
                <a:cubicBezTo>
                  <a:pt x="487" y="0"/>
                  <a:pt x="539" y="22"/>
                  <a:pt x="577" y="60"/>
                </a:cubicBezTo>
                <a:cubicBezTo>
                  <a:pt x="804" y="287"/>
                  <a:pt x="804" y="287"/>
                  <a:pt x="804" y="287"/>
                </a:cubicBezTo>
                <a:cubicBezTo>
                  <a:pt x="842" y="325"/>
                  <a:pt x="864" y="377"/>
                  <a:pt x="864" y="432"/>
                </a:cubicBezTo>
                <a:cubicBezTo>
                  <a:pt x="864" y="487"/>
                  <a:pt x="842" y="539"/>
                  <a:pt x="804" y="577"/>
                </a:cubicBezTo>
                <a:cubicBezTo>
                  <a:pt x="432" y="949"/>
                  <a:pt x="432" y="949"/>
                  <a:pt x="432" y="949"/>
                </a:cubicBezTo>
                <a:lnTo>
                  <a:pt x="60" y="577"/>
                </a:lnTo>
                <a:close/>
              </a:path>
            </a:pathLst>
          </a:custGeom>
          <a:solidFill>
            <a:schemeClr val="accent3"/>
          </a:solidFill>
          <a:ln>
            <a:noFill/>
          </a:ln>
        </p:spPr>
        <p:txBody>
          <a:bodyPr vert="horz" wrap="square" lIns="68594" tIns="34297" rIns="68594" bIns="34297" numCol="1" anchor="t" anchorCtr="0" compatLnSpc="1"/>
          <a:lstStyle/>
          <a:p>
            <a:pPr defTabSz="914400" eaLnBrk="0" hangingPunct="0"/>
            <a:endParaRPr lang="zh-CN" altLang="en-US" dirty="0">
              <a:solidFill>
                <a:schemeClr val="tx2"/>
              </a:solidFill>
              <a:latin typeface="微软雅黑" panose="020B0503020204020204" pitchFamily="34" charset="-122"/>
              <a:ea typeface="微软雅黑" panose="020B0503020204020204" pitchFamily="34" charset="-122"/>
            </a:endParaRPr>
          </a:p>
        </p:txBody>
      </p:sp>
      <p:grpSp>
        <p:nvGrpSpPr>
          <p:cNvPr id="2" name="组合 6"/>
          <p:cNvGrpSpPr/>
          <p:nvPr/>
        </p:nvGrpSpPr>
        <p:grpSpPr>
          <a:xfrm>
            <a:off x="1498503" y="1980009"/>
            <a:ext cx="1131089" cy="709423"/>
            <a:chOff x="1998003" y="2639195"/>
            <a:chExt cx="1508119" cy="945605"/>
          </a:xfrm>
        </p:grpSpPr>
        <p:sp>
          <p:nvSpPr>
            <p:cNvPr id="8" name="矩形 7"/>
            <p:cNvSpPr/>
            <p:nvPr/>
          </p:nvSpPr>
          <p:spPr>
            <a:xfrm>
              <a:off x="2028794" y="3215468"/>
              <a:ext cx="1477328" cy="369332"/>
            </a:xfrm>
            <a:prstGeom prst="rect">
              <a:avLst/>
            </a:prstGeom>
          </p:spPr>
          <p:txBody>
            <a:bodyPr wrap="non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单击编辑标题</a:t>
              </a:r>
            </a:p>
          </p:txBody>
        </p:sp>
        <p:sp>
          <p:nvSpPr>
            <p:cNvPr id="9" name="文本框 8"/>
            <p:cNvSpPr txBox="1"/>
            <p:nvPr/>
          </p:nvSpPr>
          <p:spPr>
            <a:xfrm>
              <a:off x="1998003" y="2639195"/>
              <a:ext cx="1443131" cy="677108"/>
            </a:xfrm>
            <a:prstGeom prst="rect">
              <a:avLst/>
            </a:prstGeom>
            <a:noFill/>
          </p:spPr>
          <p:txBody>
            <a:bodyPr wrap="none" rtlCol="0">
              <a:spAutoFit/>
            </a:bodyPr>
            <a:lstStyle/>
            <a:p>
              <a:pPr defTabSz="914400" eaLnBrk="0" hangingPunct="0"/>
              <a:r>
                <a:rPr lang="en-US" altLang="zh-CN" sz="27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1,450</a:t>
              </a:r>
              <a:endParaRPr lang="zh-CN" altLang="en-US" sz="27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4" name="组合 9"/>
          <p:cNvGrpSpPr/>
          <p:nvPr/>
        </p:nvGrpSpPr>
        <p:grpSpPr>
          <a:xfrm>
            <a:off x="4023989" y="1980009"/>
            <a:ext cx="1131089" cy="709423"/>
            <a:chOff x="1998003" y="2639195"/>
            <a:chExt cx="1508119" cy="945605"/>
          </a:xfrm>
        </p:grpSpPr>
        <p:sp>
          <p:nvSpPr>
            <p:cNvPr id="11" name="矩形 10"/>
            <p:cNvSpPr/>
            <p:nvPr/>
          </p:nvSpPr>
          <p:spPr>
            <a:xfrm>
              <a:off x="2028794" y="3215468"/>
              <a:ext cx="1477328" cy="369332"/>
            </a:xfrm>
            <a:prstGeom prst="rect">
              <a:avLst/>
            </a:prstGeom>
          </p:spPr>
          <p:txBody>
            <a:bodyPr wrap="non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单击编辑标题</a:t>
              </a:r>
            </a:p>
          </p:txBody>
        </p:sp>
        <p:sp>
          <p:nvSpPr>
            <p:cNvPr id="12" name="文本框 11"/>
            <p:cNvSpPr txBox="1"/>
            <p:nvPr/>
          </p:nvSpPr>
          <p:spPr>
            <a:xfrm>
              <a:off x="1998003" y="2639195"/>
              <a:ext cx="1443131" cy="677108"/>
            </a:xfrm>
            <a:prstGeom prst="rect">
              <a:avLst/>
            </a:prstGeom>
            <a:noFill/>
          </p:spPr>
          <p:txBody>
            <a:bodyPr wrap="none" rtlCol="0">
              <a:spAutoFit/>
            </a:bodyPr>
            <a:lstStyle/>
            <a:p>
              <a:pPr defTabSz="914400" eaLnBrk="0" hangingPunct="0"/>
              <a:r>
                <a:rPr lang="en-US" altLang="zh-CN" sz="27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2,250</a:t>
              </a:r>
              <a:endParaRPr lang="zh-CN" altLang="en-US" sz="27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7" name="组合 12"/>
          <p:cNvGrpSpPr/>
          <p:nvPr/>
        </p:nvGrpSpPr>
        <p:grpSpPr>
          <a:xfrm>
            <a:off x="6527703" y="1980009"/>
            <a:ext cx="1131089" cy="709423"/>
            <a:chOff x="1998003" y="2639195"/>
            <a:chExt cx="1508119" cy="945605"/>
          </a:xfrm>
        </p:grpSpPr>
        <p:sp>
          <p:nvSpPr>
            <p:cNvPr id="14" name="矩形 13"/>
            <p:cNvSpPr/>
            <p:nvPr/>
          </p:nvSpPr>
          <p:spPr>
            <a:xfrm>
              <a:off x="2028794" y="3215468"/>
              <a:ext cx="1477328" cy="369332"/>
            </a:xfrm>
            <a:prstGeom prst="rect">
              <a:avLst/>
            </a:prstGeom>
          </p:spPr>
          <p:txBody>
            <a:bodyPr wrap="non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单击编辑标题</a:t>
              </a:r>
            </a:p>
          </p:txBody>
        </p:sp>
        <p:sp>
          <p:nvSpPr>
            <p:cNvPr id="15" name="文本框 14"/>
            <p:cNvSpPr txBox="1"/>
            <p:nvPr/>
          </p:nvSpPr>
          <p:spPr>
            <a:xfrm>
              <a:off x="1998003" y="2639195"/>
              <a:ext cx="1443131" cy="677108"/>
            </a:xfrm>
            <a:prstGeom prst="rect">
              <a:avLst/>
            </a:prstGeom>
            <a:noFill/>
          </p:spPr>
          <p:txBody>
            <a:bodyPr wrap="none" rtlCol="0">
              <a:spAutoFit/>
            </a:bodyPr>
            <a:lstStyle/>
            <a:p>
              <a:pPr defTabSz="914400" eaLnBrk="0" hangingPunct="0"/>
              <a:r>
                <a:rPr lang="en-US" altLang="zh-CN" sz="27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1,780</a:t>
              </a:r>
              <a:endParaRPr lang="zh-CN" altLang="en-US" sz="27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16" name="矩形 15"/>
          <p:cNvSpPr/>
          <p:nvPr/>
        </p:nvSpPr>
        <p:spPr>
          <a:xfrm>
            <a:off x="1459342" y="3695897"/>
            <a:ext cx="1107996" cy="277085"/>
          </a:xfrm>
          <a:prstGeom prst="rect">
            <a:avLst/>
          </a:prstGeom>
        </p:spPr>
        <p:txBody>
          <a:bodyPr wrap="none" lIns="91458" tIns="45729" rIns="91458" bIns="45729">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单击编辑标题</a:t>
            </a:r>
          </a:p>
        </p:txBody>
      </p:sp>
      <p:sp>
        <p:nvSpPr>
          <p:cNvPr id="17" name="文本框 16"/>
          <p:cNvSpPr txBox="1"/>
          <p:nvPr/>
        </p:nvSpPr>
        <p:spPr>
          <a:xfrm>
            <a:off x="1188536" y="4020791"/>
            <a:ext cx="1732868" cy="554016"/>
          </a:xfrm>
          <a:prstGeom prst="rect">
            <a:avLst/>
          </a:prstGeom>
          <a:noFill/>
        </p:spPr>
        <p:txBody>
          <a:bodyPr wrap="square" lIns="91458" tIns="45729" rIns="91458" bIns="45729" rtlCol="0">
            <a:spAutoFit/>
          </a:bodyPr>
          <a:lstStyle/>
          <a:p>
            <a:pPr algn="ctr" defTabSz="912495">
              <a:spcBef>
                <a:spcPct val="20000"/>
              </a:spcBef>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8" name="矩形 17"/>
          <p:cNvSpPr/>
          <p:nvPr/>
        </p:nvSpPr>
        <p:spPr>
          <a:xfrm>
            <a:off x="3997074" y="3695897"/>
            <a:ext cx="1107996" cy="277085"/>
          </a:xfrm>
          <a:prstGeom prst="rect">
            <a:avLst/>
          </a:prstGeom>
        </p:spPr>
        <p:txBody>
          <a:bodyPr wrap="none" lIns="91458" tIns="45729" rIns="91458" bIns="45729">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单击编辑标题</a:t>
            </a:r>
          </a:p>
        </p:txBody>
      </p:sp>
      <p:sp>
        <p:nvSpPr>
          <p:cNvPr id="19" name="文本框 18"/>
          <p:cNvSpPr txBox="1"/>
          <p:nvPr/>
        </p:nvSpPr>
        <p:spPr>
          <a:xfrm>
            <a:off x="3726268" y="4020791"/>
            <a:ext cx="1732868" cy="554016"/>
          </a:xfrm>
          <a:prstGeom prst="rect">
            <a:avLst/>
          </a:prstGeom>
          <a:noFill/>
        </p:spPr>
        <p:txBody>
          <a:bodyPr wrap="square" lIns="91458" tIns="45729" rIns="91458" bIns="45729" rtlCol="0">
            <a:spAutoFit/>
          </a:bodyPr>
          <a:lstStyle/>
          <a:p>
            <a:pPr algn="ctr" defTabSz="912495">
              <a:spcBef>
                <a:spcPct val="20000"/>
              </a:spcBef>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0" name="矩形 19"/>
          <p:cNvSpPr/>
          <p:nvPr/>
        </p:nvSpPr>
        <p:spPr>
          <a:xfrm>
            <a:off x="6522560" y="3695897"/>
            <a:ext cx="1107996" cy="277085"/>
          </a:xfrm>
          <a:prstGeom prst="rect">
            <a:avLst/>
          </a:prstGeom>
        </p:spPr>
        <p:txBody>
          <a:bodyPr wrap="none" lIns="91458" tIns="45729" rIns="91458" bIns="45729">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单击编辑标题</a:t>
            </a:r>
          </a:p>
        </p:txBody>
      </p:sp>
      <p:sp>
        <p:nvSpPr>
          <p:cNvPr id="21" name="文本框 20"/>
          <p:cNvSpPr txBox="1"/>
          <p:nvPr/>
        </p:nvSpPr>
        <p:spPr>
          <a:xfrm>
            <a:off x="6251755" y="4020791"/>
            <a:ext cx="1732868" cy="554016"/>
          </a:xfrm>
          <a:prstGeom prst="rect">
            <a:avLst/>
          </a:prstGeom>
          <a:noFill/>
        </p:spPr>
        <p:txBody>
          <a:bodyPr wrap="square" lIns="91458" tIns="45729" rIns="91458" bIns="45729" rtlCol="0">
            <a:spAutoFit/>
          </a:bodyPr>
          <a:lstStyle/>
          <a:p>
            <a:pPr algn="ctr" defTabSz="912495">
              <a:spcBef>
                <a:spcPct val="20000"/>
              </a:spcBef>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1000" fill="hold"/>
                                        <p:tgtEl>
                                          <p:spTgt spid="5"/>
                                        </p:tgtEl>
                                        <p:attrNameLst>
                                          <p:attrName>ppt_x</p:attrName>
                                        </p:attrNameLst>
                                      </p:cBhvr>
                                      <p:tavLst>
                                        <p:tav tm="0">
                                          <p:val>
                                            <p:strVal val="#ppt_x"/>
                                          </p:val>
                                        </p:tav>
                                        <p:tav tm="100000">
                                          <p:val>
                                            <p:strVal val="#ppt_x"/>
                                          </p:val>
                                        </p:tav>
                                      </p:tavLst>
                                    </p:anim>
                                    <p:anim calcmode="lin" valueType="num">
                                      <p:cBhvr additive="base">
                                        <p:cTn id="27" dur="1000" fill="hold"/>
                                        <p:tgtEl>
                                          <p:spTgt spid="5"/>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ppt_x"/>
                                          </p:val>
                                        </p:tav>
                                        <p:tav tm="100000">
                                          <p:val>
                                            <p:strVal val="#ppt_x"/>
                                          </p:val>
                                        </p:tav>
                                      </p:tavLst>
                                    </p:anim>
                                    <p:anim calcmode="lin" valueType="num">
                                      <p:cBhvr additive="base">
                                        <p:cTn id="37" dur="500" fill="hold"/>
                                        <p:tgtEl>
                                          <p:spTgt spid="18"/>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fill="hold"/>
                                        <p:tgtEl>
                                          <p:spTgt spid="19"/>
                                        </p:tgtEl>
                                        <p:attrNameLst>
                                          <p:attrName>ppt_x</p:attrName>
                                        </p:attrNameLst>
                                      </p:cBhvr>
                                      <p:tavLst>
                                        <p:tav tm="0">
                                          <p:val>
                                            <p:strVal val="#ppt_x"/>
                                          </p:val>
                                        </p:tav>
                                        <p:tav tm="100000">
                                          <p:val>
                                            <p:strVal val="#ppt_x"/>
                                          </p:val>
                                        </p:tav>
                                      </p:tavLst>
                                    </p:anim>
                                    <p:anim calcmode="lin" valueType="num">
                                      <p:cBhvr additive="base">
                                        <p:cTn id="41" dur="500" fill="hold"/>
                                        <p:tgtEl>
                                          <p:spTgt spid="19"/>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 presetClass="entr" presetSubtype="4"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1000" fill="hold"/>
                                        <p:tgtEl>
                                          <p:spTgt spid="6"/>
                                        </p:tgtEl>
                                        <p:attrNameLst>
                                          <p:attrName>ppt_x</p:attrName>
                                        </p:attrNameLst>
                                      </p:cBhvr>
                                      <p:tavLst>
                                        <p:tav tm="0">
                                          <p:val>
                                            <p:strVal val="#ppt_x"/>
                                          </p:val>
                                        </p:tav>
                                        <p:tav tm="100000">
                                          <p:val>
                                            <p:strVal val="#ppt_x"/>
                                          </p:val>
                                        </p:tav>
                                      </p:tavLst>
                                    </p:anim>
                                    <p:anim calcmode="lin" valueType="num">
                                      <p:cBhvr additive="base">
                                        <p:cTn id="46" dur="1000" fill="hold"/>
                                        <p:tgtEl>
                                          <p:spTgt spid="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additive="base">
                                        <p:cTn id="50" dur="500" fill="hold"/>
                                        <p:tgtEl>
                                          <p:spTgt spid="7"/>
                                        </p:tgtEl>
                                        <p:attrNameLst>
                                          <p:attrName>ppt_x</p:attrName>
                                        </p:attrNameLst>
                                      </p:cBhvr>
                                      <p:tavLst>
                                        <p:tav tm="0">
                                          <p:val>
                                            <p:strVal val="#ppt_x"/>
                                          </p:val>
                                        </p:tav>
                                        <p:tav tm="100000">
                                          <p:val>
                                            <p:strVal val="#ppt_x"/>
                                          </p:val>
                                        </p:tav>
                                      </p:tavLst>
                                    </p:anim>
                                    <p:anim calcmode="lin" valueType="num">
                                      <p:cBhvr additive="base">
                                        <p:cTn id="51" dur="500" fill="hold"/>
                                        <p:tgtEl>
                                          <p:spTgt spid="7"/>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ppt_x"/>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16" grpId="0"/>
      <p:bldP spid="17" grpId="0"/>
      <p:bldP spid="18" grpId="0"/>
      <p:bldP spid="19"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fc73abb21fd7e1c8-7a1fd7c6ce418a51-4ab482319bcd461d56fd1864120667b8.jpg"/>
          <p:cNvPicPr>
            <a:picLocks noChangeAspect="1" noChangeArrowheads="1"/>
          </p:cNvPicPr>
          <p:nvPr/>
        </p:nvPicPr>
        <p:blipFill>
          <a:blip r:embed="rId2" cstate="screen"/>
          <a:srcRect/>
          <a:stretch>
            <a:fillRect/>
          </a:stretch>
        </p:blipFill>
        <p:spPr bwMode="auto">
          <a:xfrm>
            <a:off x="0" y="0"/>
            <a:ext cx="9144000" cy="4876800"/>
          </a:xfrm>
          <a:prstGeom prst="rect">
            <a:avLst/>
          </a:prstGeom>
          <a:noFill/>
        </p:spPr>
      </p:pic>
      <p:sp>
        <p:nvSpPr>
          <p:cNvPr id="8" name="矩形 259"/>
          <p:cNvSpPr>
            <a:spLocks noChangeArrowheads="1"/>
          </p:cNvSpPr>
          <p:nvPr/>
        </p:nvSpPr>
        <p:spPr bwMode="auto">
          <a:xfrm>
            <a:off x="35496" y="3589771"/>
            <a:ext cx="6004009" cy="742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32" tIns="32516" rIns="65032" bIns="325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4400" b="1" spc="427" dirty="0">
                <a:solidFill>
                  <a:schemeClr val="tx1">
                    <a:lumMod val="75000"/>
                    <a:lumOff val="25000"/>
                  </a:schemeClr>
                </a:solidFill>
                <a:latin typeface="方正正准黑简体" panose="02000000000000000000" pitchFamily="2" charset="-122"/>
                <a:ea typeface="方正正准黑简体" panose="02000000000000000000" pitchFamily="2" charset="-122"/>
                <a:cs typeface="Arial" panose="020B0604020202020204" pitchFamily="34" charset="0"/>
              </a:rPr>
              <a:t>演示</a:t>
            </a:r>
            <a:r>
              <a:rPr lang="zh-CN" altLang="en-US" sz="4400" b="1" spc="427" dirty="0" smtClean="0">
                <a:solidFill>
                  <a:schemeClr val="tx1">
                    <a:lumMod val="75000"/>
                    <a:lumOff val="25000"/>
                  </a:schemeClr>
                </a:solidFill>
                <a:latin typeface="方正正准黑简体" panose="02000000000000000000" pitchFamily="2" charset="-122"/>
                <a:ea typeface="方正正准黑简体" panose="02000000000000000000" pitchFamily="2" charset="-122"/>
                <a:cs typeface="Arial" panose="020B0604020202020204" pitchFamily="34" charset="0"/>
              </a:rPr>
              <a:t>完毕 谢谢观看</a:t>
            </a:r>
            <a:endParaRPr lang="zh-CN" altLang="en-US" sz="4400" b="1" spc="427" dirty="0">
              <a:solidFill>
                <a:schemeClr val="tx1">
                  <a:lumMod val="75000"/>
                  <a:lumOff val="25000"/>
                </a:schemeClr>
              </a:solidFill>
              <a:latin typeface="方正正准黑简体" panose="02000000000000000000" pitchFamily="2" charset="-122"/>
              <a:ea typeface="方正正准黑简体" panose="02000000000000000000" pitchFamily="2" charset="-122"/>
              <a:cs typeface="Arial" panose="020B0604020202020204" pitchFamily="34" charset="0"/>
            </a:endParaRPr>
          </a:p>
        </p:txBody>
      </p:sp>
      <p:sp>
        <p:nvSpPr>
          <p:cNvPr id="11" name="矩形 259"/>
          <p:cNvSpPr>
            <a:spLocks noChangeArrowheads="1"/>
          </p:cNvSpPr>
          <p:nvPr/>
        </p:nvSpPr>
        <p:spPr bwMode="auto">
          <a:xfrm>
            <a:off x="467544" y="3328628"/>
            <a:ext cx="1024122" cy="31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32" tIns="32516" rIns="65032" bIns="325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600" dirty="0">
                <a:solidFill>
                  <a:schemeClr val="tx1">
                    <a:lumMod val="75000"/>
                    <a:lumOff val="25000"/>
                  </a:schemeClr>
                </a:solidFill>
                <a:latin typeface="Arial" panose="020B0604020202020204" pitchFamily="34" charset="0"/>
                <a:ea typeface="方正正准黑简体" panose="02000000000000000000" pitchFamily="2" charset="-122"/>
                <a:cs typeface="Arial" panose="020B0604020202020204" pitchFamily="34" charset="0"/>
              </a:rPr>
              <a:t>MY </a:t>
            </a:r>
            <a:r>
              <a:rPr lang="en-US" altLang="zh-CN" sz="1600" dirty="0" smtClean="0">
                <a:solidFill>
                  <a:schemeClr val="tx1">
                    <a:lumMod val="75000"/>
                    <a:lumOff val="25000"/>
                  </a:schemeClr>
                </a:solidFill>
                <a:latin typeface="Arial" panose="020B0604020202020204" pitchFamily="34" charset="0"/>
                <a:ea typeface="方正正准黑简体" panose="02000000000000000000" pitchFamily="2" charset="-122"/>
                <a:cs typeface="Arial" panose="020B0604020202020204" pitchFamily="34" charset="0"/>
              </a:rPr>
              <a:t>Music</a:t>
            </a:r>
            <a:endParaRPr lang="zh-CN" altLang="en-US" sz="1600" dirty="0">
              <a:solidFill>
                <a:schemeClr val="tx1">
                  <a:lumMod val="75000"/>
                  <a:lumOff val="25000"/>
                </a:schemeClr>
              </a:solidFill>
              <a:latin typeface="Arial" panose="020B0604020202020204" pitchFamily="34" charset="0"/>
              <a:ea typeface="方正正准黑简体" panose="02000000000000000000" pitchFamily="2" charset="-122"/>
              <a:cs typeface="Arial" panose="020B0604020202020204" pitchFamily="34" charset="0"/>
            </a:endParaRPr>
          </a:p>
        </p:txBody>
      </p:sp>
      <p:sp>
        <p:nvSpPr>
          <p:cNvPr id="9" name="文本框 66"/>
          <p:cNvSpPr txBox="1">
            <a:spLocks noChangeArrowheads="1"/>
          </p:cNvSpPr>
          <p:nvPr/>
        </p:nvSpPr>
        <p:spPr bwMode="auto">
          <a:xfrm>
            <a:off x="503548" y="4303436"/>
            <a:ext cx="3888432" cy="45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685800">
              <a:lnSpc>
                <a:spcPct val="130000"/>
              </a:lnSpc>
              <a:defRPr/>
            </a:pPr>
            <a:r>
              <a:rPr lang="zh-CN" altLang="en-US" sz="1000" dirty="0">
                <a:solidFill>
                  <a:schemeClr val="tx1">
                    <a:lumMod val="50000"/>
                    <a:lumOff val="50000"/>
                  </a:schemeClr>
                </a:solidFill>
                <a:sym typeface="+mn-ea"/>
              </a:rPr>
              <a:t>Here to add your text, mainly to avoid large sections o</a:t>
            </a:r>
            <a:r>
              <a:rPr lang="en-US" altLang="zh-CN" sz="1000" dirty="0">
                <a:solidFill>
                  <a:schemeClr val="tx1">
                    <a:lumMod val="50000"/>
                    <a:lumOff val="50000"/>
                  </a:schemeClr>
                </a:solidFill>
                <a:sym typeface="+mn-ea"/>
              </a:rPr>
              <a:t>f </a:t>
            </a:r>
            <a:r>
              <a:rPr lang="zh-CN" altLang="en-US" sz="1000" dirty="0">
                <a:solidFill>
                  <a:schemeClr val="tx1">
                    <a:lumMod val="50000"/>
                    <a:lumOff val="50000"/>
                  </a:schemeClr>
                </a:solidFill>
                <a:sym typeface="+mn-ea"/>
              </a:rPr>
              <a:t>text</a:t>
            </a:r>
            <a:r>
              <a:rPr lang="en-US" altLang="zh-CN" sz="1000" dirty="0">
                <a:solidFill>
                  <a:schemeClr val="tx1">
                    <a:lumMod val="50000"/>
                    <a:lumOff val="50000"/>
                  </a:schemeClr>
                </a:solidFill>
                <a:sym typeface="+mn-ea"/>
              </a:rPr>
              <a:t>.</a:t>
            </a:r>
            <a:r>
              <a:rPr lang="zh-CN" altLang="en-US" sz="1000" dirty="0">
                <a:solidFill>
                  <a:schemeClr val="tx1">
                    <a:lumMod val="50000"/>
                    <a:lumOff val="50000"/>
                  </a:schemeClr>
                </a:solidFill>
                <a:sym typeface="+mn-ea"/>
              </a:rPr>
              <a:t>Here </a:t>
            </a:r>
            <a:r>
              <a:rPr lang="zh-CN" altLang="en-US" sz="1000" dirty="0" smtClean="0">
                <a:solidFill>
                  <a:schemeClr val="tx1">
                    <a:lumMod val="50000"/>
                    <a:lumOff val="50000"/>
                  </a:schemeClr>
                </a:solidFill>
                <a:sym typeface="+mn-ea"/>
              </a:rPr>
              <a:t>to </a:t>
            </a:r>
            <a:r>
              <a:rPr lang="zh-CN" altLang="en-US" sz="1000" dirty="0">
                <a:solidFill>
                  <a:schemeClr val="tx1">
                    <a:lumMod val="50000"/>
                    <a:lumOff val="50000"/>
                  </a:schemeClr>
                </a:solidFill>
                <a:sym typeface="+mn-ea"/>
              </a:rPr>
              <a:t>add your text</a:t>
            </a:r>
            <a:r>
              <a:rPr lang="en-US" altLang="zh-CN" sz="1000" dirty="0">
                <a:solidFill>
                  <a:schemeClr val="tx1">
                    <a:lumMod val="50000"/>
                    <a:lumOff val="50000"/>
                  </a:schemeClr>
                </a:solidFill>
                <a:sym typeface="+mn-ea"/>
              </a:rPr>
              <a:t>.</a:t>
            </a:r>
            <a:r>
              <a:rPr lang="zh-CN" altLang="en-US" sz="1000" dirty="0">
                <a:solidFill>
                  <a:schemeClr val="tx1">
                    <a:lumMod val="50000"/>
                    <a:lumOff val="50000"/>
                  </a:schemeClr>
                </a:solidFill>
                <a:sym typeface="+mn-ea"/>
              </a:rPr>
              <a:t>Here to add your text</a:t>
            </a:r>
            <a:endParaRPr lang="zh-CN" altLang="en-US" sz="10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mn-ea"/>
            </a:endParaRP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cTn>
                              </p:par>
                            </p:childTnLst>
                          </p:cTn>
                        </p:par>
                        <p:par>
                          <p:cTn id="12" fill="hold">
                            <p:stCondLst>
                              <p:cond delay="8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8"/>
                                        </p:tgtEl>
                                        <p:attrNameLst>
                                          <p:attrName>ppt_y</p:attrName>
                                        </p:attrNameLst>
                                      </p:cBhvr>
                                      <p:tavLst>
                                        <p:tav tm="0">
                                          <p:val>
                                            <p:strVal val="#ppt_y"/>
                                          </p:val>
                                        </p:tav>
                                        <p:tav tm="100000">
                                          <p:val>
                                            <p:strVal val="#ppt_y"/>
                                          </p:val>
                                        </p:tav>
                                      </p:tavLst>
                                    </p:anim>
                                    <p:anim calcmode="lin" valueType="num">
                                      <p:cBhvr>
                                        <p:cTn id="17"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8"/>
                                        </p:tgtEl>
                                      </p:cBhvr>
                                    </p:animEffect>
                                  </p:childTnLst>
                                </p:cTn>
                              </p:par>
                            </p:childTnLst>
                          </p:cTn>
                        </p:par>
                        <p:par>
                          <p:cTn id="20" fill="hold">
                            <p:stCondLst>
                              <p:cond delay="1750"/>
                            </p:stCondLst>
                            <p:childTnLst>
                              <p:par>
                                <p:cTn id="21" presetID="26" presetClass="emph" presetSubtype="0" fill="hold" grpId="1" nodeType="afterEffect">
                                  <p:stCondLst>
                                    <p:cond delay="0"/>
                                  </p:stCondLst>
                                  <p:iterate type="lt">
                                    <p:tmPct val="0"/>
                                  </p:iterate>
                                  <p:childTnLst>
                                    <p:animEffect transition="out" filter="fade">
                                      <p:cBhvr>
                                        <p:cTn id="22" dur="500" tmFilter="0, 0; .2, .5; .8, .5; 1, 0"/>
                                        <p:tgtEl>
                                          <p:spTgt spid="8"/>
                                        </p:tgtEl>
                                      </p:cBhvr>
                                    </p:animEffect>
                                    <p:animScale>
                                      <p:cBhvr>
                                        <p:cTn id="23" dur="250" autoRev="1" fill="hold"/>
                                        <p:tgtEl>
                                          <p:spTgt spid="8"/>
                                        </p:tgtEl>
                                      </p:cBhvr>
                                      <p:by x="105000" y="105000"/>
                                    </p:animScale>
                                  </p:childTnLst>
                                </p:cTn>
                              </p:par>
                            </p:childTnLst>
                          </p:cTn>
                        </p:par>
                        <p:par>
                          <p:cTn id="24" fill="hold">
                            <p:stCondLst>
                              <p:cond delay="2250"/>
                            </p:stCondLst>
                            <p:childTnLst>
                              <p:par>
                                <p:cTn id="25" presetID="22" presetClass="entr" presetSubtype="4" fill="hold" grpId="0" nodeType="afterEffect">
                                  <p:stCondLst>
                                    <p:cond delay="0"/>
                                  </p:stCondLst>
                                  <p:iterate type="lt">
                                    <p:tmPct val="0"/>
                                  </p:iterate>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41"/>
          <p:cNvSpPr txBox="1"/>
          <p:nvPr/>
        </p:nvSpPr>
        <p:spPr>
          <a:xfrm>
            <a:off x="1918120" y="1780031"/>
            <a:ext cx="1064990" cy="900525"/>
          </a:xfrm>
          <a:prstGeom prst="rect">
            <a:avLst/>
          </a:prstGeom>
          <a:noFill/>
        </p:spPr>
        <p:txBody>
          <a:bodyPr wrap="square" lIns="68580" tIns="34290" rIns="68580" bIns="34290" rtlCol="0">
            <a:spAutoFit/>
          </a:bodyPr>
          <a:lstStyle/>
          <a:p>
            <a:pPr algn="ctr"/>
            <a:r>
              <a:rPr lang="en-US" altLang="zh-CN" sz="5400" dirty="0">
                <a:solidFill>
                  <a:schemeClr val="tx1">
                    <a:lumMod val="75000"/>
                    <a:lumOff val="25000"/>
                  </a:schemeClr>
                </a:solidFill>
              </a:rPr>
              <a:t>01</a:t>
            </a:r>
            <a:endParaRPr lang="zh-CN" altLang="en-US" sz="5400" dirty="0">
              <a:solidFill>
                <a:schemeClr val="tx1">
                  <a:lumMod val="75000"/>
                  <a:lumOff val="25000"/>
                </a:schemeClr>
              </a:solidFill>
            </a:endParaRPr>
          </a:p>
        </p:txBody>
      </p:sp>
      <p:cxnSp>
        <p:nvCxnSpPr>
          <p:cNvPr id="8" name="直接连接符 7"/>
          <p:cNvCxnSpPr/>
          <p:nvPr/>
        </p:nvCxnSpPr>
        <p:spPr>
          <a:xfrm>
            <a:off x="1753279" y="2573068"/>
            <a:ext cx="1378561" cy="0"/>
          </a:xfrm>
          <a:prstGeom prst="line">
            <a:avLst/>
          </a:prstGeom>
          <a:ln w="12700">
            <a:solidFill>
              <a:schemeClr val="tx1">
                <a:lumMod val="75000"/>
                <a:lumOff val="25000"/>
                <a:alpha val="78000"/>
              </a:schemeClr>
            </a:solidFill>
          </a:ln>
        </p:spPr>
        <p:style>
          <a:lnRef idx="1">
            <a:schemeClr val="accent1"/>
          </a:lnRef>
          <a:fillRef idx="0">
            <a:schemeClr val="accent1"/>
          </a:fillRef>
          <a:effectRef idx="0">
            <a:schemeClr val="accent1"/>
          </a:effectRef>
          <a:fontRef idx="minor">
            <a:schemeClr val="tx1"/>
          </a:fontRef>
        </p:style>
      </p:cxnSp>
      <p:sp>
        <p:nvSpPr>
          <p:cNvPr id="9" name="文本框 43"/>
          <p:cNvSpPr txBox="1"/>
          <p:nvPr/>
        </p:nvSpPr>
        <p:spPr>
          <a:xfrm>
            <a:off x="2026133" y="2617808"/>
            <a:ext cx="925687" cy="253916"/>
          </a:xfrm>
          <a:prstGeom prst="rect">
            <a:avLst/>
          </a:prstGeom>
          <a:solidFill>
            <a:schemeClr val="tx1">
              <a:lumMod val="65000"/>
              <a:lumOff val="35000"/>
            </a:schemeClr>
          </a:solidFill>
        </p:spPr>
        <p:txBody>
          <a:bodyPr wrap="square" lIns="68580" tIns="34290" rIns="68580" bIns="34290" rtlCol="0">
            <a:spAutoFit/>
          </a:bodyPr>
          <a:lstStyle/>
          <a:p>
            <a:pPr algn="ctr"/>
            <a:r>
              <a:rPr lang="en-US" altLang="zh-CN" sz="1200" dirty="0">
                <a:solidFill>
                  <a:schemeClr val="bg1"/>
                </a:solidFill>
                <a:latin typeface="+mn-ea"/>
              </a:rPr>
              <a:t>PART </a:t>
            </a:r>
            <a:r>
              <a:rPr lang="en-US" altLang="zh-CN" sz="1200" dirty="0" smtClean="0">
                <a:solidFill>
                  <a:schemeClr val="bg1"/>
                </a:solidFill>
                <a:latin typeface="+mn-ea"/>
              </a:rPr>
              <a:t>ONE </a:t>
            </a:r>
            <a:endParaRPr lang="zh-CN" altLang="en-US" sz="1200" dirty="0">
              <a:solidFill>
                <a:schemeClr val="bg1"/>
              </a:solidFill>
              <a:latin typeface="+mn-ea"/>
            </a:endParaRPr>
          </a:p>
        </p:txBody>
      </p:sp>
      <p:sp>
        <p:nvSpPr>
          <p:cNvPr id="10" name="文本框 46"/>
          <p:cNvSpPr txBox="1"/>
          <p:nvPr/>
        </p:nvSpPr>
        <p:spPr>
          <a:xfrm>
            <a:off x="3312705" y="2104492"/>
            <a:ext cx="2087387" cy="377026"/>
          </a:xfrm>
          <a:prstGeom prst="rect">
            <a:avLst/>
          </a:prstGeom>
          <a:noFill/>
        </p:spPr>
        <p:txBody>
          <a:bodyPr wrap="square" lIns="68580" tIns="34290" rIns="68580" bIns="34290" rtlCol="0">
            <a:spAutoFit/>
          </a:bodyPr>
          <a:lstStyle/>
          <a:p>
            <a:pPr>
              <a:defRPr/>
            </a:pPr>
            <a:r>
              <a:rPr lang="zh-CN" altLang="en-US" sz="2000" kern="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单击添加标题</a:t>
            </a:r>
          </a:p>
        </p:txBody>
      </p:sp>
      <p:sp>
        <p:nvSpPr>
          <p:cNvPr id="11" name="矩形 10"/>
          <p:cNvSpPr/>
          <p:nvPr/>
        </p:nvSpPr>
        <p:spPr>
          <a:xfrm>
            <a:off x="3363060" y="2625001"/>
            <a:ext cx="4629320" cy="431272"/>
          </a:xfrm>
          <a:prstGeom prst="rect">
            <a:avLst/>
          </a:prstGeom>
        </p:spPr>
        <p:txBody>
          <a:bodyPr wrap="square" lIns="68580" tIns="34290" rIns="68580" bIns="34290">
            <a:spAutoFit/>
          </a:bodyPr>
          <a:lstStyle/>
          <a:p>
            <a:pPr>
              <a:lnSpc>
                <a:spcPct val="120000"/>
              </a:lnSpc>
            </a:pPr>
            <a:r>
              <a:rPr lang="en-US" altLang="zh-CN" sz="1050" dirty="0">
                <a:solidFill>
                  <a:schemeClr val="tx1">
                    <a:lumMod val="50000"/>
                    <a:lumOff val="50000"/>
                  </a:schemeClr>
                </a:solidFill>
                <a:latin typeface="+mn-ea"/>
              </a:rPr>
              <a:t>The best preparation for tomorrow is doing your best today. Don't aim for success if you want it.</a:t>
            </a:r>
            <a:endParaRPr lang="zh-CN" altLang="en-US" sz="1050" dirty="0">
              <a:solidFill>
                <a:schemeClr val="tx1">
                  <a:lumMod val="50000"/>
                  <a:lumOff val="50000"/>
                </a:schemeClr>
              </a:solidFill>
              <a:latin typeface="+mn-ea"/>
            </a:endParaRP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500"/>
                                        <p:tgtEl>
                                          <p:spTgt spid="8"/>
                                        </p:tgtEl>
                                      </p:cBhvr>
                                    </p:animEffect>
                                  </p:childTnLst>
                                </p:cTn>
                              </p:par>
                              <p:par>
                                <p:cTn id="8" presetID="35" presetClass="path" presetSubtype="0" decel="40000" fill="hold" nodeType="withEffect">
                                  <p:stCondLst>
                                    <p:cond delay="0"/>
                                  </p:stCondLst>
                                  <p:childTnLst>
                                    <p:animMotion origin="layout" path="M 0.03073 1.11111E-6 L -0.15924 1.11111E-6 " pathEditMode="relative" rAng="0" ptsTypes="AA">
                                      <p:cBhvr>
                                        <p:cTn id="9" dur="750" spd="-100000" fill="hold"/>
                                        <p:tgtEl>
                                          <p:spTgt spid="8"/>
                                        </p:tgtEl>
                                        <p:attrNameLst>
                                          <p:attrName>ppt_x</p:attrName>
                                          <p:attrName>ppt_y</p:attrName>
                                        </p:attrNameLst>
                                      </p:cBhvr>
                                      <p:rCtr x="-9505" y="0"/>
                                    </p:animMotion>
                                  </p:childTnLst>
                                </p:cTn>
                              </p:par>
                              <p:par>
                                <p:cTn id="10" presetID="35" presetClass="path" presetSubtype="0" accel="40000" decel="40000" fill="hold" nodeType="withEffect">
                                  <p:stCondLst>
                                    <p:cond delay="750"/>
                                  </p:stCondLst>
                                  <p:childTnLst>
                                    <p:animMotion origin="layout" path="M 0.03073 7.40741E-7 L -6.25E-7 7.40741E-7 " pathEditMode="relative" rAng="0" ptsTypes="AA">
                                      <p:cBhvr>
                                        <p:cTn id="11" dur="750" fill="hold"/>
                                        <p:tgtEl>
                                          <p:spTgt spid="8"/>
                                        </p:tgtEl>
                                        <p:attrNameLst>
                                          <p:attrName>ppt_x</p:attrName>
                                          <p:attrName>ppt_y</p:attrName>
                                        </p:attrNameLst>
                                      </p:cBhvr>
                                      <p:rCtr x="-1536" y="0"/>
                                    </p:animMotion>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35" presetClass="path" presetSubtype="0" decel="40000" fill="hold" grpId="1" nodeType="withEffect">
                                  <p:stCondLst>
                                    <p:cond delay="0"/>
                                  </p:stCondLst>
                                  <p:childTnLst>
                                    <p:animMotion origin="layout" path="M 0.03073 1.11111E-6 L -0.15924 1.11111E-6 " pathEditMode="relative" rAng="0" ptsTypes="AA">
                                      <p:cBhvr>
                                        <p:cTn id="16" dur="750" spd="-100000" fill="hold"/>
                                        <p:tgtEl>
                                          <p:spTgt spid="7"/>
                                        </p:tgtEl>
                                        <p:attrNameLst>
                                          <p:attrName>ppt_x</p:attrName>
                                          <p:attrName>ppt_y</p:attrName>
                                        </p:attrNameLst>
                                      </p:cBhvr>
                                      <p:rCtr x="-9505" y="0"/>
                                    </p:animMotion>
                                  </p:childTnLst>
                                </p:cTn>
                              </p:par>
                              <p:par>
                                <p:cTn id="17" presetID="35" presetClass="path" presetSubtype="0" accel="40000" decel="40000" fill="hold" grpId="2" nodeType="withEffect">
                                  <p:stCondLst>
                                    <p:cond delay="750"/>
                                  </p:stCondLst>
                                  <p:childTnLst>
                                    <p:animMotion origin="layout" path="M 0.03073 7.40741E-7 L -6.25E-7 7.40741E-7 " pathEditMode="relative" rAng="0" ptsTypes="AA">
                                      <p:cBhvr>
                                        <p:cTn id="18" dur="750" fill="hold"/>
                                        <p:tgtEl>
                                          <p:spTgt spid="7"/>
                                        </p:tgtEl>
                                        <p:attrNameLst>
                                          <p:attrName>ppt_x</p:attrName>
                                          <p:attrName>ppt_y</p:attrName>
                                        </p:attrNameLst>
                                      </p:cBhvr>
                                      <p:rCtr x="-1536" y="0"/>
                                    </p:animMotion>
                                  </p:childTnLst>
                                </p:cTn>
                              </p:par>
                              <p:par>
                                <p:cTn id="19" presetID="10" presetClass="entr" presetSubtype="0" fill="hold" grpId="0" nodeType="withEffect">
                                  <p:stCondLst>
                                    <p:cond delay="75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35" presetClass="path" presetSubtype="0" accel="40000" decel="40000" fill="hold" grpId="1" nodeType="withEffect">
                                  <p:stCondLst>
                                    <p:cond delay="750"/>
                                  </p:stCondLst>
                                  <p:childTnLst>
                                    <p:animMotion origin="layout" path="M 0.03073 7.40741E-7 L -6.25E-7 7.40741E-7 " pathEditMode="relative" rAng="0" ptsTypes="AA">
                                      <p:cBhvr>
                                        <p:cTn id="23" dur="750" fill="hold"/>
                                        <p:tgtEl>
                                          <p:spTgt spid="9"/>
                                        </p:tgtEl>
                                        <p:attrNameLst>
                                          <p:attrName>ppt_x</p:attrName>
                                          <p:attrName>ppt_y</p:attrName>
                                        </p:attrNameLst>
                                      </p:cBhvr>
                                      <p:rCtr x="-1536" y="0"/>
                                    </p:animMotion>
                                  </p:childTnLst>
                                </p:cTn>
                              </p:par>
                              <p:par>
                                <p:cTn id="24" presetID="22" presetClass="entr" presetSubtype="8" fill="hold" grpId="0" nodeType="withEffect">
                                  <p:stCondLst>
                                    <p:cond delay="125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750"/>
                                        <p:tgtEl>
                                          <p:spTgt spid="10"/>
                                        </p:tgtEl>
                                      </p:cBhvr>
                                    </p:animEffect>
                                  </p:childTnLst>
                                </p:cTn>
                              </p:par>
                              <p:par>
                                <p:cTn id="27" presetID="22" presetClass="entr" presetSubtype="8" fill="hold" grpId="0" nodeType="withEffect">
                                  <p:stCondLst>
                                    <p:cond delay="125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P spid="9" grpId="0" animBg="1"/>
      <p:bldP spid="9" grpId="1" animBg="1"/>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88"/>
          <p:cNvGrpSpPr/>
          <p:nvPr/>
        </p:nvGrpSpPr>
        <p:grpSpPr>
          <a:xfrm>
            <a:off x="3457505" y="1675020"/>
            <a:ext cx="2166475" cy="2322975"/>
            <a:chOff x="4656747" y="1844824"/>
            <a:chExt cx="2888257" cy="3096344"/>
          </a:xfrm>
        </p:grpSpPr>
        <p:cxnSp>
          <p:nvCxnSpPr>
            <p:cNvPr id="90" name="直接连接符 89"/>
            <p:cNvCxnSpPr/>
            <p:nvPr/>
          </p:nvCxnSpPr>
          <p:spPr>
            <a:xfrm>
              <a:off x="6106792" y="1844824"/>
              <a:ext cx="0" cy="3096344"/>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4656747" y="2554739"/>
              <a:ext cx="2884765" cy="168820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a:off x="4661792" y="2554739"/>
              <a:ext cx="2883212" cy="168820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93" name="Freeform 6"/>
          <p:cNvSpPr>
            <a:spLocks noEditPoints="1"/>
          </p:cNvSpPr>
          <p:nvPr/>
        </p:nvSpPr>
        <p:spPr bwMode="auto">
          <a:xfrm>
            <a:off x="4232510" y="2476126"/>
            <a:ext cx="607957" cy="720766"/>
          </a:xfrm>
          <a:custGeom>
            <a:avLst/>
            <a:gdLst>
              <a:gd name="T0" fmla="*/ 206 w 601"/>
              <a:gd name="T1" fmla="*/ 282 h 712"/>
              <a:gd name="T2" fmla="*/ 305 w 601"/>
              <a:gd name="T3" fmla="*/ 352 h 712"/>
              <a:gd name="T4" fmla="*/ 395 w 601"/>
              <a:gd name="T5" fmla="*/ 282 h 712"/>
              <a:gd name="T6" fmla="*/ 436 w 601"/>
              <a:gd name="T7" fmla="*/ 211 h 712"/>
              <a:gd name="T8" fmla="*/ 433 w 601"/>
              <a:gd name="T9" fmla="*/ 130 h 712"/>
              <a:gd name="T10" fmla="*/ 382 w 601"/>
              <a:gd name="T11" fmla="*/ 27 h 712"/>
              <a:gd name="T12" fmla="*/ 256 w 601"/>
              <a:gd name="T13" fmla="*/ 9 h 712"/>
              <a:gd name="T14" fmla="*/ 170 w 601"/>
              <a:gd name="T15" fmla="*/ 103 h 712"/>
              <a:gd name="T16" fmla="*/ 166 w 601"/>
              <a:gd name="T17" fmla="*/ 211 h 712"/>
              <a:gd name="T18" fmla="*/ 206 w 601"/>
              <a:gd name="T19" fmla="*/ 282 h 712"/>
              <a:gd name="T20" fmla="*/ 341 w 601"/>
              <a:gd name="T21" fmla="*/ 121 h 712"/>
              <a:gd name="T22" fmla="*/ 397 w 601"/>
              <a:gd name="T23" fmla="*/ 164 h 712"/>
              <a:gd name="T24" fmla="*/ 337 w 601"/>
              <a:gd name="T25" fmla="*/ 314 h 712"/>
              <a:gd name="T26" fmla="*/ 256 w 601"/>
              <a:gd name="T27" fmla="*/ 305 h 712"/>
              <a:gd name="T28" fmla="*/ 206 w 601"/>
              <a:gd name="T29" fmla="*/ 179 h 712"/>
              <a:gd name="T30" fmla="*/ 341 w 601"/>
              <a:gd name="T31" fmla="*/ 121 h 712"/>
              <a:gd name="T32" fmla="*/ 536 w 601"/>
              <a:gd name="T33" fmla="*/ 411 h 712"/>
              <a:gd name="T34" fmla="*/ 393 w 601"/>
              <a:gd name="T35" fmla="*/ 335 h 712"/>
              <a:gd name="T36" fmla="*/ 404 w 601"/>
              <a:gd name="T37" fmla="*/ 368 h 712"/>
              <a:gd name="T38" fmla="*/ 334 w 601"/>
              <a:gd name="T39" fmla="*/ 601 h 712"/>
              <a:gd name="T40" fmla="*/ 326 w 601"/>
              <a:gd name="T41" fmla="*/ 601 h 712"/>
              <a:gd name="T42" fmla="*/ 319 w 601"/>
              <a:gd name="T43" fmla="*/ 453 h 712"/>
              <a:gd name="T44" fmla="*/ 285 w 601"/>
              <a:gd name="T45" fmla="*/ 455 h 712"/>
              <a:gd name="T46" fmla="*/ 275 w 601"/>
              <a:gd name="T47" fmla="*/ 601 h 712"/>
              <a:gd name="T48" fmla="*/ 268 w 601"/>
              <a:gd name="T49" fmla="*/ 601 h 712"/>
              <a:gd name="T50" fmla="*/ 200 w 601"/>
              <a:gd name="T51" fmla="*/ 368 h 712"/>
              <a:gd name="T52" fmla="*/ 220 w 601"/>
              <a:gd name="T53" fmla="*/ 355 h 712"/>
              <a:gd name="T54" fmla="*/ 207 w 601"/>
              <a:gd name="T55" fmla="*/ 333 h 712"/>
              <a:gd name="T56" fmla="*/ 115 w 601"/>
              <a:gd name="T57" fmla="*/ 370 h 712"/>
              <a:gd name="T58" fmla="*/ 7 w 601"/>
              <a:gd name="T59" fmla="*/ 578 h 712"/>
              <a:gd name="T60" fmla="*/ 21 w 601"/>
              <a:gd name="T61" fmla="*/ 601 h 712"/>
              <a:gd name="T62" fmla="*/ 19 w 601"/>
              <a:gd name="T63" fmla="*/ 601 h 712"/>
              <a:gd name="T64" fmla="*/ 66 w 601"/>
              <a:gd name="T65" fmla="*/ 641 h 712"/>
              <a:gd name="T66" fmla="*/ 299 w 601"/>
              <a:gd name="T67" fmla="*/ 712 h 712"/>
              <a:gd name="T68" fmla="*/ 533 w 601"/>
              <a:gd name="T69" fmla="*/ 641 h 712"/>
              <a:gd name="T70" fmla="*/ 565 w 601"/>
              <a:gd name="T71" fmla="*/ 614 h 712"/>
              <a:gd name="T72" fmla="*/ 595 w 601"/>
              <a:gd name="T73" fmla="*/ 587 h 712"/>
              <a:gd name="T74" fmla="*/ 536 w 601"/>
              <a:gd name="T75" fmla="*/ 411 h 712"/>
              <a:gd name="T76" fmla="*/ 478 w 601"/>
              <a:gd name="T77" fmla="*/ 555 h 712"/>
              <a:gd name="T78" fmla="*/ 460 w 601"/>
              <a:gd name="T79" fmla="*/ 575 h 712"/>
              <a:gd name="T80" fmla="*/ 382 w 601"/>
              <a:gd name="T81" fmla="*/ 584 h 712"/>
              <a:gd name="T82" fmla="*/ 375 w 601"/>
              <a:gd name="T83" fmla="*/ 571 h 712"/>
              <a:gd name="T84" fmla="*/ 478 w 601"/>
              <a:gd name="T85" fmla="*/ 555 h 712"/>
              <a:gd name="T86" fmla="*/ 324 w 601"/>
              <a:gd name="T87" fmla="*/ 397 h 712"/>
              <a:gd name="T88" fmla="*/ 320 w 601"/>
              <a:gd name="T89" fmla="*/ 441 h 712"/>
              <a:gd name="T90" fmla="*/ 280 w 601"/>
              <a:gd name="T91" fmla="*/ 441 h 712"/>
              <a:gd name="T92" fmla="*/ 275 w 601"/>
              <a:gd name="T93" fmla="*/ 397 h 712"/>
              <a:gd name="T94" fmla="*/ 324 w 601"/>
              <a:gd name="T95" fmla="*/ 397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1" h="712">
                <a:moveTo>
                  <a:pt x="206" y="282"/>
                </a:moveTo>
                <a:cubicBezTo>
                  <a:pt x="224" y="320"/>
                  <a:pt x="260" y="356"/>
                  <a:pt x="305" y="352"/>
                </a:cubicBezTo>
                <a:cubicBezTo>
                  <a:pt x="348" y="352"/>
                  <a:pt x="379" y="318"/>
                  <a:pt x="395" y="282"/>
                </a:cubicBezTo>
                <a:cubicBezTo>
                  <a:pt x="406" y="258"/>
                  <a:pt x="427" y="238"/>
                  <a:pt x="436" y="211"/>
                </a:cubicBezTo>
                <a:cubicBezTo>
                  <a:pt x="438" y="184"/>
                  <a:pt x="431" y="157"/>
                  <a:pt x="433" y="130"/>
                </a:cubicBezTo>
                <a:cubicBezTo>
                  <a:pt x="436" y="90"/>
                  <a:pt x="415" y="49"/>
                  <a:pt x="382" y="27"/>
                </a:cubicBezTo>
                <a:cubicBezTo>
                  <a:pt x="344" y="5"/>
                  <a:pt x="296" y="0"/>
                  <a:pt x="256" y="9"/>
                </a:cubicBezTo>
                <a:cubicBezTo>
                  <a:pt x="211" y="20"/>
                  <a:pt x="179" y="61"/>
                  <a:pt x="170" y="103"/>
                </a:cubicBezTo>
                <a:cubicBezTo>
                  <a:pt x="164" y="139"/>
                  <a:pt x="166" y="175"/>
                  <a:pt x="166" y="211"/>
                </a:cubicBezTo>
                <a:cubicBezTo>
                  <a:pt x="175" y="235"/>
                  <a:pt x="195" y="258"/>
                  <a:pt x="206" y="282"/>
                </a:cubicBezTo>
                <a:close/>
                <a:moveTo>
                  <a:pt x="341" y="121"/>
                </a:moveTo>
                <a:cubicBezTo>
                  <a:pt x="357" y="139"/>
                  <a:pt x="377" y="152"/>
                  <a:pt x="397" y="164"/>
                </a:cubicBezTo>
                <a:cubicBezTo>
                  <a:pt x="391" y="217"/>
                  <a:pt x="382" y="278"/>
                  <a:pt x="337" y="314"/>
                </a:cubicBezTo>
                <a:cubicBezTo>
                  <a:pt x="312" y="332"/>
                  <a:pt x="276" y="325"/>
                  <a:pt x="256" y="305"/>
                </a:cubicBezTo>
                <a:cubicBezTo>
                  <a:pt x="224" y="271"/>
                  <a:pt x="213" y="224"/>
                  <a:pt x="206" y="179"/>
                </a:cubicBezTo>
                <a:cubicBezTo>
                  <a:pt x="256" y="175"/>
                  <a:pt x="303" y="155"/>
                  <a:pt x="341" y="121"/>
                </a:cubicBezTo>
                <a:close/>
                <a:moveTo>
                  <a:pt x="536" y="411"/>
                </a:moveTo>
                <a:cubicBezTo>
                  <a:pt x="500" y="368"/>
                  <a:pt x="447" y="348"/>
                  <a:pt x="393" y="335"/>
                </a:cubicBezTo>
                <a:cubicBezTo>
                  <a:pt x="386" y="348"/>
                  <a:pt x="382" y="364"/>
                  <a:pt x="404" y="368"/>
                </a:cubicBezTo>
                <a:cubicBezTo>
                  <a:pt x="383" y="446"/>
                  <a:pt x="357" y="524"/>
                  <a:pt x="334" y="601"/>
                </a:cubicBezTo>
                <a:cubicBezTo>
                  <a:pt x="326" y="601"/>
                  <a:pt x="326" y="601"/>
                  <a:pt x="326" y="601"/>
                </a:cubicBezTo>
                <a:cubicBezTo>
                  <a:pt x="322" y="553"/>
                  <a:pt x="319" y="504"/>
                  <a:pt x="319" y="453"/>
                </a:cubicBezTo>
                <a:cubicBezTo>
                  <a:pt x="308" y="453"/>
                  <a:pt x="296" y="453"/>
                  <a:pt x="285" y="455"/>
                </a:cubicBezTo>
                <a:cubicBezTo>
                  <a:pt x="283" y="504"/>
                  <a:pt x="279" y="553"/>
                  <a:pt x="275" y="601"/>
                </a:cubicBezTo>
                <a:cubicBezTo>
                  <a:pt x="268" y="601"/>
                  <a:pt x="268" y="601"/>
                  <a:pt x="268" y="601"/>
                </a:cubicBezTo>
                <a:cubicBezTo>
                  <a:pt x="247" y="524"/>
                  <a:pt x="222" y="446"/>
                  <a:pt x="200" y="368"/>
                </a:cubicBezTo>
                <a:cubicBezTo>
                  <a:pt x="204" y="366"/>
                  <a:pt x="213" y="359"/>
                  <a:pt x="220" y="355"/>
                </a:cubicBezTo>
                <a:cubicBezTo>
                  <a:pt x="216" y="350"/>
                  <a:pt x="211" y="339"/>
                  <a:pt x="207" y="333"/>
                </a:cubicBezTo>
                <a:cubicBezTo>
                  <a:pt x="175" y="346"/>
                  <a:pt x="144" y="353"/>
                  <a:pt x="115" y="370"/>
                </a:cubicBezTo>
                <a:cubicBezTo>
                  <a:pt x="43" y="413"/>
                  <a:pt x="0" y="495"/>
                  <a:pt x="7" y="578"/>
                </a:cubicBezTo>
                <a:cubicBezTo>
                  <a:pt x="10" y="588"/>
                  <a:pt x="15" y="595"/>
                  <a:pt x="21" y="601"/>
                </a:cubicBezTo>
                <a:cubicBezTo>
                  <a:pt x="19" y="601"/>
                  <a:pt x="19" y="601"/>
                  <a:pt x="19" y="601"/>
                </a:cubicBezTo>
                <a:cubicBezTo>
                  <a:pt x="66" y="641"/>
                  <a:pt x="66" y="641"/>
                  <a:pt x="66" y="641"/>
                </a:cubicBezTo>
                <a:cubicBezTo>
                  <a:pt x="133" y="686"/>
                  <a:pt x="213" y="712"/>
                  <a:pt x="299" y="712"/>
                </a:cubicBezTo>
                <a:cubicBezTo>
                  <a:pt x="386" y="712"/>
                  <a:pt x="466" y="686"/>
                  <a:pt x="533" y="641"/>
                </a:cubicBezTo>
                <a:cubicBezTo>
                  <a:pt x="565" y="614"/>
                  <a:pt x="565" y="614"/>
                  <a:pt x="565" y="614"/>
                </a:cubicBezTo>
                <a:cubicBezTo>
                  <a:pt x="577" y="608"/>
                  <a:pt x="588" y="599"/>
                  <a:pt x="595" y="587"/>
                </a:cubicBezTo>
                <a:cubicBezTo>
                  <a:pt x="601" y="524"/>
                  <a:pt x="581" y="457"/>
                  <a:pt x="536" y="411"/>
                </a:cubicBezTo>
                <a:close/>
                <a:moveTo>
                  <a:pt x="478" y="555"/>
                </a:moveTo>
                <a:cubicBezTo>
                  <a:pt x="476" y="564"/>
                  <a:pt x="471" y="573"/>
                  <a:pt x="460" y="575"/>
                </a:cubicBezTo>
                <a:cubicBezTo>
                  <a:pt x="435" y="582"/>
                  <a:pt x="408" y="587"/>
                  <a:pt x="382" y="584"/>
                </a:cubicBezTo>
                <a:cubicBezTo>
                  <a:pt x="379" y="580"/>
                  <a:pt x="377" y="575"/>
                  <a:pt x="375" y="571"/>
                </a:cubicBezTo>
                <a:cubicBezTo>
                  <a:pt x="408" y="571"/>
                  <a:pt x="444" y="567"/>
                  <a:pt x="478" y="555"/>
                </a:cubicBezTo>
                <a:close/>
                <a:moveTo>
                  <a:pt x="324" y="397"/>
                </a:moveTo>
                <a:cubicBezTo>
                  <a:pt x="335" y="412"/>
                  <a:pt x="326" y="425"/>
                  <a:pt x="320" y="441"/>
                </a:cubicBezTo>
                <a:cubicBezTo>
                  <a:pt x="306" y="441"/>
                  <a:pt x="293" y="441"/>
                  <a:pt x="280" y="441"/>
                </a:cubicBezTo>
                <a:cubicBezTo>
                  <a:pt x="273" y="425"/>
                  <a:pt x="267" y="410"/>
                  <a:pt x="275" y="397"/>
                </a:cubicBezTo>
                <a:cubicBezTo>
                  <a:pt x="291" y="393"/>
                  <a:pt x="309" y="391"/>
                  <a:pt x="324" y="397"/>
                </a:cubicBezTo>
                <a:close/>
              </a:path>
            </a:pathLst>
          </a:custGeom>
          <a:solidFill>
            <a:schemeClr val="bg1">
              <a:lumMod val="65000"/>
            </a:schemeClr>
          </a:solidFill>
          <a:ln w="12700">
            <a:noFill/>
          </a:ln>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3997" rIns="0" bIns="33997" rtlCol="0" anchor="ctr"/>
          <a:lstStyle/>
          <a:p>
            <a:pPr algn="ctr"/>
            <a:endParaRPr lang="zh-CN" altLang="en-US" dirty="0">
              <a:ln w="12700">
                <a:noFill/>
              </a:ln>
              <a:solidFill>
                <a:prstClr val="white"/>
              </a:solidFill>
              <a:latin typeface="微软雅黑" panose="020B0503020204020204" pitchFamily="34" charset="-122"/>
              <a:ea typeface="微软雅黑" panose="020B0503020204020204" pitchFamily="34" charset="-122"/>
            </a:endParaRPr>
          </a:p>
        </p:txBody>
      </p:sp>
      <p:sp>
        <p:nvSpPr>
          <p:cNvPr id="94" name="矩形 93"/>
          <p:cNvSpPr/>
          <p:nvPr/>
        </p:nvSpPr>
        <p:spPr>
          <a:xfrm>
            <a:off x="4941157" y="1260768"/>
            <a:ext cx="2409008" cy="384385"/>
          </a:xfrm>
          <a:prstGeom prst="rect">
            <a:avLst/>
          </a:prstGeom>
        </p:spPr>
        <p:txBody>
          <a:bodyPr wrap="square" lIns="67995" tIns="33997" rIns="67995" bIns="33997">
            <a:spAutoFit/>
          </a:bodyPr>
          <a:lstStyle/>
          <a:p>
            <a:pPr algn="just">
              <a:lnSpc>
                <a:spcPct val="114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95" name="矩形 94"/>
          <p:cNvSpPr/>
          <p:nvPr/>
        </p:nvSpPr>
        <p:spPr>
          <a:xfrm>
            <a:off x="6056214" y="2172667"/>
            <a:ext cx="2332211" cy="384385"/>
          </a:xfrm>
          <a:prstGeom prst="rect">
            <a:avLst/>
          </a:prstGeom>
        </p:spPr>
        <p:txBody>
          <a:bodyPr wrap="square" lIns="67995" tIns="33997" rIns="67995" bIns="33997">
            <a:spAutoFit/>
          </a:bodyPr>
          <a:lstStyle/>
          <a:p>
            <a:pPr algn="just">
              <a:lnSpc>
                <a:spcPct val="114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96" name="矩形 95"/>
          <p:cNvSpPr/>
          <p:nvPr/>
        </p:nvSpPr>
        <p:spPr>
          <a:xfrm>
            <a:off x="6056214" y="3199887"/>
            <a:ext cx="2332211" cy="384385"/>
          </a:xfrm>
          <a:prstGeom prst="rect">
            <a:avLst/>
          </a:prstGeom>
        </p:spPr>
        <p:txBody>
          <a:bodyPr wrap="square" lIns="67995" tIns="33997" rIns="67995" bIns="33997">
            <a:spAutoFit/>
          </a:bodyPr>
          <a:lstStyle/>
          <a:p>
            <a:pPr algn="just">
              <a:lnSpc>
                <a:spcPct val="114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97" name="矩形 96"/>
          <p:cNvSpPr/>
          <p:nvPr/>
        </p:nvSpPr>
        <p:spPr>
          <a:xfrm>
            <a:off x="1691822" y="4085732"/>
            <a:ext cx="2376123" cy="384385"/>
          </a:xfrm>
          <a:prstGeom prst="rect">
            <a:avLst/>
          </a:prstGeom>
        </p:spPr>
        <p:txBody>
          <a:bodyPr wrap="square" lIns="67995" tIns="33997" rIns="67995" bIns="33997">
            <a:spAutoFit/>
          </a:bodyPr>
          <a:lstStyle/>
          <a:p>
            <a:pPr algn="just">
              <a:lnSpc>
                <a:spcPct val="114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i</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文字。</a:t>
            </a:r>
          </a:p>
        </p:txBody>
      </p:sp>
      <p:sp>
        <p:nvSpPr>
          <p:cNvPr id="98" name="矩形 97"/>
          <p:cNvSpPr/>
          <p:nvPr/>
        </p:nvSpPr>
        <p:spPr>
          <a:xfrm>
            <a:off x="611562" y="3199887"/>
            <a:ext cx="2348251" cy="384385"/>
          </a:xfrm>
          <a:prstGeom prst="rect">
            <a:avLst/>
          </a:prstGeom>
        </p:spPr>
        <p:txBody>
          <a:bodyPr wrap="square" lIns="67995" tIns="33997" rIns="67995" bIns="33997">
            <a:spAutoFit/>
          </a:bodyPr>
          <a:lstStyle/>
          <a:p>
            <a:pPr algn="just">
              <a:lnSpc>
                <a:spcPct val="114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99" name="矩形 98"/>
          <p:cNvSpPr/>
          <p:nvPr/>
        </p:nvSpPr>
        <p:spPr>
          <a:xfrm>
            <a:off x="611561" y="2172667"/>
            <a:ext cx="2366022" cy="384385"/>
          </a:xfrm>
          <a:prstGeom prst="rect">
            <a:avLst/>
          </a:prstGeom>
        </p:spPr>
        <p:txBody>
          <a:bodyPr wrap="square" lIns="67995" tIns="33997" rIns="67995" bIns="33997">
            <a:spAutoFit/>
          </a:bodyPr>
          <a:lstStyle/>
          <a:p>
            <a:pPr algn="just">
              <a:lnSpc>
                <a:spcPct val="114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00" name="Freeform 12"/>
          <p:cNvSpPr>
            <a:spLocks noEditPoints="1"/>
          </p:cNvSpPr>
          <p:nvPr/>
        </p:nvSpPr>
        <p:spPr bwMode="auto">
          <a:xfrm>
            <a:off x="3752689" y="2059960"/>
            <a:ext cx="1567598" cy="1565390"/>
          </a:xfrm>
          <a:custGeom>
            <a:avLst/>
            <a:gdLst>
              <a:gd name="T0" fmla="*/ 800 w 800"/>
              <a:gd name="T1" fmla="*/ 428 h 799"/>
              <a:gd name="T2" fmla="*/ 766 w 800"/>
              <a:gd name="T3" fmla="*/ 365 h 799"/>
              <a:gd name="T4" fmla="*/ 725 w 800"/>
              <a:gd name="T5" fmla="*/ 303 h 799"/>
              <a:gd name="T6" fmla="*/ 781 w 800"/>
              <a:gd name="T7" fmla="*/ 273 h 799"/>
              <a:gd name="T8" fmla="*/ 725 w 800"/>
              <a:gd name="T9" fmla="*/ 229 h 799"/>
              <a:gd name="T10" fmla="*/ 663 w 800"/>
              <a:gd name="T11" fmla="*/ 186 h 799"/>
              <a:gd name="T12" fmla="*/ 704 w 800"/>
              <a:gd name="T13" fmla="*/ 136 h 799"/>
              <a:gd name="T14" fmla="*/ 636 w 800"/>
              <a:gd name="T15" fmla="*/ 117 h 799"/>
              <a:gd name="T16" fmla="*/ 561 w 800"/>
              <a:gd name="T17" fmla="*/ 102 h 799"/>
              <a:gd name="T18" fmla="*/ 580 w 800"/>
              <a:gd name="T19" fmla="*/ 41 h 799"/>
              <a:gd name="T20" fmla="*/ 509 w 800"/>
              <a:gd name="T21" fmla="*/ 49 h 799"/>
              <a:gd name="T22" fmla="*/ 436 w 800"/>
              <a:gd name="T23" fmla="*/ 64 h 799"/>
              <a:gd name="T24" fmla="*/ 430 w 800"/>
              <a:gd name="T25" fmla="*/ 0 h 799"/>
              <a:gd name="T26" fmla="*/ 366 w 800"/>
              <a:gd name="T27" fmla="*/ 35 h 799"/>
              <a:gd name="T28" fmla="*/ 304 w 800"/>
              <a:gd name="T29" fmla="*/ 76 h 799"/>
              <a:gd name="T30" fmla="*/ 274 w 800"/>
              <a:gd name="T31" fmla="*/ 20 h 799"/>
              <a:gd name="T32" fmla="*/ 230 w 800"/>
              <a:gd name="T33" fmla="*/ 76 h 799"/>
              <a:gd name="T34" fmla="*/ 188 w 800"/>
              <a:gd name="T35" fmla="*/ 138 h 799"/>
              <a:gd name="T36" fmla="*/ 138 w 800"/>
              <a:gd name="T37" fmla="*/ 97 h 799"/>
              <a:gd name="T38" fmla="*/ 118 w 800"/>
              <a:gd name="T39" fmla="*/ 165 h 799"/>
              <a:gd name="T40" fmla="*/ 103 w 800"/>
              <a:gd name="T41" fmla="*/ 239 h 799"/>
              <a:gd name="T42" fmla="*/ 43 w 800"/>
              <a:gd name="T43" fmla="*/ 220 h 799"/>
              <a:gd name="T44" fmla="*/ 50 w 800"/>
              <a:gd name="T45" fmla="*/ 292 h 799"/>
              <a:gd name="T46" fmla="*/ 64 w 800"/>
              <a:gd name="T47" fmla="*/ 365 h 799"/>
              <a:gd name="T48" fmla="*/ 0 w 800"/>
              <a:gd name="T49" fmla="*/ 371 h 799"/>
              <a:gd name="T50" fmla="*/ 37 w 800"/>
              <a:gd name="T51" fmla="*/ 435 h 799"/>
              <a:gd name="T52" fmla="*/ 77 w 800"/>
              <a:gd name="T53" fmla="*/ 497 h 799"/>
              <a:gd name="T54" fmla="*/ 20 w 800"/>
              <a:gd name="T55" fmla="*/ 527 h 799"/>
              <a:gd name="T56" fmla="*/ 77 w 800"/>
              <a:gd name="T57" fmla="*/ 571 h 799"/>
              <a:gd name="T58" fmla="*/ 139 w 800"/>
              <a:gd name="T59" fmla="*/ 613 h 799"/>
              <a:gd name="T60" fmla="*/ 99 w 800"/>
              <a:gd name="T61" fmla="*/ 663 h 799"/>
              <a:gd name="T62" fmla="*/ 167 w 800"/>
              <a:gd name="T63" fmla="*/ 683 h 799"/>
              <a:gd name="T64" fmla="*/ 241 w 800"/>
              <a:gd name="T65" fmla="*/ 698 h 799"/>
              <a:gd name="T66" fmla="*/ 221 w 800"/>
              <a:gd name="T67" fmla="*/ 758 h 799"/>
              <a:gd name="T68" fmla="*/ 292 w 800"/>
              <a:gd name="T69" fmla="*/ 751 h 799"/>
              <a:gd name="T70" fmla="*/ 366 w 800"/>
              <a:gd name="T71" fmla="*/ 736 h 799"/>
              <a:gd name="T72" fmla="*/ 372 w 800"/>
              <a:gd name="T73" fmla="*/ 799 h 799"/>
              <a:gd name="T74" fmla="*/ 436 w 800"/>
              <a:gd name="T75" fmla="*/ 764 h 799"/>
              <a:gd name="T76" fmla="*/ 498 w 800"/>
              <a:gd name="T77" fmla="*/ 724 h 799"/>
              <a:gd name="T78" fmla="*/ 528 w 800"/>
              <a:gd name="T79" fmla="*/ 781 h 799"/>
              <a:gd name="T80" fmla="*/ 572 w 800"/>
              <a:gd name="T81" fmla="*/ 724 h 799"/>
              <a:gd name="T82" fmla="*/ 614 w 800"/>
              <a:gd name="T83" fmla="*/ 662 h 799"/>
              <a:gd name="T84" fmla="*/ 664 w 800"/>
              <a:gd name="T85" fmla="*/ 702 h 799"/>
              <a:gd name="T86" fmla="*/ 684 w 800"/>
              <a:gd name="T87" fmla="*/ 634 h 799"/>
              <a:gd name="T88" fmla="*/ 699 w 800"/>
              <a:gd name="T89" fmla="*/ 560 h 799"/>
              <a:gd name="T90" fmla="*/ 760 w 800"/>
              <a:gd name="T91" fmla="*/ 580 h 799"/>
              <a:gd name="T92" fmla="*/ 751 w 800"/>
              <a:gd name="T93" fmla="*/ 507 h 799"/>
              <a:gd name="T94" fmla="*/ 737 w 800"/>
              <a:gd name="T95" fmla="*/ 435 h 799"/>
              <a:gd name="T96" fmla="*/ 400 w 800"/>
              <a:gd name="T97" fmla="*/ 650 h 799"/>
              <a:gd name="T98" fmla="*/ 400 w 800"/>
              <a:gd name="T99" fmla="*/ 149 h 799"/>
              <a:gd name="T100" fmla="*/ 400 w 800"/>
              <a:gd name="T101" fmla="*/ 65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0" h="799">
                <a:moveTo>
                  <a:pt x="766" y="435"/>
                </a:moveTo>
                <a:cubicBezTo>
                  <a:pt x="800" y="428"/>
                  <a:pt x="800" y="428"/>
                  <a:pt x="800" y="428"/>
                </a:cubicBezTo>
                <a:cubicBezTo>
                  <a:pt x="800" y="371"/>
                  <a:pt x="800" y="371"/>
                  <a:pt x="800" y="371"/>
                </a:cubicBezTo>
                <a:cubicBezTo>
                  <a:pt x="766" y="365"/>
                  <a:pt x="766" y="365"/>
                  <a:pt x="766" y="365"/>
                </a:cubicBezTo>
                <a:cubicBezTo>
                  <a:pt x="737" y="365"/>
                  <a:pt x="737" y="365"/>
                  <a:pt x="737" y="365"/>
                </a:cubicBezTo>
                <a:cubicBezTo>
                  <a:pt x="735" y="344"/>
                  <a:pt x="731" y="322"/>
                  <a:pt x="725" y="303"/>
                </a:cubicBezTo>
                <a:cubicBezTo>
                  <a:pt x="751" y="292"/>
                  <a:pt x="751" y="292"/>
                  <a:pt x="751" y="292"/>
                </a:cubicBezTo>
                <a:cubicBezTo>
                  <a:pt x="781" y="273"/>
                  <a:pt x="781" y="273"/>
                  <a:pt x="781" y="273"/>
                </a:cubicBezTo>
                <a:cubicBezTo>
                  <a:pt x="760" y="220"/>
                  <a:pt x="760" y="220"/>
                  <a:pt x="760" y="220"/>
                </a:cubicBezTo>
                <a:cubicBezTo>
                  <a:pt x="725" y="229"/>
                  <a:pt x="725" y="229"/>
                  <a:pt x="725" y="229"/>
                </a:cubicBezTo>
                <a:cubicBezTo>
                  <a:pt x="699" y="239"/>
                  <a:pt x="699" y="239"/>
                  <a:pt x="699" y="239"/>
                </a:cubicBezTo>
                <a:cubicBezTo>
                  <a:pt x="689" y="220"/>
                  <a:pt x="676" y="203"/>
                  <a:pt x="663" y="186"/>
                </a:cubicBezTo>
                <a:cubicBezTo>
                  <a:pt x="684" y="165"/>
                  <a:pt x="684" y="165"/>
                  <a:pt x="684" y="165"/>
                </a:cubicBezTo>
                <a:cubicBezTo>
                  <a:pt x="704" y="136"/>
                  <a:pt x="704" y="136"/>
                  <a:pt x="704" y="136"/>
                </a:cubicBezTo>
                <a:cubicBezTo>
                  <a:pt x="664" y="97"/>
                  <a:pt x="664" y="97"/>
                  <a:pt x="664" y="97"/>
                </a:cubicBezTo>
                <a:cubicBezTo>
                  <a:pt x="636" y="117"/>
                  <a:pt x="636" y="117"/>
                  <a:pt x="636" y="117"/>
                </a:cubicBezTo>
                <a:cubicBezTo>
                  <a:pt x="614" y="138"/>
                  <a:pt x="614" y="138"/>
                  <a:pt x="614" y="138"/>
                </a:cubicBezTo>
                <a:cubicBezTo>
                  <a:pt x="598" y="124"/>
                  <a:pt x="580" y="112"/>
                  <a:pt x="561" y="102"/>
                </a:cubicBezTo>
                <a:cubicBezTo>
                  <a:pt x="572" y="76"/>
                  <a:pt x="572" y="76"/>
                  <a:pt x="572" y="76"/>
                </a:cubicBezTo>
                <a:cubicBezTo>
                  <a:pt x="580" y="41"/>
                  <a:pt x="580" y="41"/>
                  <a:pt x="580" y="41"/>
                </a:cubicBezTo>
                <a:cubicBezTo>
                  <a:pt x="528" y="20"/>
                  <a:pt x="528" y="20"/>
                  <a:pt x="528" y="20"/>
                </a:cubicBezTo>
                <a:cubicBezTo>
                  <a:pt x="509" y="49"/>
                  <a:pt x="509" y="49"/>
                  <a:pt x="509" y="49"/>
                </a:cubicBezTo>
                <a:cubicBezTo>
                  <a:pt x="498" y="76"/>
                  <a:pt x="498" y="76"/>
                  <a:pt x="498" y="76"/>
                </a:cubicBezTo>
                <a:cubicBezTo>
                  <a:pt x="478" y="70"/>
                  <a:pt x="457" y="65"/>
                  <a:pt x="436" y="64"/>
                </a:cubicBezTo>
                <a:cubicBezTo>
                  <a:pt x="436" y="35"/>
                  <a:pt x="436" y="35"/>
                  <a:pt x="436" y="35"/>
                </a:cubicBezTo>
                <a:cubicBezTo>
                  <a:pt x="430" y="0"/>
                  <a:pt x="430" y="0"/>
                  <a:pt x="430" y="0"/>
                </a:cubicBezTo>
                <a:cubicBezTo>
                  <a:pt x="372" y="0"/>
                  <a:pt x="372" y="0"/>
                  <a:pt x="372" y="0"/>
                </a:cubicBezTo>
                <a:cubicBezTo>
                  <a:pt x="366" y="35"/>
                  <a:pt x="366" y="35"/>
                  <a:pt x="366" y="35"/>
                </a:cubicBezTo>
                <a:cubicBezTo>
                  <a:pt x="366" y="64"/>
                  <a:pt x="366" y="64"/>
                  <a:pt x="366" y="64"/>
                </a:cubicBezTo>
                <a:cubicBezTo>
                  <a:pt x="345" y="65"/>
                  <a:pt x="324" y="70"/>
                  <a:pt x="304" y="76"/>
                </a:cubicBezTo>
                <a:cubicBezTo>
                  <a:pt x="292" y="49"/>
                  <a:pt x="292" y="49"/>
                  <a:pt x="292" y="49"/>
                </a:cubicBezTo>
                <a:cubicBezTo>
                  <a:pt x="274" y="20"/>
                  <a:pt x="274" y="20"/>
                  <a:pt x="274" y="20"/>
                </a:cubicBezTo>
                <a:cubicBezTo>
                  <a:pt x="221" y="41"/>
                  <a:pt x="221" y="41"/>
                  <a:pt x="221" y="41"/>
                </a:cubicBezTo>
                <a:cubicBezTo>
                  <a:pt x="230" y="76"/>
                  <a:pt x="230" y="76"/>
                  <a:pt x="230" y="76"/>
                </a:cubicBezTo>
                <a:cubicBezTo>
                  <a:pt x="241" y="102"/>
                  <a:pt x="241" y="102"/>
                  <a:pt x="241" y="102"/>
                </a:cubicBezTo>
                <a:cubicBezTo>
                  <a:pt x="221" y="112"/>
                  <a:pt x="204" y="124"/>
                  <a:pt x="188" y="138"/>
                </a:cubicBezTo>
                <a:cubicBezTo>
                  <a:pt x="167" y="117"/>
                  <a:pt x="167" y="117"/>
                  <a:pt x="167" y="117"/>
                </a:cubicBezTo>
                <a:cubicBezTo>
                  <a:pt x="138" y="97"/>
                  <a:pt x="138" y="97"/>
                  <a:pt x="138" y="97"/>
                </a:cubicBezTo>
                <a:cubicBezTo>
                  <a:pt x="99" y="136"/>
                  <a:pt x="99" y="136"/>
                  <a:pt x="99" y="136"/>
                </a:cubicBezTo>
                <a:cubicBezTo>
                  <a:pt x="118" y="165"/>
                  <a:pt x="118" y="165"/>
                  <a:pt x="118" y="165"/>
                </a:cubicBezTo>
                <a:cubicBezTo>
                  <a:pt x="139" y="186"/>
                  <a:pt x="139" y="186"/>
                  <a:pt x="139" y="186"/>
                </a:cubicBezTo>
                <a:cubicBezTo>
                  <a:pt x="126" y="203"/>
                  <a:pt x="114" y="220"/>
                  <a:pt x="103" y="239"/>
                </a:cubicBezTo>
                <a:cubicBezTo>
                  <a:pt x="77" y="229"/>
                  <a:pt x="77" y="229"/>
                  <a:pt x="77" y="229"/>
                </a:cubicBezTo>
                <a:cubicBezTo>
                  <a:pt x="43" y="220"/>
                  <a:pt x="43" y="220"/>
                  <a:pt x="43" y="220"/>
                </a:cubicBezTo>
                <a:cubicBezTo>
                  <a:pt x="20" y="273"/>
                  <a:pt x="20" y="273"/>
                  <a:pt x="20" y="273"/>
                </a:cubicBezTo>
                <a:cubicBezTo>
                  <a:pt x="50" y="292"/>
                  <a:pt x="50" y="292"/>
                  <a:pt x="50" y="292"/>
                </a:cubicBezTo>
                <a:cubicBezTo>
                  <a:pt x="77" y="303"/>
                  <a:pt x="77" y="303"/>
                  <a:pt x="77" y="303"/>
                </a:cubicBezTo>
                <a:cubicBezTo>
                  <a:pt x="71" y="322"/>
                  <a:pt x="67" y="344"/>
                  <a:pt x="64" y="365"/>
                </a:cubicBezTo>
                <a:cubicBezTo>
                  <a:pt x="37" y="365"/>
                  <a:pt x="37" y="365"/>
                  <a:pt x="37" y="365"/>
                </a:cubicBezTo>
                <a:cubicBezTo>
                  <a:pt x="0" y="371"/>
                  <a:pt x="0" y="371"/>
                  <a:pt x="0" y="371"/>
                </a:cubicBezTo>
                <a:cubicBezTo>
                  <a:pt x="0" y="428"/>
                  <a:pt x="0" y="428"/>
                  <a:pt x="0" y="428"/>
                </a:cubicBezTo>
                <a:cubicBezTo>
                  <a:pt x="37" y="435"/>
                  <a:pt x="37" y="435"/>
                  <a:pt x="37" y="435"/>
                </a:cubicBezTo>
                <a:cubicBezTo>
                  <a:pt x="64" y="435"/>
                  <a:pt x="64" y="435"/>
                  <a:pt x="64" y="435"/>
                </a:cubicBezTo>
                <a:cubicBezTo>
                  <a:pt x="67" y="456"/>
                  <a:pt x="71" y="477"/>
                  <a:pt x="77" y="497"/>
                </a:cubicBezTo>
                <a:cubicBezTo>
                  <a:pt x="50" y="507"/>
                  <a:pt x="50" y="507"/>
                  <a:pt x="50" y="507"/>
                </a:cubicBezTo>
                <a:cubicBezTo>
                  <a:pt x="20" y="527"/>
                  <a:pt x="20" y="527"/>
                  <a:pt x="20" y="527"/>
                </a:cubicBezTo>
                <a:cubicBezTo>
                  <a:pt x="43" y="580"/>
                  <a:pt x="43" y="580"/>
                  <a:pt x="43" y="580"/>
                </a:cubicBezTo>
                <a:cubicBezTo>
                  <a:pt x="77" y="571"/>
                  <a:pt x="77" y="571"/>
                  <a:pt x="77" y="571"/>
                </a:cubicBezTo>
                <a:cubicBezTo>
                  <a:pt x="103" y="560"/>
                  <a:pt x="103" y="560"/>
                  <a:pt x="103" y="560"/>
                </a:cubicBezTo>
                <a:cubicBezTo>
                  <a:pt x="114" y="580"/>
                  <a:pt x="126" y="596"/>
                  <a:pt x="139" y="613"/>
                </a:cubicBezTo>
                <a:cubicBezTo>
                  <a:pt x="118" y="634"/>
                  <a:pt x="118" y="634"/>
                  <a:pt x="118" y="634"/>
                </a:cubicBezTo>
                <a:cubicBezTo>
                  <a:pt x="99" y="663"/>
                  <a:pt x="99" y="663"/>
                  <a:pt x="99" y="663"/>
                </a:cubicBezTo>
                <a:cubicBezTo>
                  <a:pt x="138" y="702"/>
                  <a:pt x="138" y="702"/>
                  <a:pt x="138" y="702"/>
                </a:cubicBezTo>
                <a:cubicBezTo>
                  <a:pt x="167" y="683"/>
                  <a:pt x="167" y="683"/>
                  <a:pt x="167" y="683"/>
                </a:cubicBezTo>
                <a:cubicBezTo>
                  <a:pt x="188" y="662"/>
                  <a:pt x="188" y="662"/>
                  <a:pt x="188" y="662"/>
                </a:cubicBezTo>
                <a:cubicBezTo>
                  <a:pt x="204" y="675"/>
                  <a:pt x="221" y="687"/>
                  <a:pt x="241" y="698"/>
                </a:cubicBezTo>
                <a:cubicBezTo>
                  <a:pt x="230" y="724"/>
                  <a:pt x="230" y="724"/>
                  <a:pt x="230" y="724"/>
                </a:cubicBezTo>
                <a:cubicBezTo>
                  <a:pt x="221" y="758"/>
                  <a:pt x="221" y="758"/>
                  <a:pt x="221" y="758"/>
                </a:cubicBezTo>
                <a:cubicBezTo>
                  <a:pt x="274" y="781"/>
                  <a:pt x="274" y="781"/>
                  <a:pt x="274" y="781"/>
                </a:cubicBezTo>
                <a:cubicBezTo>
                  <a:pt x="292" y="751"/>
                  <a:pt x="292" y="751"/>
                  <a:pt x="292" y="751"/>
                </a:cubicBezTo>
                <a:cubicBezTo>
                  <a:pt x="304" y="724"/>
                  <a:pt x="304" y="724"/>
                  <a:pt x="304" y="724"/>
                </a:cubicBezTo>
                <a:cubicBezTo>
                  <a:pt x="324" y="730"/>
                  <a:pt x="345" y="734"/>
                  <a:pt x="366" y="736"/>
                </a:cubicBezTo>
                <a:cubicBezTo>
                  <a:pt x="366" y="764"/>
                  <a:pt x="366" y="764"/>
                  <a:pt x="366" y="764"/>
                </a:cubicBezTo>
                <a:cubicBezTo>
                  <a:pt x="372" y="799"/>
                  <a:pt x="372" y="799"/>
                  <a:pt x="372" y="799"/>
                </a:cubicBezTo>
                <a:cubicBezTo>
                  <a:pt x="430" y="799"/>
                  <a:pt x="430" y="799"/>
                  <a:pt x="430" y="799"/>
                </a:cubicBezTo>
                <a:cubicBezTo>
                  <a:pt x="436" y="764"/>
                  <a:pt x="436" y="764"/>
                  <a:pt x="436" y="764"/>
                </a:cubicBezTo>
                <a:cubicBezTo>
                  <a:pt x="436" y="736"/>
                  <a:pt x="436" y="736"/>
                  <a:pt x="436" y="736"/>
                </a:cubicBezTo>
                <a:cubicBezTo>
                  <a:pt x="457" y="734"/>
                  <a:pt x="478" y="730"/>
                  <a:pt x="498" y="724"/>
                </a:cubicBezTo>
                <a:cubicBezTo>
                  <a:pt x="509" y="751"/>
                  <a:pt x="509" y="751"/>
                  <a:pt x="509" y="751"/>
                </a:cubicBezTo>
                <a:cubicBezTo>
                  <a:pt x="528" y="781"/>
                  <a:pt x="528" y="781"/>
                  <a:pt x="528" y="781"/>
                </a:cubicBezTo>
                <a:cubicBezTo>
                  <a:pt x="580" y="758"/>
                  <a:pt x="580" y="758"/>
                  <a:pt x="580" y="758"/>
                </a:cubicBezTo>
                <a:cubicBezTo>
                  <a:pt x="572" y="724"/>
                  <a:pt x="572" y="724"/>
                  <a:pt x="572" y="724"/>
                </a:cubicBezTo>
                <a:cubicBezTo>
                  <a:pt x="561" y="698"/>
                  <a:pt x="561" y="698"/>
                  <a:pt x="561" y="698"/>
                </a:cubicBezTo>
                <a:cubicBezTo>
                  <a:pt x="580" y="687"/>
                  <a:pt x="598" y="675"/>
                  <a:pt x="614" y="662"/>
                </a:cubicBezTo>
                <a:cubicBezTo>
                  <a:pt x="636" y="683"/>
                  <a:pt x="636" y="683"/>
                  <a:pt x="636" y="683"/>
                </a:cubicBezTo>
                <a:cubicBezTo>
                  <a:pt x="664" y="702"/>
                  <a:pt x="664" y="702"/>
                  <a:pt x="664" y="702"/>
                </a:cubicBezTo>
                <a:cubicBezTo>
                  <a:pt x="704" y="663"/>
                  <a:pt x="704" y="663"/>
                  <a:pt x="704" y="663"/>
                </a:cubicBezTo>
                <a:cubicBezTo>
                  <a:pt x="684" y="634"/>
                  <a:pt x="684" y="634"/>
                  <a:pt x="684" y="634"/>
                </a:cubicBezTo>
                <a:cubicBezTo>
                  <a:pt x="663" y="613"/>
                  <a:pt x="663" y="613"/>
                  <a:pt x="663" y="613"/>
                </a:cubicBezTo>
                <a:cubicBezTo>
                  <a:pt x="676" y="596"/>
                  <a:pt x="689" y="580"/>
                  <a:pt x="699" y="560"/>
                </a:cubicBezTo>
                <a:cubicBezTo>
                  <a:pt x="725" y="571"/>
                  <a:pt x="725" y="571"/>
                  <a:pt x="725" y="571"/>
                </a:cubicBezTo>
                <a:cubicBezTo>
                  <a:pt x="760" y="580"/>
                  <a:pt x="760" y="580"/>
                  <a:pt x="760" y="580"/>
                </a:cubicBezTo>
                <a:cubicBezTo>
                  <a:pt x="781" y="527"/>
                  <a:pt x="781" y="527"/>
                  <a:pt x="781" y="527"/>
                </a:cubicBezTo>
                <a:cubicBezTo>
                  <a:pt x="751" y="507"/>
                  <a:pt x="751" y="507"/>
                  <a:pt x="751" y="507"/>
                </a:cubicBezTo>
                <a:cubicBezTo>
                  <a:pt x="725" y="497"/>
                  <a:pt x="725" y="497"/>
                  <a:pt x="725" y="497"/>
                </a:cubicBezTo>
                <a:cubicBezTo>
                  <a:pt x="731" y="477"/>
                  <a:pt x="735" y="456"/>
                  <a:pt x="737" y="435"/>
                </a:cubicBezTo>
                <a:lnTo>
                  <a:pt x="766" y="435"/>
                </a:lnTo>
                <a:close/>
                <a:moveTo>
                  <a:pt x="400" y="650"/>
                </a:moveTo>
                <a:cubicBezTo>
                  <a:pt x="262" y="650"/>
                  <a:pt x="150" y="538"/>
                  <a:pt x="150" y="400"/>
                </a:cubicBezTo>
                <a:cubicBezTo>
                  <a:pt x="150" y="261"/>
                  <a:pt x="262" y="149"/>
                  <a:pt x="400" y="149"/>
                </a:cubicBezTo>
                <a:cubicBezTo>
                  <a:pt x="539" y="149"/>
                  <a:pt x="651" y="261"/>
                  <a:pt x="651" y="400"/>
                </a:cubicBezTo>
                <a:cubicBezTo>
                  <a:pt x="651" y="538"/>
                  <a:pt x="539" y="650"/>
                  <a:pt x="400" y="650"/>
                </a:cubicBezTo>
                <a:close/>
              </a:path>
            </a:pathLst>
          </a:custGeom>
          <a:solidFill>
            <a:schemeClr val="accent3"/>
          </a:solidFill>
          <a:ln w="38100">
            <a:noFill/>
          </a:ln>
          <a:effectLst>
            <a:innerShdw blurRad="88900" dist="635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7995" tIns="33997" rIns="67995" bIns="33997" rtlCol="0" anchor="ctr"/>
          <a:lstStyle/>
          <a:p>
            <a:pPr algn="ctr"/>
            <a:endParaRPr lang="zh-CN" altLang="en-US" dirty="0">
              <a:solidFill>
                <a:srgbClr val="FFFFFF"/>
              </a:solidFill>
              <a:latin typeface="微软雅黑" panose="020B0503020204020204" pitchFamily="34" charset="-122"/>
              <a:ea typeface="微软雅黑" panose="020B0503020204020204" pitchFamily="34" charset="-122"/>
            </a:endParaRPr>
          </a:p>
        </p:txBody>
      </p:sp>
      <p:grpSp>
        <p:nvGrpSpPr>
          <p:cNvPr id="3" name="组合 100"/>
          <p:cNvGrpSpPr/>
          <p:nvPr/>
        </p:nvGrpSpPr>
        <p:grpSpPr>
          <a:xfrm>
            <a:off x="3190214" y="1332952"/>
            <a:ext cx="2702219" cy="3021282"/>
            <a:chOff x="4300406" y="1680710"/>
            <a:chExt cx="3602490" cy="4027132"/>
          </a:xfrm>
        </p:grpSpPr>
        <p:sp>
          <p:nvSpPr>
            <p:cNvPr id="102" name="椭圆 101"/>
            <p:cNvSpPr/>
            <p:nvPr/>
          </p:nvSpPr>
          <p:spPr>
            <a:xfrm>
              <a:off x="5737315" y="1680710"/>
              <a:ext cx="715783" cy="715783"/>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28575">
              <a:gradFill flip="none" rotWithShape="1">
                <a:gsLst>
                  <a:gs pos="100000">
                    <a:srgbClr val="E0E0E0"/>
                  </a:gs>
                  <a:gs pos="0">
                    <a:schemeClr val="bg1"/>
                  </a:gs>
                </a:gsLst>
                <a:lin ang="0" scaled="0"/>
                <a:tileRect/>
              </a:gradFill>
            </a:ln>
            <a:effectLst>
              <a:outerShdw blurRad="368300" dist="203200" dir="2700000" algn="tr" rotWithShape="0">
                <a:prstClr val="black">
                  <a:alpha val="3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2100" b="1" dirty="0">
                  <a:ln w="12700">
                    <a:noFill/>
                  </a:ln>
                  <a:solidFill>
                    <a:schemeClr val="tx1">
                      <a:lumMod val="75000"/>
                      <a:lumOff val="25000"/>
                    </a:schemeClr>
                  </a:solidFill>
                  <a:latin typeface="微软雅黑" panose="020B0503020204020204" pitchFamily="34" charset="-122"/>
                  <a:ea typeface="微软雅黑" panose="020B0503020204020204" pitchFamily="34" charset="-122"/>
                </a:rPr>
                <a:t>1</a:t>
              </a:r>
              <a:endParaRPr lang="zh-CN" altLang="en-US" sz="2100" b="1" dirty="0">
                <a:ln w="12700">
                  <a:noFill/>
                </a:ln>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3" name="椭圆 102"/>
            <p:cNvSpPr/>
            <p:nvPr/>
          </p:nvSpPr>
          <p:spPr>
            <a:xfrm>
              <a:off x="5737314" y="4992059"/>
              <a:ext cx="715783" cy="715783"/>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28575">
              <a:gradFill flip="none" rotWithShape="1">
                <a:gsLst>
                  <a:gs pos="100000">
                    <a:srgbClr val="E0E0E0"/>
                  </a:gs>
                  <a:gs pos="0">
                    <a:schemeClr val="bg1"/>
                  </a:gs>
                </a:gsLst>
                <a:lin ang="0" scaled="0"/>
                <a:tileRect/>
              </a:gradFill>
            </a:ln>
            <a:effectLst>
              <a:outerShdw blurRad="368300" dist="203200" dir="2700000" algn="tr" rotWithShape="0">
                <a:prstClr val="black">
                  <a:alpha val="3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2100" b="1" dirty="0">
                  <a:ln w="12700">
                    <a:noFill/>
                  </a:ln>
                  <a:solidFill>
                    <a:schemeClr val="tx1">
                      <a:lumMod val="75000"/>
                      <a:lumOff val="25000"/>
                    </a:schemeClr>
                  </a:solidFill>
                  <a:latin typeface="微软雅黑" panose="020B0503020204020204" pitchFamily="34" charset="-122"/>
                  <a:ea typeface="微软雅黑" panose="020B0503020204020204" pitchFamily="34" charset="-122"/>
                </a:rPr>
                <a:t>4</a:t>
              </a:r>
              <a:endParaRPr lang="zh-CN" altLang="en-US" sz="2100" b="1" dirty="0">
                <a:ln w="12700">
                  <a:noFill/>
                </a:ln>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4" name="椭圆 103"/>
            <p:cNvSpPr/>
            <p:nvPr/>
          </p:nvSpPr>
          <p:spPr>
            <a:xfrm>
              <a:off x="4303901" y="2488683"/>
              <a:ext cx="715783" cy="715783"/>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28575">
              <a:gradFill flip="none" rotWithShape="1">
                <a:gsLst>
                  <a:gs pos="100000">
                    <a:srgbClr val="E0E0E0"/>
                  </a:gs>
                  <a:gs pos="0">
                    <a:schemeClr val="bg1"/>
                  </a:gs>
                </a:gsLst>
                <a:lin ang="0" scaled="0"/>
                <a:tileRect/>
              </a:gradFill>
            </a:ln>
            <a:effectLst>
              <a:outerShdw blurRad="368300" dist="203200" dir="2700000" algn="tr" rotWithShape="0">
                <a:prstClr val="black">
                  <a:alpha val="3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2100" b="1" dirty="0">
                  <a:ln w="12700">
                    <a:noFill/>
                  </a:ln>
                  <a:solidFill>
                    <a:schemeClr val="tx1">
                      <a:lumMod val="75000"/>
                      <a:lumOff val="25000"/>
                    </a:schemeClr>
                  </a:solidFill>
                  <a:latin typeface="微软雅黑" panose="020B0503020204020204" pitchFamily="34" charset="-122"/>
                  <a:ea typeface="微软雅黑" panose="020B0503020204020204" pitchFamily="34" charset="-122"/>
                </a:rPr>
                <a:t>6</a:t>
              </a:r>
              <a:endParaRPr lang="zh-CN" altLang="en-US" sz="2100" b="1" dirty="0">
                <a:ln w="12700">
                  <a:noFill/>
                </a:ln>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5" name="椭圆 104"/>
            <p:cNvSpPr/>
            <p:nvPr/>
          </p:nvSpPr>
          <p:spPr>
            <a:xfrm>
              <a:off x="4300406" y="4165196"/>
              <a:ext cx="715783" cy="715783"/>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28575">
              <a:gradFill flip="none" rotWithShape="1">
                <a:gsLst>
                  <a:gs pos="100000">
                    <a:srgbClr val="E0E0E0"/>
                  </a:gs>
                  <a:gs pos="0">
                    <a:schemeClr val="bg1"/>
                  </a:gs>
                </a:gsLst>
                <a:lin ang="0" scaled="0"/>
                <a:tileRect/>
              </a:gradFill>
            </a:ln>
            <a:effectLst>
              <a:outerShdw blurRad="368300" dist="203200" dir="2700000" algn="tr" rotWithShape="0">
                <a:prstClr val="black">
                  <a:alpha val="3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2100" b="1" dirty="0">
                  <a:ln w="12700">
                    <a:noFill/>
                  </a:ln>
                  <a:solidFill>
                    <a:schemeClr val="tx1">
                      <a:lumMod val="75000"/>
                      <a:lumOff val="25000"/>
                    </a:schemeClr>
                  </a:solidFill>
                  <a:latin typeface="微软雅黑" panose="020B0503020204020204" pitchFamily="34" charset="-122"/>
                  <a:ea typeface="微软雅黑" panose="020B0503020204020204" pitchFamily="34" charset="-122"/>
                </a:rPr>
                <a:t>5</a:t>
              </a:r>
              <a:endParaRPr lang="zh-CN" altLang="en-US" sz="2100" b="1" dirty="0">
                <a:ln w="12700">
                  <a:noFill/>
                </a:ln>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6" name="椭圆 105"/>
            <p:cNvSpPr/>
            <p:nvPr/>
          </p:nvSpPr>
          <p:spPr>
            <a:xfrm>
              <a:off x="7187113" y="2501077"/>
              <a:ext cx="715783" cy="715783"/>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28575">
              <a:gradFill flip="none" rotWithShape="1">
                <a:gsLst>
                  <a:gs pos="100000">
                    <a:srgbClr val="E0E0E0"/>
                  </a:gs>
                  <a:gs pos="0">
                    <a:schemeClr val="bg1"/>
                  </a:gs>
                </a:gsLst>
                <a:lin ang="0" scaled="0"/>
                <a:tileRect/>
              </a:gradFill>
            </a:ln>
            <a:effectLst>
              <a:outerShdw blurRad="368300" dist="203200" dir="2700000" algn="tr" rotWithShape="0">
                <a:prstClr val="black">
                  <a:alpha val="3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2100" b="1" dirty="0">
                  <a:ln w="12700">
                    <a:noFill/>
                  </a:ln>
                  <a:solidFill>
                    <a:schemeClr val="tx1">
                      <a:lumMod val="75000"/>
                      <a:lumOff val="25000"/>
                    </a:schemeClr>
                  </a:solidFill>
                  <a:latin typeface="微软雅黑" panose="020B0503020204020204" pitchFamily="34" charset="-122"/>
                  <a:ea typeface="微软雅黑" panose="020B0503020204020204" pitchFamily="34" charset="-122"/>
                </a:rPr>
                <a:t>2</a:t>
              </a:r>
              <a:endParaRPr lang="zh-CN" altLang="en-US" sz="2100" b="1" dirty="0">
                <a:ln w="12700">
                  <a:noFill/>
                </a:ln>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7" name="椭圆 106"/>
            <p:cNvSpPr/>
            <p:nvPr/>
          </p:nvSpPr>
          <p:spPr>
            <a:xfrm>
              <a:off x="7183620" y="4169188"/>
              <a:ext cx="715783" cy="715783"/>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28575">
              <a:gradFill flip="none" rotWithShape="1">
                <a:gsLst>
                  <a:gs pos="100000">
                    <a:srgbClr val="E0E0E0"/>
                  </a:gs>
                  <a:gs pos="0">
                    <a:schemeClr val="bg1"/>
                  </a:gs>
                </a:gsLst>
                <a:lin ang="0" scaled="0"/>
                <a:tileRect/>
              </a:gradFill>
            </a:ln>
            <a:effectLst>
              <a:outerShdw blurRad="368300" dist="203200" dir="2700000" algn="tr" rotWithShape="0">
                <a:prstClr val="black">
                  <a:alpha val="3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2100" b="1" dirty="0">
                  <a:ln w="12700">
                    <a:noFill/>
                  </a:ln>
                  <a:solidFill>
                    <a:schemeClr val="tx1">
                      <a:lumMod val="75000"/>
                      <a:lumOff val="25000"/>
                    </a:schemeClr>
                  </a:solidFill>
                  <a:latin typeface="微软雅黑" panose="020B0503020204020204" pitchFamily="34" charset="-122"/>
                  <a:ea typeface="微软雅黑" panose="020B0503020204020204" pitchFamily="34" charset="-122"/>
                </a:rPr>
                <a:t>3</a:t>
              </a:r>
              <a:endParaRPr lang="zh-CN" altLang="en-US" sz="2100" b="1" dirty="0">
                <a:ln w="12700">
                  <a:noFill/>
                </a:ln>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08" name="TextBox 107"/>
          <p:cNvSpPr txBox="1"/>
          <p:nvPr/>
        </p:nvSpPr>
        <p:spPr>
          <a:xfrm>
            <a:off x="4941156" y="1059910"/>
            <a:ext cx="752871" cy="253402"/>
          </a:xfrm>
          <a:prstGeom prst="rect">
            <a:avLst/>
          </a:prstGeom>
          <a:noFill/>
        </p:spPr>
        <p:txBody>
          <a:bodyPr wrap="none" lIns="67995" tIns="33997" rIns="67995" bIns="33997"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109" name="TextBox 108"/>
          <p:cNvSpPr txBox="1"/>
          <p:nvPr/>
        </p:nvSpPr>
        <p:spPr>
          <a:xfrm>
            <a:off x="6056212" y="1932962"/>
            <a:ext cx="752871" cy="253402"/>
          </a:xfrm>
          <a:prstGeom prst="rect">
            <a:avLst/>
          </a:prstGeom>
          <a:noFill/>
        </p:spPr>
        <p:txBody>
          <a:bodyPr wrap="none" lIns="67995" tIns="33997" rIns="67995" bIns="33997"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110" name="TextBox 109"/>
          <p:cNvSpPr txBox="1"/>
          <p:nvPr/>
        </p:nvSpPr>
        <p:spPr>
          <a:xfrm>
            <a:off x="6056212" y="3004726"/>
            <a:ext cx="752871" cy="253402"/>
          </a:xfrm>
          <a:prstGeom prst="rect">
            <a:avLst/>
          </a:prstGeom>
          <a:noFill/>
        </p:spPr>
        <p:txBody>
          <a:bodyPr wrap="none" lIns="67995" tIns="33997" rIns="67995" bIns="33997"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111" name="TextBox 110"/>
          <p:cNvSpPr txBox="1"/>
          <p:nvPr/>
        </p:nvSpPr>
        <p:spPr>
          <a:xfrm>
            <a:off x="1691820" y="3869089"/>
            <a:ext cx="752871" cy="253402"/>
          </a:xfrm>
          <a:prstGeom prst="rect">
            <a:avLst/>
          </a:prstGeom>
          <a:noFill/>
        </p:spPr>
        <p:txBody>
          <a:bodyPr wrap="none" lIns="67995" tIns="33997" rIns="67995" bIns="33997"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112" name="TextBox 111"/>
          <p:cNvSpPr txBox="1"/>
          <p:nvPr/>
        </p:nvSpPr>
        <p:spPr>
          <a:xfrm>
            <a:off x="611560" y="1932962"/>
            <a:ext cx="752871" cy="253402"/>
          </a:xfrm>
          <a:prstGeom prst="rect">
            <a:avLst/>
          </a:prstGeom>
          <a:noFill/>
        </p:spPr>
        <p:txBody>
          <a:bodyPr wrap="none" lIns="67995" tIns="33997" rIns="67995" bIns="33997"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113" name="TextBox 112"/>
          <p:cNvSpPr txBox="1"/>
          <p:nvPr/>
        </p:nvSpPr>
        <p:spPr>
          <a:xfrm>
            <a:off x="611560" y="3004726"/>
            <a:ext cx="752871" cy="253402"/>
          </a:xfrm>
          <a:prstGeom prst="rect">
            <a:avLst/>
          </a:prstGeom>
          <a:noFill/>
        </p:spPr>
        <p:txBody>
          <a:bodyPr wrap="none" lIns="67995" tIns="33997" rIns="67995" bIns="33997"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500" fill="hold"/>
                                        <p:tgtEl>
                                          <p:spTgt spid="100"/>
                                        </p:tgtEl>
                                        <p:attrNameLst>
                                          <p:attrName>ppt_w</p:attrName>
                                        </p:attrNameLst>
                                      </p:cBhvr>
                                      <p:tavLst>
                                        <p:tav tm="0">
                                          <p:val>
                                            <p:fltVal val="0"/>
                                          </p:val>
                                        </p:tav>
                                        <p:tav tm="100000">
                                          <p:val>
                                            <p:strVal val="#ppt_w"/>
                                          </p:val>
                                        </p:tav>
                                      </p:tavLst>
                                    </p:anim>
                                    <p:anim calcmode="lin" valueType="num">
                                      <p:cBhvr>
                                        <p:cTn id="8" dur="500" fill="hold"/>
                                        <p:tgtEl>
                                          <p:spTgt spid="100"/>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p:cTn id="11" dur="500" fill="hold"/>
                                        <p:tgtEl>
                                          <p:spTgt spid="93"/>
                                        </p:tgtEl>
                                        <p:attrNameLst>
                                          <p:attrName>ppt_w</p:attrName>
                                        </p:attrNameLst>
                                      </p:cBhvr>
                                      <p:tavLst>
                                        <p:tav tm="0">
                                          <p:val>
                                            <p:fltVal val="0"/>
                                          </p:val>
                                        </p:tav>
                                        <p:tav tm="100000">
                                          <p:val>
                                            <p:strVal val="#ppt_w"/>
                                          </p:val>
                                        </p:tav>
                                      </p:tavLst>
                                    </p:anim>
                                    <p:anim calcmode="lin" valueType="num">
                                      <p:cBhvr>
                                        <p:cTn id="12" dur="500" fill="hold"/>
                                        <p:tgtEl>
                                          <p:spTgt spid="93"/>
                                        </p:tgtEl>
                                        <p:attrNameLst>
                                          <p:attrName>ppt_h</p:attrName>
                                        </p:attrNameLst>
                                      </p:cBhvr>
                                      <p:tavLst>
                                        <p:tav tm="0">
                                          <p:val>
                                            <p:fltVal val="0"/>
                                          </p:val>
                                        </p:tav>
                                        <p:tav tm="100000">
                                          <p:val>
                                            <p:strVal val="#ppt_h"/>
                                          </p:val>
                                        </p:tav>
                                      </p:tavLst>
                                    </p:anim>
                                  </p:childTnLst>
                                </p:cTn>
                              </p:par>
                              <p:par>
                                <p:cTn id="13" presetID="8" presetClass="emph" presetSubtype="0" repeatCount="indefinite" fill="hold" grpId="0" nodeType="withEffect">
                                  <p:stCondLst>
                                    <p:cond delay="0"/>
                                  </p:stCondLst>
                                  <p:childTnLst>
                                    <p:animRot by="70800000">
                                      <p:cBhvr>
                                        <p:cTn id="14" dur="7000" fill="hold"/>
                                        <p:tgtEl>
                                          <p:spTgt spid="100"/>
                                        </p:tgtEl>
                                        <p:attrNameLst>
                                          <p:attrName>r</p:attrName>
                                        </p:attrNameLst>
                                      </p:cBhvr>
                                    </p:animRot>
                                  </p:childTnLst>
                                </p:cTn>
                              </p:par>
                              <p:par>
                                <p:cTn id="15" presetID="35"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2000"/>
                                        <p:tgtEl>
                                          <p:spTgt spid="3"/>
                                        </p:tgtEl>
                                      </p:cBhvr>
                                    </p:animEffect>
                                    <p:anim calcmode="lin" valueType="num">
                                      <p:cBhvr>
                                        <p:cTn id="18" dur="2000" fill="hold"/>
                                        <p:tgtEl>
                                          <p:spTgt spid="3"/>
                                        </p:tgtEl>
                                        <p:attrNameLst>
                                          <p:attrName>style.rotation</p:attrName>
                                        </p:attrNameLst>
                                      </p:cBhvr>
                                      <p:tavLst>
                                        <p:tav tm="0">
                                          <p:val>
                                            <p:fltVal val="720"/>
                                          </p:val>
                                        </p:tav>
                                        <p:tav tm="100000">
                                          <p:val>
                                            <p:fltVal val="0"/>
                                          </p:val>
                                        </p:tav>
                                      </p:tavLst>
                                    </p:anim>
                                    <p:anim calcmode="lin" valueType="num">
                                      <p:cBhvr>
                                        <p:cTn id="19" dur="2000" fill="hold"/>
                                        <p:tgtEl>
                                          <p:spTgt spid="3"/>
                                        </p:tgtEl>
                                        <p:attrNameLst>
                                          <p:attrName>ppt_h</p:attrName>
                                        </p:attrNameLst>
                                      </p:cBhvr>
                                      <p:tavLst>
                                        <p:tav tm="0">
                                          <p:val>
                                            <p:fltVal val="0"/>
                                          </p:val>
                                        </p:tav>
                                        <p:tav tm="100000">
                                          <p:val>
                                            <p:strVal val="#ppt_h"/>
                                          </p:val>
                                        </p:tav>
                                      </p:tavLst>
                                    </p:anim>
                                    <p:anim calcmode="lin" valueType="num">
                                      <p:cBhvr>
                                        <p:cTn id="20" dur="2000" fill="hold"/>
                                        <p:tgtEl>
                                          <p:spTgt spid="3"/>
                                        </p:tgtEl>
                                        <p:attrNameLst>
                                          <p:attrName>ppt_w</p:attrName>
                                        </p:attrNameLst>
                                      </p:cBhvr>
                                      <p:tavLst>
                                        <p:tav tm="0">
                                          <p:val>
                                            <p:fltVal val="0"/>
                                          </p:val>
                                        </p:tav>
                                        <p:tav tm="100000">
                                          <p:val>
                                            <p:strVal val="#ppt_w"/>
                                          </p:val>
                                        </p:tav>
                                      </p:tavLst>
                                    </p:anim>
                                  </p:childTnLst>
                                </p:cTn>
                              </p:par>
                              <p:par>
                                <p:cTn id="21" presetID="6" presetClass="entr" presetSubtype="16" fill="hold" nodeType="withEffect">
                                  <p:stCondLst>
                                    <p:cond delay="2000"/>
                                  </p:stCondLst>
                                  <p:childTnLst>
                                    <p:set>
                                      <p:cBhvr>
                                        <p:cTn id="22" dur="1" fill="hold">
                                          <p:stCondLst>
                                            <p:cond delay="0"/>
                                          </p:stCondLst>
                                        </p:cTn>
                                        <p:tgtEl>
                                          <p:spTgt spid="2"/>
                                        </p:tgtEl>
                                        <p:attrNameLst>
                                          <p:attrName>style.visibility</p:attrName>
                                        </p:attrNameLst>
                                      </p:cBhvr>
                                      <p:to>
                                        <p:strVal val="visible"/>
                                      </p:to>
                                    </p:set>
                                    <p:animEffect transition="in" filter="circle(in)">
                                      <p:cBhvr>
                                        <p:cTn id="23" dur="1000"/>
                                        <p:tgtEl>
                                          <p:spTgt spid="2"/>
                                        </p:tgtEl>
                                      </p:cBhvr>
                                    </p:animEffect>
                                  </p:childTnLst>
                                </p:cTn>
                              </p:par>
                              <p:par>
                                <p:cTn id="24" presetID="23" presetClass="entr" presetSubtype="528" fill="hold" grpId="0" nodeType="withEffect">
                                  <p:stCondLst>
                                    <p:cond delay="3000"/>
                                  </p:stCondLst>
                                  <p:childTnLst>
                                    <p:set>
                                      <p:cBhvr>
                                        <p:cTn id="25" dur="1" fill="hold">
                                          <p:stCondLst>
                                            <p:cond delay="0"/>
                                          </p:stCondLst>
                                        </p:cTn>
                                        <p:tgtEl>
                                          <p:spTgt spid="108"/>
                                        </p:tgtEl>
                                        <p:attrNameLst>
                                          <p:attrName>style.visibility</p:attrName>
                                        </p:attrNameLst>
                                      </p:cBhvr>
                                      <p:to>
                                        <p:strVal val="visible"/>
                                      </p:to>
                                    </p:set>
                                    <p:anim calcmode="lin" valueType="num">
                                      <p:cBhvr>
                                        <p:cTn id="26" dur="500" fill="hold"/>
                                        <p:tgtEl>
                                          <p:spTgt spid="108"/>
                                        </p:tgtEl>
                                        <p:attrNameLst>
                                          <p:attrName>ppt_w</p:attrName>
                                        </p:attrNameLst>
                                      </p:cBhvr>
                                      <p:tavLst>
                                        <p:tav tm="0">
                                          <p:val>
                                            <p:fltVal val="0"/>
                                          </p:val>
                                        </p:tav>
                                        <p:tav tm="100000">
                                          <p:val>
                                            <p:strVal val="#ppt_w"/>
                                          </p:val>
                                        </p:tav>
                                      </p:tavLst>
                                    </p:anim>
                                    <p:anim calcmode="lin" valueType="num">
                                      <p:cBhvr>
                                        <p:cTn id="27" dur="500" fill="hold"/>
                                        <p:tgtEl>
                                          <p:spTgt spid="108"/>
                                        </p:tgtEl>
                                        <p:attrNameLst>
                                          <p:attrName>ppt_h</p:attrName>
                                        </p:attrNameLst>
                                      </p:cBhvr>
                                      <p:tavLst>
                                        <p:tav tm="0">
                                          <p:val>
                                            <p:fltVal val="0"/>
                                          </p:val>
                                        </p:tav>
                                        <p:tav tm="100000">
                                          <p:val>
                                            <p:strVal val="#ppt_h"/>
                                          </p:val>
                                        </p:tav>
                                      </p:tavLst>
                                    </p:anim>
                                    <p:anim calcmode="lin" valueType="num">
                                      <p:cBhvr>
                                        <p:cTn id="28" dur="500" fill="hold"/>
                                        <p:tgtEl>
                                          <p:spTgt spid="108"/>
                                        </p:tgtEl>
                                        <p:attrNameLst>
                                          <p:attrName>ppt_x</p:attrName>
                                        </p:attrNameLst>
                                      </p:cBhvr>
                                      <p:tavLst>
                                        <p:tav tm="0">
                                          <p:val>
                                            <p:fltVal val="0.5"/>
                                          </p:val>
                                        </p:tav>
                                        <p:tav tm="100000">
                                          <p:val>
                                            <p:strVal val="#ppt_x"/>
                                          </p:val>
                                        </p:tav>
                                      </p:tavLst>
                                    </p:anim>
                                    <p:anim calcmode="lin" valueType="num">
                                      <p:cBhvr>
                                        <p:cTn id="29" dur="500" fill="hold"/>
                                        <p:tgtEl>
                                          <p:spTgt spid="108"/>
                                        </p:tgtEl>
                                        <p:attrNameLst>
                                          <p:attrName>ppt_y</p:attrName>
                                        </p:attrNameLst>
                                      </p:cBhvr>
                                      <p:tavLst>
                                        <p:tav tm="0">
                                          <p:val>
                                            <p:fltVal val="0.5"/>
                                          </p:val>
                                        </p:tav>
                                        <p:tav tm="100000">
                                          <p:val>
                                            <p:strVal val="#ppt_y"/>
                                          </p:val>
                                        </p:tav>
                                      </p:tavLst>
                                    </p:anim>
                                  </p:childTnLst>
                                </p:cTn>
                              </p:par>
                              <p:par>
                                <p:cTn id="30" presetID="23" presetClass="entr" presetSubtype="528" fill="hold" grpId="0" nodeType="withEffect">
                                  <p:stCondLst>
                                    <p:cond delay="3000"/>
                                  </p:stCondLst>
                                  <p:childTnLst>
                                    <p:set>
                                      <p:cBhvr>
                                        <p:cTn id="31" dur="1" fill="hold">
                                          <p:stCondLst>
                                            <p:cond delay="0"/>
                                          </p:stCondLst>
                                        </p:cTn>
                                        <p:tgtEl>
                                          <p:spTgt spid="109"/>
                                        </p:tgtEl>
                                        <p:attrNameLst>
                                          <p:attrName>style.visibility</p:attrName>
                                        </p:attrNameLst>
                                      </p:cBhvr>
                                      <p:to>
                                        <p:strVal val="visible"/>
                                      </p:to>
                                    </p:set>
                                    <p:anim calcmode="lin" valueType="num">
                                      <p:cBhvr>
                                        <p:cTn id="32" dur="500" fill="hold"/>
                                        <p:tgtEl>
                                          <p:spTgt spid="109"/>
                                        </p:tgtEl>
                                        <p:attrNameLst>
                                          <p:attrName>ppt_w</p:attrName>
                                        </p:attrNameLst>
                                      </p:cBhvr>
                                      <p:tavLst>
                                        <p:tav tm="0">
                                          <p:val>
                                            <p:fltVal val="0"/>
                                          </p:val>
                                        </p:tav>
                                        <p:tav tm="100000">
                                          <p:val>
                                            <p:strVal val="#ppt_w"/>
                                          </p:val>
                                        </p:tav>
                                      </p:tavLst>
                                    </p:anim>
                                    <p:anim calcmode="lin" valueType="num">
                                      <p:cBhvr>
                                        <p:cTn id="33" dur="500" fill="hold"/>
                                        <p:tgtEl>
                                          <p:spTgt spid="109"/>
                                        </p:tgtEl>
                                        <p:attrNameLst>
                                          <p:attrName>ppt_h</p:attrName>
                                        </p:attrNameLst>
                                      </p:cBhvr>
                                      <p:tavLst>
                                        <p:tav tm="0">
                                          <p:val>
                                            <p:fltVal val="0"/>
                                          </p:val>
                                        </p:tav>
                                        <p:tav tm="100000">
                                          <p:val>
                                            <p:strVal val="#ppt_h"/>
                                          </p:val>
                                        </p:tav>
                                      </p:tavLst>
                                    </p:anim>
                                    <p:anim calcmode="lin" valueType="num">
                                      <p:cBhvr>
                                        <p:cTn id="34" dur="500" fill="hold"/>
                                        <p:tgtEl>
                                          <p:spTgt spid="109"/>
                                        </p:tgtEl>
                                        <p:attrNameLst>
                                          <p:attrName>ppt_x</p:attrName>
                                        </p:attrNameLst>
                                      </p:cBhvr>
                                      <p:tavLst>
                                        <p:tav tm="0">
                                          <p:val>
                                            <p:fltVal val="0.5"/>
                                          </p:val>
                                        </p:tav>
                                        <p:tav tm="100000">
                                          <p:val>
                                            <p:strVal val="#ppt_x"/>
                                          </p:val>
                                        </p:tav>
                                      </p:tavLst>
                                    </p:anim>
                                    <p:anim calcmode="lin" valueType="num">
                                      <p:cBhvr>
                                        <p:cTn id="35" dur="500" fill="hold"/>
                                        <p:tgtEl>
                                          <p:spTgt spid="109"/>
                                        </p:tgtEl>
                                        <p:attrNameLst>
                                          <p:attrName>ppt_y</p:attrName>
                                        </p:attrNameLst>
                                      </p:cBhvr>
                                      <p:tavLst>
                                        <p:tav tm="0">
                                          <p:val>
                                            <p:fltVal val="0.5"/>
                                          </p:val>
                                        </p:tav>
                                        <p:tav tm="100000">
                                          <p:val>
                                            <p:strVal val="#ppt_y"/>
                                          </p:val>
                                        </p:tav>
                                      </p:tavLst>
                                    </p:anim>
                                  </p:childTnLst>
                                </p:cTn>
                              </p:par>
                              <p:par>
                                <p:cTn id="36" presetID="23" presetClass="entr" presetSubtype="528" fill="hold" grpId="0" nodeType="withEffect">
                                  <p:stCondLst>
                                    <p:cond delay="3000"/>
                                  </p:stCondLst>
                                  <p:childTnLst>
                                    <p:set>
                                      <p:cBhvr>
                                        <p:cTn id="37" dur="1" fill="hold">
                                          <p:stCondLst>
                                            <p:cond delay="0"/>
                                          </p:stCondLst>
                                        </p:cTn>
                                        <p:tgtEl>
                                          <p:spTgt spid="110"/>
                                        </p:tgtEl>
                                        <p:attrNameLst>
                                          <p:attrName>style.visibility</p:attrName>
                                        </p:attrNameLst>
                                      </p:cBhvr>
                                      <p:to>
                                        <p:strVal val="visible"/>
                                      </p:to>
                                    </p:set>
                                    <p:anim calcmode="lin" valueType="num">
                                      <p:cBhvr>
                                        <p:cTn id="38" dur="500" fill="hold"/>
                                        <p:tgtEl>
                                          <p:spTgt spid="110"/>
                                        </p:tgtEl>
                                        <p:attrNameLst>
                                          <p:attrName>ppt_w</p:attrName>
                                        </p:attrNameLst>
                                      </p:cBhvr>
                                      <p:tavLst>
                                        <p:tav tm="0">
                                          <p:val>
                                            <p:fltVal val="0"/>
                                          </p:val>
                                        </p:tav>
                                        <p:tav tm="100000">
                                          <p:val>
                                            <p:strVal val="#ppt_w"/>
                                          </p:val>
                                        </p:tav>
                                      </p:tavLst>
                                    </p:anim>
                                    <p:anim calcmode="lin" valueType="num">
                                      <p:cBhvr>
                                        <p:cTn id="39" dur="500" fill="hold"/>
                                        <p:tgtEl>
                                          <p:spTgt spid="110"/>
                                        </p:tgtEl>
                                        <p:attrNameLst>
                                          <p:attrName>ppt_h</p:attrName>
                                        </p:attrNameLst>
                                      </p:cBhvr>
                                      <p:tavLst>
                                        <p:tav tm="0">
                                          <p:val>
                                            <p:fltVal val="0"/>
                                          </p:val>
                                        </p:tav>
                                        <p:tav tm="100000">
                                          <p:val>
                                            <p:strVal val="#ppt_h"/>
                                          </p:val>
                                        </p:tav>
                                      </p:tavLst>
                                    </p:anim>
                                    <p:anim calcmode="lin" valueType="num">
                                      <p:cBhvr>
                                        <p:cTn id="40" dur="500" fill="hold"/>
                                        <p:tgtEl>
                                          <p:spTgt spid="110"/>
                                        </p:tgtEl>
                                        <p:attrNameLst>
                                          <p:attrName>ppt_x</p:attrName>
                                        </p:attrNameLst>
                                      </p:cBhvr>
                                      <p:tavLst>
                                        <p:tav tm="0">
                                          <p:val>
                                            <p:fltVal val="0.5"/>
                                          </p:val>
                                        </p:tav>
                                        <p:tav tm="100000">
                                          <p:val>
                                            <p:strVal val="#ppt_x"/>
                                          </p:val>
                                        </p:tav>
                                      </p:tavLst>
                                    </p:anim>
                                    <p:anim calcmode="lin" valueType="num">
                                      <p:cBhvr>
                                        <p:cTn id="41" dur="500" fill="hold"/>
                                        <p:tgtEl>
                                          <p:spTgt spid="110"/>
                                        </p:tgtEl>
                                        <p:attrNameLst>
                                          <p:attrName>ppt_y</p:attrName>
                                        </p:attrNameLst>
                                      </p:cBhvr>
                                      <p:tavLst>
                                        <p:tav tm="0">
                                          <p:val>
                                            <p:fltVal val="0.5"/>
                                          </p:val>
                                        </p:tav>
                                        <p:tav tm="100000">
                                          <p:val>
                                            <p:strVal val="#ppt_y"/>
                                          </p:val>
                                        </p:tav>
                                      </p:tavLst>
                                    </p:anim>
                                  </p:childTnLst>
                                </p:cTn>
                              </p:par>
                              <p:par>
                                <p:cTn id="42" presetID="23" presetClass="entr" presetSubtype="528" fill="hold" grpId="0" nodeType="withEffect">
                                  <p:stCondLst>
                                    <p:cond delay="3000"/>
                                  </p:stCondLst>
                                  <p:childTnLst>
                                    <p:set>
                                      <p:cBhvr>
                                        <p:cTn id="43" dur="1" fill="hold">
                                          <p:stCondLst>
                                            <p:cond delay="0"/>
                                          </p:stCondLst>
                                        </p:cTn>
                                        <p:tgtEl>
                                          <p:spTgt spid="111"/>
                                        </p:tgtEl>
                                        <p:attrNameLst>
                                          <p:attrName>style.visibility</p:attrName>
                                        </p:attrNameLst>
                                      </p:cBhvr>
                                      <p:to>
                                        <p:strVal val="visible"/>
                                      </p:to>
                                    </p:set>
                                    <p:anim calcmode="lin" valueType="num">
                                      <p:cBhvr>
                                        <p:cTn id="44" dur="500" fill="hold"/>
                                        <p:tgtEl>
                                          <p:spTgt spid="111"/>
                                        </p:tgtEl>
                                        <p:attrNameLst>
                                          <p:attrName>ppt_w</p:attrName>
                                        </p:attrNameLst>
                                      </p:cBhvr>
                                      <p:tavLst>
                                        <p:tav tm="0">
                                          <p:val>
                                            <p:fltVal val="0"/>
                                          </p:val>
                                        </p:tav>
                                        <p:tav tm="100000">
                                          <p:val>
                                            <p:strVal val="#ppt_w"/>
                                          </p:val>
                                        </p:tav>
                                      </p:tavLst>
                                    </p:anim>
                                    <p:anim calcmode="lin" valueType="num">
                                      <p:cBhvr>
                                        <p:cTn id="45" dur="500" fill="hold"/>
                                        <p:tgtEl>
                                          <p:spTgt spid="111"/>
                                        </p:tgtEl>
                                        <p:attrNameLst>
                                          <p:attrName>ppt_h</p:attrName>
                                        </p:attrNameLst>
                                      </p:cBhvr>
                                      <p:tavLst>
                                        <p:tav tm="0">
                                          <p:val>
                                            <p:fltVal val="0"/>
                                          </p:val>
                                        </p:tav>
                                        <p:tav tm="100000">
                                          <p:val>
                                            <p:strVal val="#ppt_h"/>
                                          </p:val>
                                        </p:tav>
                                      </p:tavLst>
                                    </p:anim>
                                    <p:anim calcmode="lin" valueType="num">
                                      <p:cBhvr>
                                        <p:cTn id="46" dur="500" fill="hold"/>
                                        <p:tgtEl>
                                          <p:spTgt spid="111"/>
                                        </p:tgtEl>
                                        <p:attrNameLst>
                                          <p:attrName>ppt_x</p:attrName>
                                        </p:attrNameLst>
                                      </p:cBhvr>
                                      <p:tavLst>
                                        <p:tav tm="0">
                                          <p:val>
                                            <p:fltVal val="0.5"/>
                                          </p:val>
                                        </p:tav>
                                        <p:tav tm="100000">
                                          <p:val>
                                            <p:strVal val="#ppt_x"/>
                                          </p:val>
                                        </p:tav>
                                      </p:tavLst>
                                    </p:anim>
                                    <p:anim calcmode="lin" valueType="num">
                                      <p:cBhvr>
                                        <p:cTn id="47" dur="500" fill="hold"/>
                                        <p:tgtEl>
                                          <p:spTgt spid="111"/>
                                        </p:tgtEl>
                                        <p:attrNameLst>
                                          <p:attrName>ppt_y</p:attrName>
                                        </p:attrNameLst>
                                      </p:cBhvr>
                                      <p:tavLst>
                                        <p:tav tm="0">
                                          <p:val>
                                            <p:fltVal val="0.5"/>
                                          </p:val>
                                        </p:tav>
                                        <p:tav tm="100000">
                                          <p:val>
                                            <p:strVal val="#ppt_y"/>
                                          </p:val>
                                        </p:tav>
                                      </p:tavLst>
                                    </p:anim>
                                  </p:childTnLst>
                                </p:cTn>
                              </p:par>
                              <p:par>
                                <p:cTn id="48" presetID="23" presetClass="entr" presetSubtype="528" fill="hold" grpId="0" nodeType="withEffect">
                                  <p:stCondLst>
                                    <p:cond delay="3000"/>
                                  </p:stCondLst>
                                  <p:childTnLst>
                                    <p:set>
                                      <p:cBhvr>
                                        <p:cTn id="49" dur="1" fill="hold">
                                          <p:stCondLst>
                                            <p:cond delay="0"/>
                                          </p:stCondLst>
                                        </p:cTn>
                                        <p:tgtEl>
                                          <p:spTgt spid="113"/>
                                        </p:tgtEl>
                                        <p:attrNameLst>
                                          <p:attrName>style.visibility</p:attrName>
                                        </p:attrNameLst>
                                      </p:cBhvr>
                                      <p:to>
                                        <p:strVal val="visible"/>
                                      </p:to>
                                    </p:set>
                                    <p:anim calcmode="lin" valueType="num">
                                      <p:cBhvr>
                                        <p:cTn id="50" dur="500" fill="hold"/>
                                        <p:tgtEl>
                                          <p:spTgt spid="113"/>
                                        </p:tgtEl>
                                        <p:attrNameLst>
                                          <p:attrName>ppt_w</p:attrName>
                                        </p:attrNameLst>
                                      </p:cBhvr>
                                      <p:tavLst>
                                        <p:tav tm="0">
                                          <p:val>
                                            <p:fltVal val="0"/>
                                          </p:val>
                                        </p:tav>
                                        <p:tav tm="100000">
                                          <p:val>
                                            <p:strVal val="#ppt_w"/>
                                          </p:val>
                                        </p:tav>
                                      </p:tavLst>
                                    </p:anim>
                                    <p:anim calcmode="lin" valueType="num">
                                      <p:cBhvr>
                                        <p:cTn id="51" dur="500" fill="hold"/>
                                        <p:tgtEl>
                                          <p:spTgt spid="113"/>
                                        </p:tgtEl>
                                        <p:attrNameLst>
                                          <p:attrName>ppt_h</p:attrName>
                                        </p:attrNameLst>
                                      </p:cBhvr>
                                      <p:tavLst>
                                        <p:tav tm="0">
                                          <p:val>
                                            <p:fltVal val="0"/>
                                          </p:val>
                                        </p:tav>
                                        <p:tav tm="100000">
                                          <p:val>
                                            <p:strVal val="#ppt_h"/>
                                          </p:val>
                                        </p:tav>
                                      </p:tavLst>
                                    </p:anim>
                                    <p:anim calcmode="lin" valueType="num">
                                      <p:cBhvr>
                                        <p:cTn id="52" dur="500" fill="hold"/>
                                        <p:tgtEl>
                                          <p:spTgt spid="113"/>
                                        </p:tgtEl>
                                        <p:attrNameLst>
                                          <p:attrName>ppt_x</p:attrName>
                                        </p:attrNameLst>
                                      </p:cBhvr>
                                      <p:tavLst>
                                        <p:tav tm="0">
                                          <p:val>
                                            <p:fltVal val="0.5"/>
                                          </p:val>
                                        </p:tav>
                                        <p:tav tm="100000">
                                          <p:val>
                                            <p:strVal val="#ppt_x"/>
                                          </p:val>
                                        </p:tav>
                                      </p:tavLst>
                                    </p:anim>
                                    <p:anim calcmode="lin" valueType="num">
                                      <p:cBhvr>
                                        <p:cTn id="53" dur="500" fill="hold"/>
                                        <p:tgtEl>
                                          <p:spTgt spid="113"/>
                                        </p:tgtEl>
                                        <p:attrNameLst>
                                          <p:attrName>ppt_y</p:attrName>
                                        </p:attrNameLst>
                                      </p:cBhvr>
                                      <p:tavLst>
                                        <p:tav tm="0">
                                          <p:val>
                                            <p:fltVal val="0.5"/>
                                          </p:val>
                                        </p:tav>
                                        <p:tav tm="100000">
                                          <p:val>
                                            <p:strVal val="#ppt_y"/>
                                          </p:val>
                                        </p:tav>
                                      </p:tavLst>
                                    </p:anim>
                                  </p:childTnLst>
                                </p:cTn>
                              </p:par>
                              <p:par>
                                <p:cTn id="54" presetID="23" presetClass="entr" presetSubtype="528" fill="hold" grpId="0" nodeType="withEffect">
                                  <p:stCondLst>
                                    <p:cond delay="3000"/>
                                  </p:stCondLst>
                                  <p:childTnLst>
                                    <p:set>
                                      <p:cBhvr>
                                        <p:cTn id="55" dur="1" fill="hold">
                                          <p:stCondLst>
                                            <p:cond delay="0"/>
                                          </p:stCondLst>
                                        </p:cTn>
                                        <p:tgtEl>
                                          <p:spTgt spid="112"/>
                                        </p:tgtEl>
                                        <p:attrNameLst>
                                          <p:attrName>style.visibility</p:attrName>
                                        </p:attrNameLst>
                                      </p:cBhvr>
                                      <p:to>
                                        <p:strVal val="visible"/>
                                      </p:to>
                                    </p:set>
                                    <p:anim calcmode="lin" valueType="num">
                                      <p:cBhvr>
                                        <p:cTn id="56" dur="500" fill="hold"/>
                                        <p:tgtEl>
                                          <p:spTgt spid="112"/>
                                        </p:tgtEl>
                                        <p:attrNameLst>
                                          <p:attrName>ppt_w</p:attrName>
                                        </p:attrNameLst>
                                      </p:cBhvr>
                                      <p:tavLst>
                                        <p:tav tm="0">
                                          <p:val>
                                            <p:fltVal val="0"/>
                                          </p:val>
                                        </p:tav>
                                        <p:tav tm="100000">
                                          <p:val>
                                            <p:strVal val="#ppt_w"/>
                                          </p:val>
                                        </p:tav>
                                      </p:tavLst>
                                    </p:anim>
                                    <p:anim calcmode="lin" valueType="num">
                                      <p:cBhvr>
                                        <p:cTn id="57" dur="500" fill="hold"/>
                                        <p:tgtEl>
                                          <p:spTgt spid="112"/>
                                        </p:tgtEl>
                                        <p:attrNameLst>
                                          <p:attrName>ppt_h</p:attrName>
                                        </p:attrNameLst>
                                      </p:cBhvr>
                                      <p:tavLst>
                                        <p:tav tm="0">
                                          <p:val>
                                            <p:fltVal val="0"/>
                                          </p:val>
                                        </p:tav>
                                        <p:tav tm="100000">
                                          <p:val>
                                            <p:strVal val="#ppt_h"/>
                                          </p:val>
                                        </p:tav>
                                      </p:tavLst>
                                    </p:anim>
                                    <p:anim calcmode="lin" valueType="num">
                                      <p:cBhvr>
                                        <p:cTn id="58" dur="500" fill="hold"/>
                                        <p:tgtEl>
                                          <p:spTgt spid="112"/>
                                        </p:tgtEl>
                                        <p:attrNameLst>
                                          <p:attrName>ppt_x</p:attrName>
                                        </p:attrNameLst>
                                      </p:cBhvr>
                                      <p:tavLst>
                                        <p:tav tm="0">
                                          <p:val>
                                            <p:fltVal val="0.5"/>
                                          </p:val>
                                        </p:tav>
                                        <p:tav tm="100000">
                                          <p:val>
                                            <p:strVal val="#ppt_x"/>
                                          </p:val>
                                        </p:tav>
                                      </p:tavLst>
                                    </p:anim>
                                    <p:anim calcmode="lin" valueType="num">
                                      <p:cBhvr>
                                        <p:cTn id="59" dur="500" fill="hold"/>
                                        <p:tgtEl>
                                          <p:spTgt spid="112"/>
                                        </p:tgtEl>
                                        <p:attrNameLst>
                                          <p:attrName>ppt_y</p:attrName>
                                        </p:attrNameLst>
                                      </p:cBhvr>
                                      <p:tavLst>
                                        <p:tav tm="0">
                                          <p:val>
                                            <p:fltVal val="0.5"/>
                                          </p:val>
                                        </p:tav>
                                        <p:tav tm="100000">
                                          <p:val>
                                            <p:strVal val="#ppt_y"/>
                                          </p:val>
                                        </p:tav>
                                      </p:tavLst>
                                    </p:anim>
                                  </p:childTnLst>
                                </p:cTn>
                              </p:par>
                              <p:par>
                                <p:cTn id="60" presetID="23" presetClass="entr" presetSubtype="528" fill="hold" grpId="0" nodeType="withEffect">
                                  <p:stCondLst>
                                    <p:cond delay="3500"/>
                                  </p:stCondLst>
                                  <p:childTnLst>
                                    <p:set>
                                      <p:cBhvr>
                                        <p:cTn id="61" dur="1" fill="hold">
                                          <p:stCondLst>
                                            <p:cond delay="0"/>
                                          </p:stCondLst>
                                        </p:cTn>
                                        <p:tgtEl>
                                          <p:spTgt spid="94"/>
                                        </p:tgtEl>
                                        <p:attrNameLst>
                                          <p:attrName>style.visibility</p:attrName>
                                        </p:attrNameLst>
                                      </p:cBhvr>
                                      <p:to>
                                        <p:strVal val="visible"/>
                                      </p:to>
                                    </p:set>
                                    <p:anim calcmode="lin" valueType="num">
                                      <p:cBhvr>
                                        <p:cTn id="62" dur="500" fill="hold"/>
                                        <p:tgtEl>
                                          <p:spTgt spid="94"/>
                                        </p:tgtEl>
                                        <p:attrNameLst>
                                          <p:attrName>ppt_w</p:attrName>
                                        </p:attrNameLst>
                                      </p:cBhvr>
                                      <p:tavLst>
                                        <p:tav tm="0">
                                          <p:val>
                                            <p:fltVal val="0"/>
                                          </p:val>
                                        </p:tav>
                                        <p:tav tm="100000">
                                          <p:val>
                                            <p:strVal val="#ppt_w"/>
                                          </p:val>
                                        </p:tav>
                                      </p:tavLst>
                                    </p:anim>
                                    <p:anim calcmode="lin" valueType="num">
                                      <p:cBhvr>
                                        <p:cTn id="63" dur="500" fill="hold"/>
                                        <p:tgtEl>
                                          <p:spTgt spid="94"/>
                                        </p:tgtEl>
                                        <p:attrNameLst>
                                          <p:attrName>ppt_h</p:attrName>
                                        </p:attrNameLst>
                                      </p:cBhvr>
                                      <p:tavLst>
                                        <p:tav tm="0">
                                          <p:val>
                                            <p:fltVal val="0"/>
                                          </p:val>
                                        </p:tav>
                                        <p:tav tm="100000">
                                          <p:val>
                                            <p:strVal val="#ppt_h"/>
                                          </p:val>
                                        </p:tav>
                                      </p:tavLst>
                                    </p:anim>
                                    <p:anim calcmode="lin" valueType="num">
                                      <p:cBhvr>
                                        <p:cTn id="64" dur="500" fill="hold"/>
                                        <p:tgtEl>
                                          <p:spTgt spid="94"/>
                                        </p:tgtEl>
                                        <p:attrNameLst>
                                          <p:attrName>ppt_x</p:attrName>
                                        </p:attrNameLst>
                                      </p:cBhvr>
                                      <p:tavLst>
                                        <p:tav tm="0">
                                          <p:val>
                                            <p:fltVal val="0.5"/>
                                          </p:val>
                                        </p:tav>
                                        <p:tav tm="100000">
                                          <p:val>
                                            <p:strVal val="#ppt_x"/>
                                          </p:val>
                                        </p:tav>
                                      </p:tavLst>
                                    </p:anim>
                                    <p:anim calcmode="lin" valueType="num">
                                      <p:cBhvr>
                                        <p:cTn id="65" dur="500" fill="hold"/>
                                        <p:tgtEl>
                                          <p:spTgt spid="94"/>
                                        </p:tgtEl>
                                        <p:attrNameLst>
                                          <p:attrName>ppt_y</p:attrName>
                                        </p:attrNameLst>
                                      </p:cBhvr>
                                      <p:tavLst>
                                        <p:tav tm="0">
                                          <p:val>
                                            <p:fltVal val="0.5"/>
                                          </p:val>
                                        </p:tav>
                                        <p:tav tm="100000">
                                          <p:val>
                                            <p:strVal val="#ppt_y"/>
                                          </p:val>
                                        </p:tav>
                                      </p:tavLst>
                                    </p:anim>
                                  </p:childTnLst>
                                </p:cTn>
                              </p:par>
                              <p:par>
                                <p:cTn id="66" presetID="23" presetClass="entr" presetSubtype="528" fill="hold" grpId="0" nodeType="withEffect">
                                  <p:stCondLst>
                                    <p:cond delay="3500"/>
                                  </p:stCondLst>
                                  <p:childTnLst>
                                    <p:set>
                                      <p:cBhvr>
                                        <p:cTn id="67" dur="1" fill="hold">
                                          <p:stCondLst>
                                            <p:cond delay="0"/>
                                          </p:stCondLst>
                                        </p:cTn>
                                        <p:tgtEl>
                                          <p:spTgt spid="95"/>
                                        </p:tgtEl>
                                        <p:attrNameLst>
                                          <p:attrName>style.visibility</p:attrName>
                                        </p:attrNameLst>
                                      </p:cBhvr>
                                      <p:to>
                                        <p:strVal val="visible"/>
                                      </p:to>
                                    </p:set>
                                    <p:anim calcmode="lin" valueType="num">
                                      <p:cBhvr>
                                        <p:cTn id="68" dur="500" fill="hold"/>
                                        <p:tgtEl>
                                          <p:spTgt spid="95"/>
                                        </p:tgtEl>
                                        <p:attrNameLst>
                                          <p:attrName>ppt_w</p:attrName>
                                        </p:attrNameLst>
                                      </p:cBhvr>
                                      <p:tavLst>
                                        <p:tav tm="0">
                                          <p:val>
                                            <p:fltVal val="0"/>
                                          </p:val>
                                        </p:tav>
                                        <p:tav tm="100000">
                                          <p:val>
                                            <p:strVal val="#ppt_w"/>
                                          </p:val>
                                        </p:tav>
                                      </p:tavLst>
                                    </p:anim>
                                    <p:anim calcmode="lin" valueType="num">
                                      <p:cBhvr>
                                        <p:cTn id="69" dur="500" fill="hold"/>
                                        <p:tgtEl>
                                          <p:spTgt spid="95"/>
                                        </p:tgtEl>
                                        <p:attrNameLst>
                                          <p:attrName>ppt_h</p:attrName>
                                        </p:attrNameLst>
                                      </p:cBhvr>
                                      <p:tavLst>
                                        <p:tav tm="0">
                                          <p:val>
                                            <p:fltVal val="0"/>
                                          </p:val>
                                        </p:tav>
                                        <p:tav tm="100000">
                                          <p:val>
                                            <p:strVal val="#ppt_h"/>
                                          </p:val>
                                        </p:tav>
                                      </p:tavLst>
                                    </p:anim>
                                    <p:anim calcmode="lin" valueType="num">
                                      <p:cBhvr>
                                        <p:cTn id="70" dur="500" fill="hold"/>
                                        <p:tgtEl>
                                          <p:spTgt spid="95"/>
                                        </p:tgtEl>
                                        <p:attrNameLst>
                                          <p:attrName>ppt_x</p:attrName>
                                        </p:attrNameLst>
                                      </p:cBhvr>
                                      <p:tavLst>
                                        <p:tav tm="0">
                                          <p:val>
                                            <p:fltVal val="0.5"/>
                                          </p:val>
                                        </p:tav>
                                        <p:tav tm="100000">
                                          <p:val>
                                            <p:strVal val="#ppt_x"/>
                                          </p:val>
                                        </p:tav>
                                      </p:tavLst>
                                    </p:anim>
                                    <p:anim calcmode="lin" valueType="num">
                                      <p:cBhvr>
                                        <p:cTn id="71" dur="500" fill="hold"/>
                                        <p:tgtEl>
                                          <p:spTgt spid="95"/>
                                        </p:tgtEl>
                                        <p:attrNameLst>
                                          <p:attrName>ppt_y</p:attrName>
                                        </p:attrNameLst>
                                      </p:cBhvr>
                                      <p:tavLst>
                                        <p:tav tm="0">
                                          <p:val>
                                            <p:fltVal val="0.5"/>
                                          </p:val>
                                        </p:tav>
                                        <p:tav tm="100000">
                                          <p:val>
                                            <p:strVal val="#ppt_y"/>
                                          </p:val>
                                        </p:tav>
                                      </p:tavLst>
                                    </p:anim>
                                  </p:childTnLst>
                                </p:cTn>
                              </p:par>
                              <p:par>
                                <p:cTn id="72" presetID="23" presetClass="entr" presetSubtype="528" fill="hold" grpId="0" nodeType="withEffect">
                                  <p:stCondLst>
                                    <p:cond delay="3500"/>
                                  </p:stCondLst>
                                  <p:childTnLst>
                                    <p:set>
                                      <p:cBhvr>
                                        <p:cTn id="73" dur="1" fill="hold">
                                          <p:stCondLst>
                                            <p:cond delay="0"/>
                                          </p:stCondLst>
                                        </p:cTn>
                                        <p:tgtEl>
                                          <p:spTgt spid="96"/>
                                        </p:tgtEl>
                                        <p:attrNameLst>
                                          <p:attrName>style.visibility</p:attrName>
                                        </p:attrNameLst>
                                      </p:cBhvr>
                                      <p:to>
                                        <p:strVal val="visible"/>
                                      </p:to>
                                    </p:set>
                                    <p:anim calcmode="lin" valueType="num">
                                      <p:cBhvr>
                                        <p:cTn id="74" dur="500" fill="hold"/>
                                        <p:tgtEl>
                                          <p:spTgt spid="96"/>
                                        </p:tgtEl>
                                        <p:attrNameLst>
                                          <p:attrName>ppt_w</p:attrName>
                                        </p:attrNameLst>
                                      </p:cBhvr>
                                      <p:tavLst>
                                        <p:tav tm="0">
                                          <p:val>
                                            <p:fltVal val="0"/>
                                          </p:val>
                                        </p:tav>
                                        <p:tav tm="100000">
                                          <p:val>
                                            <p:strVal val="#ppt_w"/>
                                          </p:val>
                                        </p:tav>
                                      </p:tavLst>
                                    </p:anim>
                                    <p:anim calcmode="lin" valueType="num">
                                      <p:cBhvr>
                                        <p:cTn id="75" dur="500" fill="hold"/>
                                        <p:tgtEl>
                                          <p:spTgt spid="96"/>
                                        </p:tgtEl>
                                        <p:attrNameLst>
                                          <p:attrName>ppt_h</p:attrName>
                                        </p:attrNameLst>
                                      </p:cBhvr>
                                      <p:tavLst>
                                        <p:tav tm="0">
                                          <p:val>
                                            <p:fltVal val="0"/>
                                          </p:val>
                                        </p:tav>
                                        <p:tav tm="100000">
                                          <p:val>
                                            <p:strVal val="#ppt_h"/>
                                          </p:val>
                                        </p:tav>
                                      </p:tavLst>
                                    </p:anim>
                                    <p:anim calcmode="lin" valueType="num">
                                      <p:cBhvr>
                                        <p:cTn id="76" dur="500" fill="hold"/>
                                        <p:tgtEl>
                                          <p:spTgt spid="96"/>
                                        </p:tgtEl>
                                        <p:attrNameLst>
                                          <p:attrName>ppt_x</p:attrName>
                                        </p:attrNameLst>
                                      </p:cBhvr>
                                      <p:tavLst>
                                        <p:tav tm="0">
                                          <p:val>
                                            <p:fltVal val="0.5"/>
                                          </p:val>
                                        </p:tav>
                                        <p:tav tm="100000">
                                          <p:val>
                                            <p:strVal val="#ppt_x"/>
                                          </p:val>
                                        </p:tav>
                                      </p:tavLst>
                                    </p:anim>
                                    <p:anim calcmode="lin" valueType="num">
                                      <p:cBhvr>
                                        <p:cTn id="77" dur="500" fill="hold"/>
                                        <p:tgtEl>
                                          <p:spTgt spid="96"/>
                                        </p:tgtEl>
                                        <p:attrNameLst>
                                          <p:attrName>ppt_y</p:attrName>
                                        </p:attrNameLst>
                                      </p:cBhvr>
                                      <p:tavLst>
                                        <p:tav tm="0">
                                          <p:val>
                                            <p:fltVal val="0.5"/>
                                          </p:val>
                                        </p:tav>
                                        <p:tav tm="100000">
                                          <p:val>
                                            <p:strVal val="#ppt_y"/>
                                          </p:val>
                                        </p:tav>
                                      </p:tavLst>
                                    </p:anim>
                                  </p:childTnLst>
                                </p:cTn>
                              </p:par>
                              <p:par>
                                <p:cTn id="78" presetID="23" presetClass="entr" presetSubtype="528" fill="hold" grpId="0" nodeType="withEffect">
                                  <p:stCondLst>
                                    <p:cond delay="3500"/>
                                  </p:stCondLst>
                                  <p:childTnLst>
                                    <p:set>
                                      <p:cBhvr>
                                        <p:cTn id="79" dur="1" fill="hold">
                                          <p:stCondLst>
                                            <p:cond delay="0"/>
                                          </p:stCondLst>
                                        </p:cTn>
                                        <p:tgtEl>
                                          <p:spTgt spid="97"/>
                                        </p:tgtEl>
                                        <p:attrNameLst>
                                          <p:attrName>style.visibility</p:attrName>
                                        </p:attrNameLst>
                                      </p:cBhvr>
                                      <p:to>
                                        <p:strVal val="visible"/>
                                      </p:to>
                                    </p:set>
                                    <p:anim calcmode="lin" valueType="num">
                                      <p:cBhvr>
                                        <p:cTn id="80" dur="500" fill="hold"/>
                                        <p:tgtEl>
                                          <p:spTgt spid="97"/>
                                        </p:tgtEl>
                                        <p:attrNameLst>
                                          <p:attrName>ppt_w</p:attrName>
                                        </p:attrNameLst>
                                      </p:cBhvr>
                                      <p:tavLst>
                                        <p:tav tm="0">
                                          <p:val>
                                            <p:fltVal val="0"/>
                                          </p:val>
                                        </p:tav>
                                        <p:tav tm="100000">
                                          <p:val>
                                            <p:strVal val="#ppt_w"/>
                                          </p:val>
                                        </p:tav>
                                      </p:tavLst>
                                    </p:anim>
                                    <p:anim calcmode="lin" valueType="num">
                                      <p:cBhvr>
                                        <p:cTn id="81" dur="500" fill="hold"/>
                                        <p:tgtEl>
                                          <p:spTgt spid="97"/>
                                        </p:tgtEl>
                                        <p:attrNameLst>
                                          <p:attrName>ppt_h</p:attrName>
                                        </p:attrNameLst>
                                      </p:cBhvr>
                                      <p:tavLst>
                                        <p:tav tm="0">
                                          <p:val>
                                            <p:fltVal val="0"/>
                                          </p:val>
                                        </p:tav>
                                        <p:tav tm="100000">
                                          <p:val>
                                            <p:strVal val="#ppt_h"/>
                                          </p:val>
                                        </p:tav>
                                      </p:tavLst>
                                    </p:anim>
                                    <p:anim calcmode="lin" valueType="num">
                                      <p:cBhvr>
                                        <p:cTn id="82" dur="500" fill="hold"/>
                                        <p:tgtEl>
                                          <p:spTgt spid="97"/>
                                        </p:tgtEl>
                                        <p:attrNameLst>
                                          <p:attrName>ppt_x</p:attrName>
                                        </p:attrNameLst>
                                      </p:cBhvr>
                                      <p:tavLst>
                                        <p:tav tm="0">
                                          <p:val>
                                            <p:fltVal val="0.5"/>
                                          </p:val>
                                        </p:tav>
                                        <p:tav tm="100000">
                                          <p:val>
                                            <p:strVal val="#ppt_x"/>
                                          </p:val>
                                        </p:tav>
                                      </p:tavLst>
                                    </p:anim>
                                    <p:anim calcmode="lin" valueType="num">
                                      <p:cBhvr>
                                        <p:cTn id="83" dur="500" fill="hold"/>
                                        <p:tgtEl>
                                          <p:spTgt spid="97"/>
                                        </p:tgtEl>
                                        <p:attrNameLst>
                                          <p:attrName>ppt_y</p:attrName>
                                        </p:attrNameLst>
                                      </p:cBhvr>
                                      <p:tavLst>
                                        <p:tav tm="0">
                                          <p:val>
                                            <p:fltVal val="0.5"/>
                                          </p:val>
                                        </p:tav>
                                        <p:tav tm="100000">
                                          <p:val>
                                            <p:strVal val="#ppt_y"/>
                                          </p:val>
                                        </p:tav>
                                      </p:tavLst>
                                    </p:anim>
                                  </p:childTnLst>
                                </p:cTn>
                              </p:par>
                              <p:par>
                                <p:cTn id="84" presetID="23" presetClass="entr" presetSubtype="528" fill="hold" grpId="0" nodeType="withEffect">
                                  <p:stCondLst>
                                    <p:cond delay="3500"/>
                                  </p:stCondLst>
                                  <p:childTnLst>
                                    <p:set>
                                      <p:cBhvr>
                                        <p:cTn id="85" dur="1" fill="hold">
                                          <p:stCondLst>
                                            <p:cond delay="0"/>
                                          </p:stCondLst>
                                        </p:cTn>
                                        <p:tgtEl>
                                          <p:spTgt spid="98"/>
                                        </p:tgtEl>
                                        <p:attrNameLst>
                                          <p:attrName>style.visibility</p:attrName>
                                        </p:attrNameLst>
                                      </p:cBhvr>
                                      <p:to>
                                        <p:strVal val="visible"/>
                                      </p:to>
                                    </p:set>
                                    <p:anim calcmode="lin" valueType="num">
                                      <p:cBhvr>
                                        <p:cTn id="86" dur="500" fill="hold"/>
                                        <p:tgtEl>
                                          <p:spTgt spid="98"/>
                                        </p:tgtEl>
                                        <p:attrNameLst>
                                          <p:attrName>ppt_w</p:attrName>
                                        </p:attrNameLst>
                                      </p:cBhvr>
                                      <p:tavLst>
                                        <p:tav tm="0">
                                          <p:val>
                                            <p:fltVal val="0"/>
                                          </p:val>
                                        </p:tav>
                                        <p:tav tm="100000">
                                          <p:val>
                                            <p:strVal val="#ppt_w"/>
                                          </p:val>
                                        </p:tav>
                                      </p:tavLst>
                                    </p:anim>
                                    <p:anim calcmode="lin" valueType="num">
                                      <p:cBhvr>
                                        <p:cTn id="87" dur="500" fill="hold"/>
                                        <p:tgtEl>
                                          <p:spTgt spid="98"/>
                                        </p:tgtEl>
                                        <p:attrNameLst>
                                          <p:attrName>ppt_h</p:attrName>
                                        </p:attrNameLst>
                                      </p:cBhvr>
                                      <p:tavLst>
                                        <p:tav tm="0">
                                          <p:val>
                                            <p:fltVal val="0"/>
                                          </p:val>
                                        </p:tav>
                                        <p:tav tm="100000">
                                          <p:val>
                                            <p:strVal val="#ppt_h"/>
                                          </p:val>
                                        </p:tav>
                                      </p:tavLst>
                                    </p:anim>
                                    <p:anim calcmode="lin" valueType="num">
                                      <p:cBhvr>
                                        <p:cTn id="88" dur="500" fill="hold"/>
                                        <p:tgtEl>
                                          <p:spTgt spid="98"/>
                                        </p:tgtEl>
                                        <p:attrNameLst>
                                          <p:attrName>ppt_x</p:attrName>
                                        </p:attrNameLst>
                                      </p:cBhvr>
                                      <p:tavLst>
                                        <p:tav tm="0">
                                          <p:val>
                                            <p:fltVal val="0.5"/>
                                          </p:val>
                                        </p:tav>
                                        <p:tav tm="100000">
                                          <p:val>
                                            <p:strVal val="#ppt_x"/>
                                          </p:val>
                                        </p:tav>
                                      </p:tavLst>
                                    </p:anim>
                                    <p:anim calcmode="lin" valueType="num">
                                      <p:cBhvr>
                                        <p:cTn id="89" dur="500" fill="hold"/>
                                        <p:tgtEl>
                                          <p:spTgt spid="98"/>
                                        </p:tgtEl>
                                        <p:attrNameLst>
                                          <p:attrName>ppt_y</p:attrName>
                                        </p:attrNameLst>
                                      </p:cBhvr>
                                      <p:tavLst>
                                        <p:tav tm="0">
                                          <p:val>
                                            <p:fltVal val="0.5"/>
                                          </p:val>
                                        </p:tav>
                                        <p:tav tm="100000">
                                          <p:val>
                                            <p:strVal val="#ppt_y"/>
                                          </p:val>
                                        </p:tav>
                                      </p:tavLst>
                                    </p:anim>
                                  </p:childTnLst>
                                </p:cTn>
                              </p:par>
                              <p:par>
                                <p:cTn id="90" presetID="23" presetClass="entr" presetSubtype="528" fill="hold" grpId="0" nodeType="withEffect">
                                  <p:stCondLst>
                                    <p:cond delay="3500"/>
                                  </p:stCondLst>
                                  <p:childTnLst>
                                    <p:set>
                                      <p:cBhvr>
                                        <p:cTn id="91" dur="1" fill="hold">
                                          <p:stCondLst>
                                            <p:cond delay="0"/>
                                          </p:stCondLst>
                                        </p:cTn>
                                        <p:tgtEl>
                                          <p:spTgt spid="99"/>
                                        </p:tgtEl>
                                        <p:attrNameLst>
                                          <p:attrName>style.visibility</p:attrName>
                                        </p:attrNameLst>
                                      </p:cBhvr>
                                      <p:to>
                                        <p:strVal val="visible"/>
                                      </p:to>
                                    </p:set>
                                    <p:anim calcmode="lin" valueType="num">
                                      <p:cBhvr>
                                        <p:cTn id="92" dur="500" fill="hold"/>
                                        <p:tgtEl>
                                          <p:spTgt spid="99"/>
                                        </p:tgtEl>
                                        <p:attrNameLst>
                                          <p:attrName>ppt_w</p:attrName>
                                        </p:attrNameLst>
                                      </p:cBhvr>
                                      <p:tavLst>
                                        <p:tav tm="0">
                                          <p:val>
                                            <p:fltVal val="0"/>
                                          </p:val>
                                        </p:tav>
                                        <p:tav tm="100000">
                                          <p:val>
                                            <p:strVal val="#ppt_w"/>
                                          </p:val>
                                        </p:tav>
                                      </p:tavLst>
                                    </p:anim>
                                    <p:anim calcmode="lin" valueType="num">
                                      <p:cBhvr>
                                        <p:cTn id="93" dur="500" fill="hold"/>
                                        <p:tgtEl>
                                          <p:spTgt spid="99"/>
                                        </p:tgtEl>
                                        <p:attrNameLst>
                                          <p:attrName>ppt_h</p:attrName>
                                        </p:attrNameLst>
                                      </p:cBhvr>
                                      <p:tavLst>
                                        <p:tav tm="0">
                                          <p:val>
                                            <p:fltVal val="0"/>
                                          </p:val>
                                        </p:tav>
                                        <p:tav tm="100000">
                                          <p:val>
                                            <p:strVal val="#ppt_h"/>
                                          </p:val>
                                        </p:tav>
                                      </p:tavLst>
                                    </p:anim>
                                    <p:anim calcmode="lin" valueType="num">
                                      <p:cBhvr>
                                        <p:cTn id="94" dur="500" fill="hold"/>
                                        <p:tgtEl>
                                          <p:spTgt spid="99"/>
                                        </p:tgtEl>
                                        <p:attrNameLst>
                                          <p:attrName>ppt_x</p:attrName>
                                        </p:attrNameLst>
                                      </p:cBhvr>
                                      <p:tavLst>
                                        <p:tav tm="0">
                                          <p:val>
                                            <p:fltVal val="0.5"/>
                                          </p:val>
                                        </p:tav>
                                        <p:tav tm="100000">
                                          <p:val>
                                            <p:strVal val="#ppt_x"/>
                                          </p:val>
                                        </p:tav>
                                      </p:tavLst>
                                    </p:anim>
                                    <p:anim calcmode="lin" valueType="num">
                                      <p:cBhvr>
                                        <p:cTn id="95" dur="500" fill="hold"/>
                                        <p:tgtEl>
                                          <p:spTgt spid="9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p:bldP spid="95" grpId="0"/>
      <p:bldP spid="96" grpId="0"/>
      <p:bldP spid="97" grpId="0"/>
      <p:bldP spid="98" grpId="0"/>
      <p:bldP spid="99" grpId="0"/>
      <p:bldP spid="100" grpId="0" animBg="1"/>
      <p:bldP spid="100" grpId="1" animBg="1"/>
      <p:bldP spid="108" grpId="0"/>
      <p:bldP spid="109" grpId="0"/>
      <p:bldP spid="110" grpId="0"/>
      <p:bldP spid="111" grpId="0"/>
      <p:bldP spid="112" grpId="0"/>
      <p:bldP spid="1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8"/>
          <p:cNvSpPr/>
          <p:nvPr/>
        </p:nvSpPr>
        <p:spPr>
          <a:xfrm>
            <a:off x="3178448" y="2477264"/>
            <a:ext cx="1060950" cy="1061278"/>
          </a:xfrm>
          <a:prstGeom prst="ellips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dirty="0"/>
          </a:p>
        </p:txBody>
      </p:sp>
      <p:sp>
        <p:nvSpPr>
          <p:cNvPr id="10" name="椭圆 9"/>
          <p:cNvSpPr/>
          <p:nvPr/>
        </p:nvSpPr>
        <p:spPr>
          <a:xfrm>
            <a:off x="4794494" y="2477264"/>
            <a:ext cx="1060950" cy="1061278"/>
          </a:xfrm>
          <a:prstGeom prst="ellips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dirty="0"/>
          </a:p>
        </p:txBody>
      </p:sp>
      <p:sp>
        <p:nvSpPr>
          <p:cNvPr id="11" name="椭圆 10"/>
          <p:cNvSpPr/>
          <p:nvPr/>
        </p:nvSpPr>
        <p:spPr>
          <a:xfrm>
            <a:off x="5477331" y="1835097"/>
            <a:ext cx="443372" cy="443509"/>
          </a:xfrm>
          <a:prstGeom prst="ellipse">
            <a:avLst/>
          </a:prstGeom>
          <a:solidFill>
            <a:schemeClr val="accent1"/>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dirty="0"/>
          </a:p>
        </p:txBody>
      </p:sp>
      <p:cxnSp>
        <p:nvCxnSpPr>
          <p:cNvPr id="12" name="直接连接符 11"/>
          <p:cNvCxnSpPr/>
          <p:nvPr/>
        </p:nvCxnSpPr>
        <p:spPr>
          <a:xfrm>
            <a:off x="4235512" y="3007903"/>
            <a:ext cx="558800"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3" name="直接连接符 12"/>
          <p:cNvCxnSpPr/>
          <p:nvPr/>
        </p:nvCxnSpPr>
        <p:spPr>
          <a:xfrm flipH="1">
            <a:off x="5848351" y="3016053"/>
            <a:ext cx="2828107"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4" name="直接连接符 13"/>
          <p:cNvCxnSpPr/>
          <p:nvPr/>
        </p:nvCxnSpPr>
        <p:spPr>
          <a:xfrm flipH="1">
            <a:off x="566057" y="3016053"/>
            <a:ext cx="2609487"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15" name="矩形 14"/>
          <p:cNvSpPr/>
          <p:nvPr/>
        </p:nvSpPr>
        <p:spPr>
          <a:xfrm>
            <a:off x="5997528" y="1820517"/>
            <a:ext cx="1574790" cy="284693"/>
          </a:xfrm>
          <a:prstGeom prst="rect">
            <a:avLst/>
          </a:prstGeom>
        </p:spPr>
        <p:txBody>
          <a:bodyPr wrap="none" lIns="68580" tIns="34290" rIns="68580" bIns="34290">
            <a:spAutoFit/>
          </a:bodyPr>
          <a:lstStyle/>
          <a:p>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6012160" y="2140496"/>
            <a:ext cx="1680865" cy="401648"/>
          </a:xfrm>
          <a:prstGeom prst="rect">
            <a:avLst/>
          </a:prstGeom>
        </p:spPr>
        <p:txBody>
          <a:bodyPr wrap="square" lIns="68580" tIns="34290" rIns="68580" bIns="34290">
            <a:spAutoFit/>
          </a:bodyPr>
          <a:lstStyle/>
          <a:p>
            <a:pPr>
              <a:lnSpc>
                <a:spcPct val="12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任务中遇见问题可以从外的问题和内的问题两方面考虑</a:t>
            </a:r>
          </a:p>
        </p:txBody>
      </p:sp>
      <p:sp>
        <p:nvSpPr>
          <p:cNvPr id="17" name="椭圆 16"/>
          <p:cNvSpPr/>
          <p:nvPr/>
        </p:nvSpPr>
        <p:spPr>
          <a:xfrm>
            <a:off x="5477331" y="3645571"/>
            <a:ext cx="443372" cy="443509"/>
          </a:xfrm>
          <a:prstGeom prst="ellipse">
            <a:avLst/>
          </a:prstGeom>
          <a:solidFill>
            <a:schemeClr val="accent1"/>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dirty="0"/>
          </a:p>
        </p:txBody>
      </p:sp>
      <p:sp>
        <p:nvSpPr>
          <p:cNvPr id="18" name="矩形 17"/>
          <p:cNvSpPr/>
          <p:nvPr/>
        </p:nvSpPr>
        <p:spPr>
          <a:xfrm>
            <a:off x="5997528" y="3656003"/>
            <a:ext cx="1574790" cy="284693"/>
          </a:xfrm>
          <a:prstGeom prst="rect">
            <a:avLst/>
          </a:prstGeom>
        </p:spPr>
        <p:txBody>
          <a:bodyPr wrap="none" lIns="68580" tIns="34290" rIns="68580" bIns="34290">
            <a:spAutoFit/>
          </a:bodyPr>
          <a:lstStyle/>
          <a:p>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6012160" y="3950971"/>
            <a:ext cx="1680865" cy="401648"/>
          </a:xfrm>
          <a:prstGeom prst="rect">
            <a:avLst/>
          </a:prstGeom>
        </p:spPr>
        <p:txBody>
          <a:bodyPr wrap="square" lIns="68580" tIns="34290" rIns="68580" bIns="34290">
            <a:spAutoFit/>
          </a:bodyPr>
          <a:lstStyle/>
          <a:p>
            <a:pPr>
              <a:lnSpc>
                <a:spcPct val="12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任务中遇见问题可以从外的问题和内的问题两方面考虑</a:t>
            </a:r>
          </a:p>
        </p:txBody>
      </p:sp>
      <p:sp>
        <p:nvSpPr>
          <p:cNvPr id="20" name="矩形 19"/>
          <p:cNvSpPr/>
          <p:nvPr/>
        </p:nvSpPr>
        <p:spPr>
          <a:xfrm>
            <a:off x="1604143" y="1753108"/>
            <a:ext cx="1574790" cy="284693"/>
          </a:xfrm>
          <a:prstGeom prst="rect">
            <a:avLst/>
          </a:prstGeom>
        </p:spPr>
        <p:txBody>
          <a:bodyPr wrap="none" lIns="68580" tIns="34290" rIns="68580" bIns="34290">
            <a:spAutoFit/>
          </a:bodyPr>
          <a:lstStyle/>
          <a:p>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1511660" y="2097514"/>
            <a:ext cx="1680865" cy="401648"/>
          </a:xfrm>
          <a:prstGeom prst="rect">
            <a:avLst/>
          </a:prstGeom>
        </p:spPr>
        <p:txBody>
          <a:bodyPr wrap="square" lIns="68580" tIns="34290" rIns="68580" bIns="34290">
            <a:spAutoFit/>
          </a:bodyPr>
          <a:lstStyle/>
          <a:p>
            <a:pPr>
              <a:lnSpc>
                <a:spcPct val="12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任务中遇见问题可以从外的问题和内的问题两方面考虑</a:t>
            </a:r>
          </a:p>
        </p:txBody>
      </p:sp>
      <p:sp>
        <p:nvSpPr>
          <p:cNvPr id="26" name="矩形 25"/>
          <p:cNvSpPr/>
          <p:nvPr/>
        </p:nvSpPr>
        <p:spPr>
          <a:xfrm>
            <a:off x="1547664" y="3619999"/>
            <a:ext cx="1574790" cy="284693"/>
          </a:xfrm>
          <a:prstGeom prst="rect">
            <a:avLst/>
          </a:prstGeom>
        </p:spPr>
        <p:txBody>
          <a:bodyPr wrap="none" lIns="68580" tIns="34290" rIns="68580" bIns="34290">
            <a:spAutoFit/>
          </a:bodyPr>
          <a:lstStyle/>
          <a:p>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1511660" y="3907989"/>
            <a:ext cx="1680865" cy="401648"/>
          </a:xfrm>
          <a:prstGeom prst="rect">
            <a:avLst/>
          </a:prstGeom>
        </p:spPr>
        <p:txBody>
          <a:bodyPr wrap="square" lIns="68580" tIns="34290" rIns="68580" bIns="34290">
            <a:spAutoFit/>
          </a:bodyPr>
          <a:lstStyle/>
          <a:p>
            <a:pPr>
              <a:lnSpc>
                <a:spcPct val="12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任务中遇见问题可以从外的问题和内的问题两方面考虑</a:t>
            </a:r>
          </a:p>
        </p:txBody>
      </p:sp>
      <p:sp>
        <p:nvSpPr>
          <p:cNvPr id="28" name="椭圆 27"/>
          <p:cNvSpPr/>
          <p:nvPr/>
        </p:nvSpPr>
        <p:spPr>
          <a:xfrm>
            <a:off x="3192525" y="1835097"/>
            <a:ext cx="443372" cy="443509"/>
          </a:xfrm>
          <a:prstGeom prst="ellipse">
            <a:avLst/>
          </a:prstGeom>
          <a:solidFill>
            <a:schemeClr val="accent2"/>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dirty="0"/>
          </a:p>
        </p:txBody>
      </p:sp>
      <p:sp>
        <p:nvSpPr>
          <p:cNvPr id="29" name="椭圆 28"/>
          <p:cNvSpPr/>
          <p:nvPr/>
        </p:nvSpPr>
        <p:spPr>
          <a:xfrm>
            <a:off x="3192525" y="3645571"/>
            <a:ext cx="443372" cy="443509"/>
          </a:xfrm>
          <a:prstGeom prst="ellipse">
            <a:avLst/>
          </a:prstGeom>
          <a:solidFill>
            <a:schemeClr val="accent2"/>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dirty="0"/>
          </a:p>
        </p:txBody>
      </p:sp>
      <p:sp>
        <p:nvSpPr>
          <p:cNvPr id="30" name="文本框 9"/>
          <p:cNvSpPr txBox="1"/>
          <p:nvPr/>
        </p:nvSpPr>
        <p:spPr>
          <a:xfrm>
            <a:off x="3287493" y="1869732"/>
            <a:ext cx="275556" cy="392536"/>
          </a:xfrm>
          <a:prstGeom prst="rect">
            <a:avLst/>
          </a:prstGeom>
          <a:noFill/>
        </p:spPr>
        <p:txBody>
          <a:bodyPr wrap="none" lIns="68580" tIns="34290" rIns="68580" bIns="34290" rtlCol="0" anchor="ctr">
            <a:spAutoFit/>
          </a:bodyPr>
          <a:lstStyle/>
          <a:p>
            <a:pPr algn="ctr"/>
            <a:r>
              <a:rPr lang="en-US" altLang="zh-CN" sz="2100" dirty="0">
                <a:solidFill>
                  <a:schemeClr val="bg1"/>
                </a:solidFill>
                <a:latin typeface="Impact" panose="020B0806030902050204" pitchFamily="34" charset="0"/>
                <a:ea typeface="汉仪菱心体简" pitchFamily="49" charset="-122"/>
              </a:rPr>
              <a:t>A</a:t>
            </a:r>
            <a:endParaRPr lang="zh-CN" altLang="en-US" sz="2100" dirty="0">
              <a:solidFill>
                <a:schemeClr val="bg1"/>
              </a:solidFill>
              <a:latin typeface="Impact" panose="020B0806030902050204" pitchFamily="34" charset="0"/>
              <a:ea typeface="汉仪菱心体简" pitchFamily="49" charset="-122"/>
            </a:endParaRPr>
          </a:p>
        </p:txBody>
      </p:sp>
      <p:sp>
        <p:nvSpPr>
          <p:cNvPr id="31" name="文本框 9"/>
          <p:cNvSpPr txBox="1"/>
          <p:nvPr/>
        </p:nvSpPr>
        <p:spPr>
          <a:xfrm>
            <a:off x="3270421" y="3671057"/>
            <a:ext cx="287579" cy="392536"/>
          </a:xfrm>
          <a:prstGeom prst="rect">
            <a:avLst/>
          </a:prstGeom>
          <a:noFill/>
        </p:spPr>
        <p:txBody>
          <a:bodyPr wrap="none" lIns="68580" tIns="34290" rIns="68580" bIns="34290" rtlCol="0" anchor="ctr">
            <a:spAutoFit/>
          </a:bodyPr>
          <a:lstStyle/>
          <a:p>
            <a:pPr algn="ctr"/>
            <a:r>
              <a:rPr lang="en-US" altLang="zh-CN" sz="2100" dirty="0">
                <a:solidFill>
                  <a:schemeClr val="bg1"/>
                </a:solidFill>
                <a:latin typeface="Impact" panose="020B0806030902050204" pitchFamily="34" charset="0"/>
                <a:ea typeface="汉仪菱心体简" pitchFamily="49" charset="-122"/>
              </a:rPr>
              <a:t>B</a:t>
            </a:r>
            <a:endParaRPr lang="zh-CN" altLang="en-US" sz="2100" dirty="0">
              <a:solidFill>
                <a:schemeClr val="bg1"/>
              </a:solidFill>
              <a:latin typeface="Impact" panose="020B0806030902050204" pitchFamily="34" charset="0"/>
              <a:ea typeface="汉仪菱心体简" pitchFamily="49" charset="-122"/>
            </a:endParaRPr>
          </a:p>
        </p:txBody>
      </p:sp>
      <p:sp>
        <p:nvSpPr>
          <p:cNvPr id="32" name="文本框 9"/>
          <p:cNvSpPr txBox="1"/>
          <p:nvPr/>
        </p:nvSpPr>
        <p:spPr>
          <a:xfrm>
            <a:off x="5556409" y="1869732"/>
            <a:ext cx="287579" cy="392536"/>
          </a:xfrm>
          <a:prstGeom prst="rect">
            <a:avLst/>
          </a:prstGeom>
          <a:noFill/>
        </p:spPr>
        <p:txBody>
          <a:bodyPr wrap="none" lIns="68580" tIns="34290" rIns="68580" bIns="34290" rtlCol="0" anchor="ctr">
            <a:spAutoFit/>
          </a:bodyPr>
          <a:lstStyle/>
          <a:p>
            <a:pPr algn="ctr"/>
            <a:r>
              <a:rPr lang="en-US" altLang="zh-CN" sz="2100" dirty="0">
                <a:solidFill>
                  <a:schemeClr val="bg1"/>
                </a:solidFill>
                <a:latin typeface="Impact" panose="020B0806030902050204" pitchFamily="34" charset="0"/>
                <a:ea typeface="汉仪菱心体简" pitchFamily="49" charset="-122"/>
              </a:rPr>
              <a:t>C</a:t>
            </a:r>
            <a:endParaRPr lang="zh-CN" altLang="en-US" sz="2100" dirty="0">
              <a:solidFill>
                <a:schemeClr val="bg1"/>
              </a:solidFill>
              <a:latin typeface="Impact" panose="020B0806030902050204" pitchFamily="34" charset="0"/>
              <a:ea typeface="汉仪菱心体简" pitchFamily="49" charset="-122"/>
            </a:endParaRPr>
          </a:p>
        </p:txBody>
      </p:sp>
      <p:sp>
        <p:nvSpPr>
          <p:cNvPr id="33" name="文本框 9"/>
          <p:cNvSpPr txBox="1"/>
          <p:nvPr/>
        </p:nvSpPr>
        <p:spPr>
          <a:xfrm>
            <a:off x="5556409" y="3671057"/>
            <a:ext cx="287579" cy="392536"/>
          </a:xfrm>
          <a:prstGeom prst="rect">
            <a:avLst/>
          </a:prstGeom>
          <a:noFill/>
        </p:spPr>
        <p:txBody>
          <a:bodyPr wrap="none" lIns="68580" tIns="34290" rIns="68580" bIns="34290" rtlCol="0" anchor="ctr">
            <a:spAutoFit/>
          </a:bodyPr>
          <a:lstStyle/>
          <a:p>
            <a:pPr algn="ctr"/>
            <a:r>
              <a:rPr lang="en-US" altLang="zh-CN" sz="2100" dirty="0">
                <a:solidFill>
                  <a:schemeClr val="bg1"/>
                </a:solidFill>
                <a:latin typeface="Impact" panose="020B0806030902050204" pitchFamily="34" charset="0"/>
                <a:ea typeface="汉仪菱心体简" pitchFamily="49" charset="-122"/>
              </a:rPr>
              <a:t>D</a:t>
            </a:r>
            <a:endParaRPr lang="zh-CN" altLang="en-US" sz="2100" dirty="0">
              <a:solidFill>
                <a:schemeClr val="bg1"/>
              </a:solidFill>
              <a:latin typeface="Impact" panose="020B0806030902050204" pitchFamily="34" charset="0"/>
              <a:ea typeface="汉仪菱心体简" pitchFamily="49" charset="-122"/>
            </a:endParaRPr>
          </a:p>
        </p:txBody>
      </p:sp>
      <p:sp>
        <p:nvSpPr>
          <p:cNvPr id="34" name="Freeform 532"/>
          <p:cNvSpPr/>
          <p:nvPr/>
        </p:nvSpPr>
        <p:spPr bwMode="auto">
          <a:xfrm>
            <a:off x="3484631" y="2778062"/>
            <a:ext cx="448584" cy="455625"/>
          </a:xfrm>
          <a:custGeom>
            <a:avLst/>
            <a:gdLst>
              <a:gd name="T0" fmla="*/ 53 w 55"/>
              <a:gd name="T1" fmla="*/ 20 h 56"/>
              <a:gd name="T2" fmla="*/ 54 w 55"/>
              <a:gd name="T3" fmla="*/ 28 h 56"/>
              <a:gd name="T4" fmla="*/ 52 w 55"/>
              <a:gd name="T5" fmla="*/ 30 h 56"/>
              <a:gd name="T6" fmla="*/ 55 w 55"/>
              <a:gd name="T7" fmla="*/ 33 h 56"/>
              <a:gd name="T8" fmla="*/ 54 w 55"/>
              <a:gd name="T9" fmla="*/ 37 h 56"/>
              <a:gd name="T10" fmla="*/ 52 w 55"/>
              <a:gd name="T11" fmla="*/ 38 h 56"/>
              <a:gd name="T12" fmla="*/ 53 w 55"/>
              <a:gd name="T13" fmla="*/ 40 h 56"/>
              <a:gd name="T14" fmla="*/ 52 w 55"/>
              <a:gd name="T15" fmla="*/ 45 h 56"/>
              <a:gd name="T16" fmla="*/ 50 w 55"/>
              <a:gd name="T17" fmla="*/ 46 h 56"/>
              <a:gd name="T18" fmla="*/ 52 w 55"/>
              <a:gd name="T19" fmla="*/ 48 h 56"/>
              <a:gd name="T20" fmla="*/ 51 w 55"/>
              <a:gd name="T21" fmla="*/ 54 h 56"/>
              <a:gd name="T22" fmla="*/ 47 w 55"/>
              <a:gd name="T23" fmla="*/ 56 h 56"/>
              <a:gd name="T24" fmla="*/ 20 w 55"/>
              <a:gd name="T25" fmla="*/ 49 h 56"/>
              <a:gd name="T26" fmla="*/ 13 w 55"/>
              <a:gd name="T27" fmla="*/ 48 h 56"/>
              <a:gd name="T28" fmla="*/ 13 w 55"/>
              <a:gd name="T29" fmla="*/ 52 h 56"/>
              <a:gd name="T30" fmla="*/ 0 w 55"/>
              <a:gd name="T31" fmla="*/ 52 h 56"/>
              <a:gd name="T32" fmla="*/ 0 w 55"/>
              <a:gd name="T33" fmla="*/ 17 h 56"/>
              <a:gd name="T34" fmla="*/ 13 w 55"/>
              <a:gd name="T35" fmla="*/ 17 h 56"/>
              <a:gd name="T36" fmla="*/ 13 w 55"/>
              <a:gd name="T37" fmla="*/ 23 h 56"/>
              <a:gd name="T38" fmla="*/ 18 w 55"/>
              <a:gd name="T39" fmla="*/ 22 h 56"/>
              <a:gd name="T40" fmla="*/ 40 w 55"/>
              <a:gd name="T41" fmla="*/ 0 h 56"/>
              <a:gd name="T42" fmla="*/ 34 w 55"/>
              <a:gd name="T43" fmla="*/ 21 h 56"/>
              <a:gd name="T44" fmla="*/ 53 w 55"/>
              <a:gd name="T45"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6">
                <a:moveTo>
                  <a:pt x="53" y="20"/>
                </a:moveTo>
                <a:cubicBezTo>
                  <a:pt x="54" y="28"/>
                  <a:pt x="54" y="28"/>
                  <a:pt x="54" y="28"/>
                </a:cubicBezTo>
                <a:cubicBezTo>
                  <a:pt x="52" y="30"/>
                  <a:pt x="52" y="30"/>
                  <a:pt x="52" y="30"/>
                </a:cubicBezTo>
                <a:cubicBezTo>
                  <a:pt x="55" y="33"/>
                  <a:pt x="55" y="33"/>
                  <a:pt x="55" y="33"/>
                </a:cubicBezTo>
                <a:cubicBezTo>
                  <a:pt x="54" y="37"/>
                  <a:pt x="54" y="37"/>
                  <a:pt x="54" y="37"/>
                </a:cubicBezTo>
                <a:cubicBezTo>
                  <a:pt x="52" y="38"/>
                  <a:pt x="52" y="38"/>
                  <a:pt x="52" y="38"/>
                </a:cubicBezTo>
                <a:cubicBezTo>
                  <a:pt x="53" y="40"/>
                  <a:pt x="53" y="40"/>
                  <a:pt x="53" y="40"/>
                </a:cubicBezTo>
                <a:cubicBezTo>
                  <a:pt x="52" y="45"/>
                  <a:pt x="52" y="45"/>
                  <a:pt x="52" y="45"/>
                </a:cubicBezTo>
                <a:cubicBezTo>
                  <a:pt x="50" y="46"/>
                  <a:pt x="50" y="46"/>
                  <a:pt x="50" y="46"/>
                </a:cubicBezTo>
                <a:cubicBezTo>
                  <a:pt x="52" y="48"/>
                  <a:pt x="52" y="48"/>
                  <a:pt x="52" y="48"/>
                </a:cubicBezTo>
                <a:cubicBezTo>
                  <a:pt x="51" y="54"/>
                  <a:pt x="51" y="54"/>
                  <a:pt x="51" y="54"/>
                </a:cubicBezTo>
                <a:cubicBezTo>
                  <a:pt x="47" y="56"/>
                  <a:pt x="47" y="56"/>
                  <a:pt x="47" y="56"/>
                </a:cubicBezTo>
                <a:cubicBezTo>
                  <a:pt x="20" y="49"/>
                  <a:pt x="20" y="49"/>
                  <a:pt x="20" y="49"/>
                </a:cubicBezTo>
                <a:cubicBezTo>
                  <a:pt x="13" y="48"/>
                  <a:pt x="13" y="48"/>
                  <a:pt x="13" y="48"/>
                </a:cubicBezTo>
                <a:cubicBezTo>
                  <a:pt x="13" y="52"/>
                  <a:pt x="13" y="52"/>
                  <a:pt x="13" y="52"/>
                </a:cubicBezTo>
                <a:cubicBezTo>
                  <a:pt x="0" y="52"/>
                  <a:pt x="0" y="52"/>
                  <a:pt x="0" y="52"/>
                </a:cubicBezTo>
                <a:cubicBezTo>
                  <a:pt x="0" y="17"/>
                  <a:pt x="0" y="17"/>
                  <a:pt x="0" y="17"/>
                </a:cubicBezTo>
                <a:cubicBezTo>
                  <a:pt x="13" y="17"/>
                  <a:pt x="13" y="17"/>
                  <a:pt x="13" y="17"/>
                </a:cubicBezTo>
                <a:cubicBezTo>
                  <a:pt x="13" y="23"/>
                  <a:pt x="13" y="23"/>
                  <a:pt x="13" y="23"/>
                </a:cubicBezTo>
                <a:cubicBezTo>
                  <a:pt x="18" y="22"/>
                  <a:pt x="18" y="22"/>
                  <a:pt x="18" y="22"/>
                </a:cubicBezTo>
                <a:cubicBezTo>
                  <a:pt x="40" y="0"/>
                  <a:pt x="40" y="0"/>
                  <a:pt x="40" y="0"/>
                </a:cubicBezTo>
                <a:cubicBezTo>
                  <a:pt x="51" y="8"/>
                  <a:pt x="41" y="15"/>
                  <a:pt x="34" y="21"/>
                </a:cubicBezTo>
                <a:lnTo>
                  <a:pt x="53" y="20"/>
                </a:lnTo>
                <a:close/>
              </a:path>
            </a:pathLst>
          </a:custGeom>
          <a:solidFill>
            <a:schemeClr val="accent2"/>
          </a:solidFill>
          <a:ln>
            <a:noFill/>
          </a:ln>
        </p:spPr>
        <p:txBody>
          <a:bodyPr vert="horz" wrap="square" lIns="91440" tIns="45720" rIns="91440" bIns="45720" numCol="1" anchor="t" anchorCtr="0" compatLnSpc="1"/>
          <a:lstStyle/>
          <a:p>
            <a:endParaRPr lang="zh-CN" altLang="en-US" dirty="0"/>
          </a:p>
        </p:txBody>
      </p:sp>
      <p:sp>
        <p:nvSpPr>
          <p:cNvPr id="35" name="Freeform 532"/>
          <p:cNvSpPr/>
          <p:nvPr/>
        </p:nvSpPr>
        <p:spPr bwMode="auto">
          <a:xfrm flipH="1" flipV="1">
            <a:off x="5100677" y="2778062"/>
            <a:ext cx="448584" cy="455625"/>
          </a:xfrm>
          <a:custGeom>
            <a:avLst/>
            <a:gdLst>
              <a:gd name="T0" fmla="*/ 53 w 55"/>
              <a:gd name="T1" fmla="*/ 20 h 56"/>
              <a:gd name="T2" fmla="*/ 54 w 55"/>
              <a:gd name="T3" fmla="*/ 28 h 56"/>
              <a:gd name="T4" fmla="*/ 52 w 55"/>
              <a:gd name="T5" fmla="*/ 30 h 56"/>
              <a:gd name="T6" fmla="*/ 55 w 55"/>
              <a:gd name="T7" fmla="*/ 33 h 56"/>
              <a:gd name="T8" fmla="*/ 54 w 55"/>
              <a:gd name="T9" fmla="*/ 37 h 56"/>
              <a:gd name="T10" fmla="*/ 52 w 55"/>
              <a:gd name="T11" fmla="*/ 38 h 56"/>
              <a:gd name="T12" fmla="*/ 53 w 55"/>
              <a:gd name="T13" fmla="*/ 40 h 56"/>
              <a:gd name="T14" fmla="*/ 52 w 55"/>
              <a:gd name="T15" fmla="*/ 45 h 56"/>
              <a:gd name="T16" fmla="*/ 50 w 55"/>
              <a:gd name="T17" fmla="*/ 46 h 56"/>
              <a:gd name="T18" fmla="*/ 52 w 55"/>
              <a:gd name="T19" fmla="*/ 48 h 56"/>
              <a:gd name="T20" fmla="*/ 51 w 55"/>
              <a:gd name="T21" fmla="*/ 54 h 56"/>
              <a:gd name="T22" fmla="*/ 47 w 55"/>
              <a:gd name="T23" fmla="*/ 56 h 56"/>
              <a:gd name="T24" fmla="*/ 20 w 55"/>
              <a:gd name="T25" fmla="*/ 49 h 56"/>
              <a:gd name="T26" fmla="*/ 13 w 55"/>
              <a:gd name="T27" fmla="*/ 48 h 56"/>
              <a:gd name="T28" fmla="*/ 13 w 55"/>
              <a:gd name="T29" fmla="*/ 52 h 56"/>
              <a:gd name="T30" fmla="*/ 0 w 55"/>
              <a:gd name="T31" fmla="*/ 52 h 56"/>
              <a:gd name="T32" fmla="*/ 0 w 55"/>
              <a:gd name="T33" fmla="*/ 17 h 56"/>
              <a:gd name="T34" fmla="*/ 13 w 55"/>
              <a:gd name="T35" fmla="*/ 17 h 56"/>
              <a:gd name="T36" fmla="*/ 13 w 55"/>
              <a:gd name="T37" fmla="*/ 23 h 56"/>
              <a:gd name="T38" fmla="*/ 18 w 55"/>
              <a:gd name="T39" fmla="*/ 22 h 56"/>
              <a:gd name="T40" fmla="*/ 40 w 55"/>
              <a:gd name="T41" fmla="*/ 0 h 56"/>
              <a:gd name="T42" fmla="*/ 34 w 55"/>
              <a:gd name="T43" fmla="*/ 21 h 56"/>
              <a:gd name="T44" fmla="*/ 53 w 55"/>
              <a:gd name="T45"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6">
                <a:moveTo>
                  <a:pt x="53" y="20"/>
                </a:moveTo>
                <a:cubicBezTo>
                  <a:pt x="54" y="28"/>
                  <a:pt x="54" y="28"/>
                  <a:pt x="54" y="28"/>
                </a:cubicBezTo>
                <a:cubicBezTo>
                  <a:pt x="52" y="30"/>
                  <a:pt x="52" y="30"/>
                  <a:pt x="52" y="30"/>
                </a:cubicBezTo>
                <a:cubicBezTo>
                  <a:pt x="55" y="33"/>
                  <a:pt x="55" y="33"/>
                  <a:pt x="55" y="33"/>
                </a:cubicBezTo>
                <a:cubicBezTo>
                  <a:pt x="54" y="37"/>
                  <a:pt x="54" y="37"/>
                  <a:pt x="54" y="37"/>
                </a:cubicBezTo>
                <a:cubicBezTo>
                  <a:pt x="52" y="38"/>
                  <a:pt x="52" y="38"/>
                  <a:pt x="52" y="38"/>
                </a:cubicBezTo>
                <a:cubicBezTo>
                  <a:pt x="53" y="40"/>
                  <a:pt x="53" y="40"/>
                  <a:pt x="53" y="40"/>
                </a:cubicBezTo>
                <a:cubicBezTo>
                  <a:pt x="52" y="45"/>
                  <a:pt x="52" y="45"/>
                  <a:pt x="52" y="45"/>
                </a:cubicBezTo>
                <a:cubicBezTo>
                  <a:pt x="50" y="46"/>
                  <a:pt x="50" y="46"/>
                  <a:pt x="50" y="46"/>
                </a:cubicBezTo>
                <a:cubicBezTo>
                  <a:pt x="52" y="48"/>
                  <a:pt x="52" y="48"/>
                  <a:pt x="52" y="48"/>
                </a:cubicBezTo>
                <a:cubicBezTo>
                  <a:pt x="51" y="54"/>
                  <a:pt x="51" y="54"/>
                  <a:pt x="51" y="54"/>
                </a:cubicBezTo>
                <a:cubicBezTo>
                  <a:pt x="47" y="56"/>
                  <a:pt x="47" y="56"/>
                  <a:pt x="47" y="56"/>
                </a:cubicBezTo>
                <a:cubicBezTo>
                  <a:pt x="20" y="49"/>
                  <a:pt x="20" y="49"/>
                  <a:pt x="20" y="49"/>
                </a:cubicBezTo>
                <a:cubicBezTo>
                  <a:pt x="13" y="48"/>
                  <a:pt x="13" y="48"/>
                  <a:pt x="13" y="48"/>
                </a:cubicBezTo>
                <a:cubicBezTo>
                  <a:pt x="13" y="52"/>
                  <a:pt x="13" y="52"/>
                  <a:pt x="13" y="52"/>
                </a:cubicBezTo>
                <a:cubicBezTo>
                  <a:pt x="0" y="52"/>
                  <a:pt x="0" y="52"/>
                  <a:pt x="0" y="52"/>
                </a:cubicBezTo>
                <a:cubicBezTo>
                  <a:pt x="0" y="17"/>
                  <a:pt x="0" y="17"/>
                  <a:pt x="0" y="17"/>
                </a:cubicBezTo>
                <a:cubicBezTo>
                  <a:pt x="13" y="17"/>
                  <a:pt x="13" y="17"/>
                  <a:pt x="13" y="17"/>
                </a:cubicBezTo>
                <a:cubicBezTo>
                  <a:pt x="13" y="23"/>
                  <a:pt x="13" y="23"/>
                  <a:pt x="13" y="23"/>
                </a:cubicBezTo>
                <a:cubicBezTo>
                  <a:pt x="18" y="22"/>
                  <a:pt x="18" y="22"/>
                  <a:pt x="18" y="22"/>
                </a:cubicBezTo>
                <a:cubicBezTo>
                  <a:pt x="40" y="0"/>
                  <a:pt x="40" y="0"/>
                  <a:pt x="40" y="0"/>
                </a:cubicBezTo>
                <a:cubicBezTo>
                  <a:pt x="51" y="8"/>
                  <a:pt x="41" y="15"/>
                  <a:pt x="34" y="21"/>
                </a:cubicBezTo>
                <a:lnTo>
                  <a:pt x="53" y="20"/>
                </a:lnTo>
                <a:close/>
              </a:path>
            </a:pathLst>
          </a:custGeom>
          <a:solidFill>
            <a:schemeClr val="accent1"/>
          </a:solidFill>
          <a:ln>
            <a:noFill/>
          </a:ln>
        </p:spPr>
        <p:txBody>
          <a:bodyPr vert="horz" wrap="square" lIns="91440" tIns="45720" rIns="91440" bIns="45720" numCol="1" anchor="t" anchorCtr="0" compatLnSpc="1"/>
          <a:lstStyle/>
          <a:p>
            <a:endParaRPr lang="zh-CN" altLang="en-US" dirty="0"/>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right)">
                                      <p:cBhvr>
                                        <p:cTn id="17" dur="500"/>
                                        <p:tgtEl>
                                          <p:spTgt spid="12"/>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right)">
                                      <p:cBhvr>
                                        <p:cTn id="27" dur="500"/>
                                        <p:tgtEl>
                                          <p:spTgt spid="14"/>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p:cTn id="36" dur="500" fill="hold"/>
                                        <p:tgtEl>
                                          <p:spTgt spid="34"/>
                                        </p:tgtEl>
                                        <p:attrNameLst>
                                          <p:attrName>ppt_w</p:attrName>
                                        </p:attrNameLst>
                                      </p:cBhvr>
                                      <p:tavLst>
                                        <p:tav tm="0">
                                          <p:val>
                                            <p:fltVal val="0"/>
                                          </p:val>
                                        </p:tav>
                                        <p:tav tm="100000">
                                          <p:val>
                                            <p:strVal val="#ppt_w"/>
                                          </p:val>
                                        </p:tav>
                                      </p:tavLst>
                                    </p:anim>
                                    <p:anim calcmode="lin" valueType="num">
                                      <p:cBhvr>
                                        <p:cTn id="37" dur="500" fill="hold"/>
                                        <p:tgtEl>
                                          <p:spTgt spid="34"/>
                                        </p:tgtEl>
                                        <p:attrNameLst>
                                          <p:attrName>ppt_h</p:attrName>
                                        </p:attrNameLst>
                                      </p:cBhvr>
                                      <p:tavLst>
                                        <p:tav tm="0">
                                          <p:val>
                                            <p:fltVal val="0"/>
                                          </p:val>
                                        </p:tav>
                                        <p:tav tm="100000">
                                          <p:val>
                                            <p:strVal val="#ppt_h"/>
                                          </p:val>
                                        </p:tav>
                                      </p:tavLst>
                                    </p:anim>
                                    <p:animEffect transition="in" filter="fade">
                                      <p:cBhvr>
                                        <p:cTn id="38" dur="500"/>
                                        <p:tgtEl>
                                          <p:spTgt spid="34"/>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750"/>
                                        <p:tgtEl>
                                          <p:spTgt spid="28"/>
                                        </p:tgtEl>
                                      </p:cBhvr>
                                    </p:animEffect>
                                    <p:anim calcmode="lin" valueType="num">
                                      <p:cBhvr>
                                        <p:cTn id="43" dur="750" fill="hold"/>
                                        <p:tgtEl>
                                          <p:spTgt spid="28"/>
                                        </p:tgtEl>
                                        <p:attrNameLst>
                                          <p:attrName>ppt_x</p:attrName>
                                        </p:attrNameLst>
                                      </p:cBhvr>
                                      <p:tavLst>
                                        <p:tav tm="0">
                                          <p:val>
                                            <p:strVal val="#ppt_x"/>
                                          </p:val>
                                        </p:tav>
                                        <p:tav tm="100000">
                                          <p:val>
                                            <p:strVal val="#ppt_x"/>
                                          </p:val>
                                        </p:tav>
                                      </p:tavLst>
                                    </p:anim>
                                    <p:anim calcmode="lin" valueType="num">
                                      <p:cBhvr>
                                        <p:cTn id="44" dur="750" fill="hold"/>
                                        <p:tgtEl>
                                          <p:spTgt spid="28"/>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16"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750"/>
                                        <p:tgtEl>
                                          <p:spTgt spid="29"/>
                                        </p:tgtEl>
                                      </p:cBhvr>
                                    </p:animEffect>
                                    <p:anim calcmode="lin" valueType="num">
                                      <p:cBhvr>
                                        <p:cTn id="55" dur="750" fill="hold"/>
                                        <p:tgtEl>
                                          <p:spTgt spid="29"/>
                                        </p:tgtEl>
                                        <p:attrNameLst>
                                          <p:attrName>ppt_x</p:attrName>
                                        </p:attrNameLst>
                                      </p:cBhvr>
                                      <p:tavLst>
                                        <p:tav tm="0">
                                          <p:val>
                                            <p:strVal val="#ppt_x"/>
                                          </p:val>
                                        </p:tav>
                                        <p:tav tm="100000">
                                          <p:val>
                                            <p:strVal val="#ppt_x"/>
                                          </p:val>
                                        </p:tav>
                                      </p:tavLst>
                                    </p:anim>
                                    <p:anim calcmode="lin" valueType="num">
                                      <p:cBhvr>
                                        <p:cTn id="56" dur="750" fill="hold"/>
                                        <p:tgtEl>
                                          <p:spTgt spid="2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53" presetClass="entr" presetSubtype="16" fill="hold" grpId="0"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6000"/>
                            </p:stCondLst>
                            <p:childTnLst>
                              <p:par>
                                <p:cTn id="64" presetID="42" presetClass="entr" presetSubtype="0"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750"/>
                                        <p:tgtEl>
                                          <p:spTgt spid="11"/>
                                        </p:tgtEl>
                                      </p:cBhvr>
                                    </p:animEffect>
                                    <p:anim calcmode="lin" valueType="num">
                                      <p:cBhvr>
                                        <p:cTn id="67" dur="750" fill="hold"/>
                                        <p:tgtEl>
                                          <p:spTgt spid="11"/>
                                        </p:tgtEl>
                                        <p:attrNameLst>
                                          <p:attrName>ppt_x</p:attrName>
                                        </p:attrNameLst>
                                      </p:cBhvr>
                                      <p:tavLst>
                                        <p:tav tm="0">
                                          <p:val>
                                            <p:strVal val="#ppt_x"/>
                                          </p:val>
                                        </p:tav>
                                        <p:tav tm="100000">
                                          <p:val>
                                            <p:strVal val="#ppt_x"/>
                                          </p:val>
                                        </p:tav>
                                      </p:tavLst>
                                    </p:anim>
                                    <p:anim calcmode="lin" valueType="num">
                                      <p:cBhvr>
                                        <p:cTn id="68" dur="750" fill="hold"/>
                                        <p:tgtEl>
                                          <p:spTgt spid="11"/>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2"/>
                                        </p:tgtEl>
                                        <p:attrNameLst>
                                          <p:attrName>style.visibility</p:attrName>
                                        </p:attrNameLst>
                                      </p:cBhvr>
                                      <p:to>
                                        <p:strVal val="visible"/>
                                      </p:to>
                                    </p:set>
                                    <p:anim calcmode="lin" valueType="num">
                                      <p:cBhvr>
                                        <p:cTn id="72" dur="500" fill="hold"/>
                                        <p:tgtEl>
                                          <p:spTgt spid="32"/>
                                        </p:tgtEl>
                                        <p:attrNameLst>
                                          <p:attrName>ppt_w</p:attrName>
                                        </p:attrNameLst>
                                      </p:cBhvr>
                                      <p:tavLst>
                                        <p:tav tm="0">
                                          <p:val>
                                            <p:fltVal val="0"/>
                                          </p:val>
                                        </p:tav>
                                        <p:tav tm="100000">
                                          <p:val>
                                            <p:strVal val="#ppt_w"/>
                                          </p:val>
                                        </p:tav>
                                      </p:tavLst>
                                    </p:anim>
                                    <p:anim calcmode="lin" valueType="num">
                                      <p:cBhvr>
                                        <p:cTn id="73" dur="500" fill="hold"/>
                                        <p:tgtEl>
                                          <p:spTgt spid="32"/>
                                        </p:tgtEl>
                                        <p:attrNameLst>
                                          <p:attrName>ppt_h</p:attrName>
                                        </p:attrNameLst>
                                      </p:cBhvr>
                                      <p:tavLst>
                                        <p:tav tm="0">
                                          <p:val>
                                            <p:fltVal val="0"/>
                                          </p:val>
                                        </p:tav>
                                        <p:tav tm="100000">
                                          <p:val>
                                            <p:strVal val="#ppt_h"/>
                                          </p:val>
                                        </p:tav>
                                      </p:tavLst>
                                    </p:anim>
                                    <p:animEffect transition="in" filter="fade">
                                      <p:cBhvr>
                                        <p:cTn id="74" dur="500"/>
                                        <p:tgtEl>
                                          <p:spTgt spid="32"/>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anim calcmode="lin" valueType="num">
                                      <p:cBhvr>
                                        <p:cTn id="79" dur="500" fill="hold"/>
                                        <p:tgtEl>
                                          <p:spTgt spid="17"/>
                                        </p:tgtEl>
                                        <p:attrNameLst>
                                          <p:attrName>ppt_x</p:attrName>
                                        </p:attrNameLst>
                                      </p:cBhvr>
                                      <p:tavLst>
                                        <p:tav tm="0">
                                          <p:val>
                                            <p:strVal val="#ppt_x"/>
                                          </p:val>
                                        </p:tav>
                                        <p:tav tm="100000">
                                          <p:val>
                                            <p:strVal val="#ppt_x"/>
                                          </p:val>
                                        </p:tav>
                                      </p:tavLst>
                                    </p:anim>
                                    <p:anim calcmode="lin" valueType="num">
                                      <p:cBhvr>
                                        <p:cTn id="80" dur="500" fill="hold"/>
                                        <p:tgtEl>
                                          <p:spTgt spid="17"/>
                                        </p:tgtEl>
                                        <p:attrNameLst>
                                          <p:attrName>ppt_y</p:attrName>
                                        </p:attrNameLst>
                                      </p:cBhvr>
                                      <p:tavLst>
                                        <p:tav tm="0">
                                          <p:val>
                                            <p:strVal val="#ppt_y+.1"/>
                                          </p:val>
                                        </p:tav>
                                        <p:tav tm="100000">
                                          <p:val>
                                            <p:strVal val="#ppt_y"/>
                                          </p:val>
                                        </p:tav>
                                      </p:tavLst>
                                    </p:anim>
                                  </p:childTnLst>
                                </p:cTn>
                              </p:par>
                            </p:childTnLst>
                          </p:cTn>
                        </p:par>
                        <p:par>
                          <p:cTn id="81" fill="hold">
                            <p:stCondLst>
                              <p:cond delay="8000"/>
                            </p:stCondLst>
                            <p:childTnLst>
                              <p:par>
                                <p:cTn id="82" presetID="53" presetClass="entr" presetSubtype="16" fill="hold" grpId="0" nodeType="afterEffect">
                                  <p:stCondLst>
                                    <p:cond delay="0"/>
                                  </p:stCondLst>
                                  <p:childTnLst>
                                    <p:set>
                                      <p:cBhvr>
                                        <p:cTn id="83" dur="1" fill="hold">
                                          <p:stCondLst>
                                            <p:cond delay="0"/>
                                          </p:stCondLst>
                                        </p:cTn>
                                        <p:tgtEl>
                                          <p:spTgt spid="33"/>
                                        </p:tgtEl>
                                        <p:attrNameLst>
                                          <p:attrName>style.visibility</p:attrName>
                                        </p:attrNameLst>
                                      </p:cBhvr>
                                      <p:to>
                                        <p:strVal val="visible"/>
                                      </p:to>
                                    </p:set>
                                    <p:anim calcmode="lin" valueType="num">
                                      <p:cBhvr>
                                        <p:cTn id="84" dur="750" fill="hold"/>
                                        <p:tgtEl>
                                          <p:spTgt spid="33"/>
                                        </p:tgtEl>
                                        <p:attrNameLst>
                                          <p:attrName>ppt_w</p:attrName>
                                        </p:attrNameLst>
                                      </p:cBhvr>
                                      <p:tavLst>
                                        <p:tav tm="0">
                                          <p:val>
                                            <p:fltVal val="0"/>
                                          </p:val>
                                        </p:tav>
                                        <p:tav tm="100000">
                                          <p:val>
                                            <p:strVal val="#ppt_w"/>
                                          </p:val>
                                        </p:tav>
                                      </p:tavLst>
                                    </p:anim>
                                    <p:anim calcmode="lin" valueType="num">
                                      <p:cBhvr>
                                        <p:cTn id="85" dur="750" fill="hold"/>
                                        <p:tgtEl>
                                          <p:spTgt spid="33"/>
                                        </p:tgtEl>
                                        <p:attrNameLst>
                                          <p:attrName>ppt_h</p:attrName>
                                        </p:attrNameLst>
                                      </p:cBhvr>
                                      <p:tavLst>
                                        <p:tav tm="0">
                                          <p:val>
                                            <p:fltVal val="0"/>
                                          </p:val>
                                        </p:tav>
                                        <p:tav tm="100000">
                                          <p:val>
                                            <p:strVal val="#ppt_h"/>
                                          </p:val>
                                        </p:tav>
                                      </p:tavLst>
                                    </p:anim>
                                    <p:animEffect transition="in" filter="fade">
                                      <p:cBhvr>
                                        <p:cTn id="86" dur="750"/>
                                        <p:tgtEl>
                                          <p:spTgt spid="33"/>
                                        </p:tgtEl>
                                      </p:cBhvr>
                                    </p:animEffect>
                                  </p:childTnLst>
                                </p:cTn>
                              </p:par>
                            </p:childTnLst>
                          </p:cTn>
                        </p:par>
                        <p:par>
                          <p:cTn id="87" fill="hold">
                            <p:stCondLst>
                              <p:cond delay="9000"/>
                            </p:stCondLst>
                            <p:childTnLst>
                              <p:par>
                                <p:cTn id="88" presetID="22" presetClass="entr" presetSubtype="8"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wipe(left)">
                                      <p:cBhvr>
                                        <p:cTn id="90" dur="500"/>
                                        <p:tgtEl>
                                          <p:spTgt spid="15"/>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Effect transition="in" filter="wipe(left)">
                                      <p:cBhvr>
                                        <p:cTn id="93" dur="500"/>
                                        <p:tgtEl>
                                          <p:spTgt spid="16"/>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18"/>
                                        </p:tgtEl>
                                        <p:attrNameLst>
                                          <p:attrName>style.visibility</p:attrName>
                                        </p:attrNameLst>
                                      </p:cBhvr>
                                      <p:to>
                                        <p:strVal val="visible"/>
                                      </p:to>
                                    </p:set>
                                    <p:animEffect transition="in" filter="wipe(left)">
                                      <p:cBhvr>
                                        <p:cTn id="96" dur="500"/>
                                        <p:tgtEl>
                                          <p:spTgt spid="18"/>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left)">
                                      <p:cBhvr>
                                        <p:cTn id="99" dur="500"/>
                                        <p:tgtEl>
                                          <p:spTgt spid="19"/>
                                        </p:tgtEl>
                                      </p:cBhvr>
                                    </p:animEffect>
                                  </p:childTnLst>
                                </p:cTn>
                              </p:par>
                              <p:par>
                                <p:cTn id="100" presetID="22" presetClass="entr" presetSubtype="2" fill="hold" grpId="0" nodeType="withEffect">
                                  <p:stCondLst>
                                    <p:cond delay="0"/>
                                  </p:stCondLst>
                                  <p:childTnLst>
                                    <p:set>
                                      <p:cBhvr>
                                        <p:cTn id="101" dur="1" fill="hold">
                                          <p:stCondLst>
                                            <p:cond delay="0"/>
                                          </p:stCondLst>
                                        </p:cTn>
                                        <p:tgtEl>
                                          <p:spTgt spid="20"/>
                                        </p:tgtEl>
                                        <p:attrNameLst>
                                          <p:attrName>style.visibility</p:attrName>
                                        </p:attrNameLst>
                                      </p:cBhvr>
                                      <p:to>
                                        <p:strVal val="visible"/>
                                      </p:to>
                                    </p:set>
                                    <p:animEffect transition="in" filter="wipe(right)">
                                      <p:cBhvr>
                                        <p:cTn id="102" dur="500"/>
                                        <p:tgtEl>
                                          <p:spTgt spid="20"/>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21"/>
                                        </p:tgtEl>
                                        <p:attrNameLst>
                                          <p:attrName>style.visibility</p:attrName>
                                        </p:attrNameLst>
                                      </p:cBhvr>
                                      <p:to>
                                        <p:strVal val="visible"/>
                                      </p:to>
                                    </p:set>
                                    <p:animEffect transition="in" filter="wipe(right)">
                                      <p:cBhvr>
                                        <p:cTn id="105" dur="500"/>
                                        <p:tgtEl>
                                          <p:spTgt spid="21"/>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27"/>
                                        </p:tgtEl>
                                        <p:attrNameLst>
                                          <p:attrName>style.visibility</p:attrName>
                                        </p:attrNameLst>
                                      </p:cBhvr>
                                      <p:to>
                                        <p:strVal val="visible"/>
                                      </p:to>
                                    </p:set>
                                    <p:animEffect transition="in" filter="wipe(right)">
                                      <p:cBhvr>
                                        <p:cTn id="1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5" grpId="0"/>
      <p:bldP spid="16" grpId="0"/>
      <p:bldP spid="17" grpId="0" animBg="1"/>
      <p:bldP spid="18" grpId="0"/>
      <p:bldP spid="19" grpId="0"/>
      <p:bldP spid="20" grpId="0"/>
      <p:bldP spid="21" grpId="0"/>
      <p:bldP spid="26" grpId="0"/>
      <p:bldP spid="27" grpId="0"/>
      <p:bldP spid="28" grpId="0" animBg="1"/>
      <p:bldP spid="29" grpId="0" animBg="1"/>
      <p:bldP spid="30" grpId="0"/>
      <p:bldP spid="31" grpId="0"/>
      <p:bldP spid="32" grpId="0"/>
      <p:bldP spid="33" grpId="0"/>
      <p:bldP spid="34" grpId="0" animBg="1"/>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12"/>
          <p:cNvSpPr>
            <a:spLocks noChangeArrowheads="1"/>
          </p:cNvSpPr>
          <p:nvPr/>
        </p:nvSpPr>
        <p:spPr bwMode="auto">
          <a:xfrm rot="16200000" flipV="1">
            <a:off x="6550204" y="702353"/>
            <a:ext cx="573983" cy="1146014"/>
          </a:xfrm>
          <a:custGeom>
            <a:avLst/>
            <a:gdLst>
              <a:gd name="T0" fmla="*/ 0 w 498"/>
              <a:gd name="T1" fmla="*/ 0 h 994"/>
              <a:gd name="T2" fmla="*/ 498 w 498"/>
              <a:gd name="T3" fmla="*/ 498 h 994"/>
              <a:gd name="T4" fmla="*/ 0 w 498"/>
              <a:gd name="T5" fmla="*/ 994 h 994"/>
              <a:gd name="T6" fmla="*/ 0 w 498"/>
              <a:gd name="T7" fmla="*/ 0 h 994"/>
              <a:gd name="T8" fmla="*/ 0 60000 65536"/>
              <a:gd name="T9" fmla="*/ 0 60000 65536"/>
              <a:gd name="T10" fmla="*/ 0 60000 65536"/>
              <a:gd name="T11" fmla="*/ 0 60000 65536"/>
              <a:gd name="T12" fmla="*/ 0 w 498"/>
              <a:gd name="T13" fmla="*/ 0 h 994"/>
              <a:gd name="T14" fmla="*/ 498 w 498"/>
              <a:gd name="T15" fmla="*/ 994 h 994"/>
            </a:gdLst>
            <a:ahLst/>
            <a:cxnLst>
              <a:cxn ang="T8">
                <a:pos x="T0" y="T1"/>
              </a:cxn>
              <a:cxn ang="T9">
                <a:pos x="T2" y="T3"/>
              </a:cxn>
              <a:cxn ang="T10">
                <a:pos x="T4" y="T5"/>
              </a:cxn>
              <a:cxn ang="T11">
                <a:pos x="T6" y="T7"/>
              </a:cxn>
            </a:cxnLst>
            <a:rect l="T12" t="T13" r="T14" b="T15"/>
            <a:pathLst>
              <a:path w="498" h="994">
                <a:moveTo>
                  <a:pt x="0" y="0"/>
                </a:moveTo>
                <a:lnTo>
                  <a:pt x="498" y="498"/>
                </a:lnTo>
                <a:lnTo>
                  <a:pt x="0" y="994"/>
                </a:lnTo>
                <a:lnTo>
                  <a:pt x="0" y="0"/>
                </a:lnTo>
                <a:close/>
              </a:path>
            </a:pathLst>
          </a:custGeom>
          <a:solidFill>
            <a:schemeClr val="accent1"/>
          </a:solidFill>
          <a:ln>
            <a:noFill/>
          </a:ln>
          <a:effectLst/>
          <a:scene3d>
            <a:camera prst="orthographicFront">
              <a:rot lat="0" lon="0" rev="0"/>
            </a:camera>
            <a:lightRig rig="glow" dir="t">
              <a:rot lat="0" lon="0" rev="4800000"/>
            </a:lightRig>
          </a:scene3d>
          <a:sp3d prstMaterial="matte">
            <a:bevelT w="0" h="0"/>
          </a:sp3d>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10" name="Freeform 13"/>
          <p:cNvSpPr>
            <a:spLocks noChangeArrowheads="1"/>
          </p:cNvSpPr>
          <p:nvPr/>
        </p:nvSpPr>
        <p:spPr bwMode="auto">
          <a:xfrm rot="16200000">
            <a:off x="2285744" y="3886687"/>
            <a:ext cx="612073" cy="1368151"/>
          </a:xfrm>
          <a:custGeom>
            <a:avLst/>
            <a:gdLst>
              <a:gd name="T0" fmla="*/ 496 w 496"/>
              <a:gd name="T1" fmla="*/ 994 h 994"/>
              <a:gd name="T2" fmla="*/ 0 w 496"/>
              <a:gd name="T3" fmla="*/ 498 h 994"/>
              <a:gd name="T4" fmla="*/ 496 w 496"/>
              <a:gd name="T5" fmla="*/ 0 h 994"/>
              <a:gd name="T6" fmla="*/ 496 w 496"/>
              <a:gd name="T7" fmla="*/ 994 h 994"/>
              <a:gd name="T8" fmla="*/ 0 60000 65536"/>
              <a:gd name="T9" fmla="*/ 0 60000 65536"/>
              <a:gd name="T10" fmla="*/ 0 60000 65536"/>
              <a:gd name="T11" fmla="*/ 0 60000 65536"/>
              <a:gd name="T12" fmla="*/ 0 w 496"/>
              <a:gd name="T13" fmla="*/ 0 h 994"/>
              <a:gd name="T14" fmla="*/ 496 w 496"/>
              <a:gd name="T15" fmla="*/ 994 h 994"/>
            </a:gdLst>
            <a:ahLst/>
            <a:cxnLst>
              <a:cxn ang="T8">
                <a:pos x="T0" y="T1"/>
              </a:cxn>
              <a:cxn ang="T9">
                <a:pos x="T2" y="T3"/>
              </a:cxn>
              <a:cxn ang="T10">
                <a:pos x="T4" y="T5"/>
              </a:cxn>
              <a:cxn ang="T11">
                <a:pos x="T6" y="T7"/>
              </a:cxn>
            </a:cxnLst>
            <a:rect l="T12" t="T13" r="T14" b="T15"/>
            <a:pathLst>
              <a:path w="496" h="994">
                <a:moveTo>
                  <a:pt x="496" y="994"/>
                </a:moveTo>
                <a:lnTo>
                  <a:pt x="0" y="498"/>
                </a:lnTo>
                <a:lnTo>
                  <a:pt x="496" y="0"/>
                </a:lnTo>
                <a:lnTo>
                  <a:pt x="496" y="994"/>
                </a:lnTo>
                <a:close/>
              </a:path>
            </a:pathLst>
          </a:custGeom>
          <a:solidFill>
            <a:schemeClr val="accent2"/>
          </a:solidFill>
          <a:ln>
            <a:noFill/>
          </a:ln>
          <a:effectLst/>
          <a:scene3d>
            <a:camera prst="orthographicFront">
              <a:rot lat="0" lon="0" rev="0"/>
            </a:camera>
            <a:lightRig rig="glow" dir="t">
              <a:rot lat="0" lon="0" rev="4800000"/>
            </a:lightRig>
          </a:scene3d>
          <a:sp3d prstMaterial="matte">
            <a:bevelT w="0" h="0"/>
          </a:sp3d>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11" name="TextBox 341"/>
          <p:cNvSpPr>
            <a:spLocks noChangeArrowheads="1"/>
          </p:cNvSpPr>
          <p:nvPr/>
        </p:nvSpPr>
        <p:spPr bwMode="auto">
          <a:xfrm>
            <a:off x="2172762" y="1575465"/>
            <a:ext cx="800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矩形 11"/>
          <p:cNvSpPr>
            <a:spLocks noChangeArrowheads="1"/>
          </p:cNvSpPr>
          <p:nvPr/>
        </p:nvSpPr>
        <p:spPr bwMode="auto">
          <a:xfrm>
            <a:off x="1174283" y="1865144"/>
            <a:ext cx="3092450" cy="69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在这里输入内容文本在这里输入内容文本在这里输入内容文本在这里输入内容文本在这里输入内容文本在这里输入内容文本</a:t>
            </a:r>
          </a:p>
        </p:txBody>
      </p:sp>
      <p:sp>
        <p:nvSpPr>
          <p:cNvPr id="13" name="TextBox 682"/>
          <p:cNvSpPr>
            <a:spLocks noChangeArrowheads="1"/>
          </p:cNvSpPr>
          <p:nvPr/>
        </p:nvSpPr>
        <p:spPr bwMode="auto">
          <a:xfrm>
            <a:off x="6588224" y="1096380"/>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1200" dirty="0">
                <a:solidFill>
                  <a:schemeClr val="bg1"/>
                </a:solidFill>
                <a:latin typeface="微软雅黑" panose="020B0503020204020204" pitchFamily="34" charset="-122"/>
                <a:ea typeface="微软雅黑" panose="020B0503020204020204" pitchFamily="34" charset="-122"/>
              </a:rPr>
              <a:t>反应</a:t>
            </a:r>
            <a:endParaRPr lang="en-US" altLang="zh-CN" sz="1200" dirty="0">
              <a:solidFill>
                <a:schemeClr val="bg1"/>
              </a:solidFill>
              <a:latin typeface="微软雅黑" panose="020B0503020204020204" pitchFamily="34" charset="-122"/>
              <a:ea typeface="微软雅黑" panose="020B0503020204020204" pitchFamily="34" charset="-122"/>
            </a:endParaRPr>
          </a:p>
          <a:p>
            <a:pPr algn="ctr"/>
            <a:r>
              <a:rPr lang="zh-CN" altLang="en-US" sz="1200" dirty="0">
                <a:solidFill>
                  <a:schemeClr val="bg1"/>
                </a:solidFill>
                <a:latin typeface="微软雅黑" panose="020B0503020204020204" pitchFamily="34" charset="-122"/>
                <a:ea typeface="微软雅黑" panose="020B0503020204020204" pitchFamily="34" charset="-122"/>
              </a:rPr>
              <a:t>缓慢</a:t>
            </a:r>
          </a:p>
        </p:txBody>
      </p:sp>
      <p:sp>
        <p:nvSpPr>
          <p:cNvPr id="14" name="TextBox 344"/>
          <p:cNvSpPr>
            <a:spLocks noChangeArrowheads="1"/>
          </p:cNvSpPr>
          <p:nvPr/>
        </p:nvSpPr>
        <p:spPr bwMode="auto">
          <a:xfrm>
            <a:off x="6137543" y="3231649"/>
            <a:ext cx="800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矩形 14"/>
          <p:cNvSpPr>
            <a:spLocks noChangeArrowheads="1"/>
          </p:cNvSpPr>
          <p:nvPr/>
        </p:nvSpPr>
        <p:spPr bwMode="auto">
          <a:xfrm>
            <a:off x="5138272" y="3545238"/>
            <a:ext cx="3094037" cy="69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在这里输入内容文本在这里输入内容文本在这里输入内容文本在这里输入内容文本在这里输入内容文本在这里输入内容文本</a:t>
            </a:r>
          </a:p>
        </p:txBody>
      </p:sp>
      <p:sp>
        <p:nvSpPr>
          <p:cNvPr id="16" name="TextBox 682"/>
          <p:cNvSpPr>
            <a:spLocks noChangeArrowheads="1"/>
          </p:cNvSpPr>
          <p:nvPr/>
        </p:nvSpPr>
        <p:spPr bwMode="auto">
          <a:xfrm>
            <a:off x="2339752" y="4264732"/>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1200" dirty="0">
                <a:solidFill>
                  <a:schemeClr val="bg1"/>
                </a:solidFill>
                <a:latin typeface="微软雅黑" panose="020B0503020204020204" pitchFamily="34" charset="-122"/>
                <a:ea typeface="微软雅黑" panose="020B0503020204020204" pitchFamily="34" charset="-122"/>
              </a:rPr>
              <a:t>动作</a:t>
            </a:r>
            <a:endParaRPr lang="en-US" altLang="zh-CN" sz="1200" dirty="0">
              <a:solidFill>
                <a:schemeClr val="bg1"/>
              </a:solidFill>
              <a:latin typeface="微软雅黑" panose="020B0503020204020204" pitchFamily="34" charset="-122"/>
              <a:ea typeface="微软雅黑" panose="020B0503020204020204" pitchFamily="34" charset="-122"/>
            </a:endParaRPr>
          </a:p>
          <a:p>
            <a:pPr algn="ctr"/>
            <a:r>
              <a:rPr lang="zh-CN" altLang="en-US" sz="1200" dirty="0">
                <a:solidFill>
                  <a:schemeClr val="bg1"/>
                </a:solidFill>
                <a:latin typeface="微软雅黑" panose="020B0503020204020204" pitchFamily="34" charset="-122"/>
                <a:ea typeface="微软雅黑" panose="020B0503020204020204" pitchFamily="34" charset="-122"/>
              </a:rPr>
              <a:t>迟缓</a:t>
            </a:r>
          </a:p>
        </p:txBody>
      </p:sp>
      <p:sp>
        <p:nvSpPr>
          <p:cNvPr id="17" name="矩形 16"/>
          <p:cNvSpPr/>
          <p:nvPr/>
        </p:nvSpPr>
        <p:spPr>
          <a:xfrm>
            <a:off x="5004048" y="1611421"/>
            <a:ext cx="2968366" cy="1357167"/>
          </a:xfrm>
          <a:prstGeom prst="rect">
            <a:avLst/>
          </a:prstGeom>
          <a:blipFill dpi="0"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791580" y="2680556"/>
            <a:ext cx="2856566" cy="1357167"/>
          </a:xfrm>
          <a:prstGeom prst="rect">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2" presetClass="entr" presetSubtype="8"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p:tgtEl>
                                          <p:spTgt spid="17"/>
                                        </p:tgtEl>
                                        <p:attrNameLst>
                                          <p:attrName>ppt_x</p:attrName>
                                        </p:attrNameLst>
                                      </p:cBhvr>
                                      <p:tavLst>
                                        <p:tav tm="0">
                                          <p:val>
                                            <p:strVal val="#ppt_x-#ppt_w*1.125000"/>
                                          </p:val>
                                        </p:tav>
                                        <p:tav tm="100000">
                                          <p:val>
                                            <p:strVal val="#ppt_x"/>
                                          </p:val>
                                        </p:tav>
                                      </p:tavLst>
                                    </p:anim>
                                    <p:animEffect transition="in" filter="wipe(right)">
                                      <p:cBhvr>
                                        <p:cTn id="25" dur="500"/>
                                        <p:tgtEl>
                                          <p:spTgt spid="17"/>
                                        </p:tgtEl>
                                      </p:cBhvr>
                                    </p:animEffect>
                                  </p:childTnLst>
                                </p:cTn>
                              </p:par>
                              <p:par>
                                <p:cTn id="26" presetID="12" presetClass="entr" presetSubtype="2"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p:tgtEl>
                                          <p:spTgt spid="18"/>
                                        </p:tgtEl>
                                        <p:attrNameLst>
                                          <p:attrName>ppt_x</p:attrName>
                                        </p:attrNameLst>
                                      </p:cBhvr>
                                      <p:tavLst>
                                        <p:tav tm="0">
                                          <p:val>
                                            <p:strVal val="#ppt_x+#ppt_w*1.125000"/>
                                          </p:val>
                                        </p:tav>
                                        <p:tav tm="100000">
                                          <p:val>
                                            <p:strVal val="#ppt_x"/>
                                          </p:val>
                                        </p:tav>
                                      </p:tavLst>
                                    </p:anim>
                                    <p:animEffect transition="in" filter="wipe(left)">
                                      <p:cBhvr>
                                        <p:cTn id="29" dur="500"/>
                                        <p:tgtEl>
                                          <p:spTgt spid="18"/>
                                        </p:tgtEl>
                                      </p:cBhvr>
                                    </p:animEffect>
                                  </p:childTnLst>
                                </p:cTn>
                              </p:par>
                            </p:childTnLst>
                          </p:cTn>
                        </p:par>
                        <p:par>
                          <p:cTn id="30" fill="hold">
                            <p:stCondLst>
                              <p:cond delay="1000"/>
                            </p:stCondLst>
                            <p:childTnLst>
                              <p:par>
                                <p:cTn id="31" presetID="2" presetClass="entr" presetSubtype="4"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par>
                          <p:cTn id="39" fill="hold">
                            <p:stCondLst>
                              <p:cond delay="1500"/>
                            </p:stCondLst>
                            <p:childTnLst>
                              <p:par>
                                <p:cTn id="40" presetID="53" presetClass="entr" presetSubtype="16" fill="hold" grpId="0" nodeType="afterEffect">
                                  <p:stCondLst>
                                    <p:cond delay="0"/>
                                  </p:stCondLst>
                                  <p:iterate type="lt">
                                    <p:tmPct val="10000"/>
                                  </p:iterate>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par>
                                <p:cTn id="45" presetID="53" presetClass="entr" presetSubtype="16" fill="hold" grpId="0" nodeType="withEffect">
                                  <p:stCondLst>
                                    <p:cond delay="0"/>
                                  </p:stCondLst>
                                  <p:iterate type="lt">
                                    <p:tmPct val="10000"/>
                                  </p:iterate>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P spid="13" grpId="0"/>
      <p:bldP spid="14" grpId="0"/>
      <p:bldP spid="15" grpId="0"/>
      <p:bldP spid="16" grpId="0"/>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85" name="组合 60"/>
          <p:cNvPicPr>
            <a:picLocks noChangeArrowheads="1"/>
          </p:cNvPicPr>
          <p:nvPr/>
        </p:nvPicPr>
        <p:blipFill>
          <a:blip r:embed="rId2" cstate="print">
            <a:biLevel thresh="50000"/>
            <a:lum bright="40000"/>
          </a:blip>
          <a:srcRect/>
          <a:stretch>
            <a:fillRect/>
          </a:stretch>
        </p:blipFill>
        <p:spPr bwMode="auto">
          <a:xfrm>
            <a:off x="1895475" y="2731343"/>
            <a:ext cx="5334000" cy="573265"/>
          </a:xfrm>
          <a:prstGeom prst="rect">
            <a:avLst/>
          </a:prstGeom>
          <a:noFill/>
          <a:ln w="9525">
            <a:noFill/>
            <a:miter lim="800000"/>
            <a:headEnd/>
            <a:tailEnd/>
          </a:ln>
        </p:spPr>
      </p:pic>
      <p:sp>
        <p:nvSpPr>
          <p:cNvPr id="28686" name="矩形 68"/>
          <p:cNvSpPr>
            <a:spLocks noChangeArrowheads="1"/>
          </p:cNvSpPr>
          <p:nvPr/>
        </p:nvSpPr>
        <p:spPr bwMode="auto">
          <a:xfrm>
            <a:off x="4756150" y="2755164"/>
            <a:ext cx="1876425" cy="149271"/>
          </a:xfrm>
          <a:prstGeom prst="rect">
            <a:avLst/>
          </a:prstGeom>
          <a:solidFill>
            <a:srgbClr val="D9D9D9"/>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28687" name="矩形 69"/>
          <p:cNvSpPr>
            <a:spLocks noChangeArrowheads="1"/>
          </p:cNvSpPr>
          <p:nvPr/>
        </p:nvSpPr>
        <p:spPr bwMode="auto">
          <a:xfrm>
            <a:off x="3316289" y="2904435"/>
            <a:ext cx="3316287" cy="173090"/>
          </a:xfrm>
          <a:prstGeom prst="rect">
            <a:avLst/>
          </a:prstGeom>
          <a:solidFill>
            <a:srgbClr val="7F7F7F"/>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28688" name="矩形 70"/>
          <p:cNvSpPr>
            <a:spLocks noChangeArrowheads="1"/>
          </p:cNvSpPr>
          <p:nvPr/>
        </p:nvSpPr>
        <p:spPr bwMode="auto">
          <a:xfrm>
            <a:off x="5694363" y="3072762"/>
            <a:ext cx="938212" cy="154035"/>
          </a:xfrm>
          <a:prstGeom prst="rect">
            <a:avLst/>
          </a:prstGeom>
          <a:solidFill>
            <a:srgbClr val="404040"/>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cxnSp>
        <p:nvCxnSpPr>
          <p:cNvPr id="28689" name="直接连接符 71"/>
          <p:cNvCxnSpPr>
            <a:cxnSpLocks noChangeShapeType="1"/>
          </p:cNvCxnSpPr>
          <p:nvPr/>
        </p:nvCxnSpPr>
        <p:spPr bwMode="auto">
          <a:xfrm flipV="1">
            <a:off x="4756150" y="2377222"/>
            <a:ext cx="0" cy="381118"/>
          </a:xfrm>
          <a:prstGeom prst="line">
            <a:avLst/>
          </a:prstGeom>
          <a:noFill/>
          <a:ln w="9525">
            <a:solidFill>
              <a:schemeClr val="tx1"/>
            </a:solidFill>
            <a:round/>
          </a:ln>
        </p:spPr>
      </p:cxnSp>
      <p:grpSp>
        <p:nvGrpSpPr>
          <p:cNvPr id="2" name="组合 72"/>
          <p:cNvGrpSpPr/>
          <p:nvPr/>
        </p:nvGrpSpPr>
        <p:grpSpPr bwMode="auto">
          <a:xfrm>
            <a:off x="4503739" y="1872241"/>
            <a:ext cx="504825" cy="504981"/>
            <a:chOff x="0" y="0"/>
            <a:chExt cx="504056" cy="504056"/>
          </a:xfrm>
        </p:grpSpPr>
        <p:sp>
          <p:nvSpPr>
            <p:cNvPr id="22551" name="椭圆 73"/>
            <p:cNvSpPr>
              <a:spLocks noChangeArrowheads="1"/>
            </p:cNvSpPr>
            <p:nvPr/>
          </p:nvSpPr>
          <p:spPr bwMode="auto">
            <a:xfrm>
              <a:off x="0" y="0"/>
              <a:ext cx="504056" cy="504056"/>
            </a:xfrm>
            <a:prstGeom prst="ellipse">
              <a:avLst/>
            </a:prstGeom>
            <a:solidFill>
              <a:schemeClr val="accent1"/>
            </a:solidFill>
            <a:ln w="9525">
              <a:noFill/>
              <a:round/>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22552" name="Freeform 6"/>
            <p:cNvSpPr>
              <a:spLocks noEditPoints="1"/>
            </p:cNvSpPr>
            <p:nvPr/>
          </p:nvSpPr>
          <p:spPr bwMode="auto">
            <a:xfrm>
              <a:off x="110569" y="68346"/>
              <a:ext cx="282917" cy="367363"/>
            </a:xfrm>
            <a:custGeom>
              <a:avLst/>
              <a:gdLst>
                <a:gd name="T0" fmla="*/ 2147483646 w 251"/>
                <a:gd name="T1" fmla="*/ 2147483646 h 326"/>
                <a:gd name="T2" fmla="*/ 2147483646 w 251"/>
                <a:gd name="T3" fmla="*/ 2147483646 h 326"/>
                <a:gd name="T4" fmla="*/ 2147483646 w 251"/>
                <a:gd name="T5" fmla="*/ 2147483646 h 326"/>
                <a:gd name="T6" fmla="*/ 2147483646 w 251"/>
                <a:gd name="T7" fmla="*/ 2147483646 h 326"/>
                <a:gd name="T8" fmla="*/ 2147483646 w 251"/>
                <a:gd name="T9" fmla="*/ 2147483646 h 326"/>
                <a:gd name="T10" fmla="*/ 2147483646 w 251"/>
                <a:gd name="T11" fmla="*/ 2147483646 h 326"/>
                <a:gd name="T12" fmla="*/ 2147483646 w 251"/>
                <a:gd name="T13" fmla="*/ 2147483646 h 326"/>
                <a:gd name="T14" fmla="*/ 2147483646 w 251"/>
                <a:gd name="T15" fmla="*/ 2147483646 h 326"/>
                <a:gd name="T16" fmla="*/ 2147483646 w 251"/>
                <a:gd name="T17" fmla="*/ 2147483646 h 326"/>
                <a:gd name="T18" fmla="*/ 2147483646 w 251"/>
                <a:gd name="T19" fmla="*/ 2147483646 h 326"/>
                <a:gd name="T20" fmla="*/ 2147483646 w 251"/>
                <a:gd name="T21" fmla="*/ 2147483646 h 326"/>
                <a:gd name="T22" fmla="*/ 2147483646 w 251"/>
                <a:gd name="T23" fmla="*/ 2147483646 h 326"/>
                <a:gd name="T24" fmla="*/ 2147483646 w 251"/>
                <a:gd name="T25" fmla="*/ 2147483646 h 326"/>
                <a:gd name="T26" fmla="*/ 2147483646 w 251"/>
                <a:gd name="T27" fmla="*/ 2147483646 h 326"/>
                <a:gd name="T28" fmla="*/ 2147483646 w 251"/>
                <a:gd name="T29" fmla="*/ 2147483646 h 326"/>
                <a:gd name="T30" fmla="*/ 2147483646 w 251"/>
                <a:gd name="T31" fmla="*/ 2147483646 h 326"/>
                <a:gd name="T32" fmla="*/ 2147483646 w 251"/>
                <a:gd name="T33" fmla="*/ 2147483646 h 326"/>
                <a:gd name="T34" fmla="*/ 2147483646 w 251"/>
                <a:gd name="T35" fmla="*/ 2147483646 h 326"/>
                <a:gd name="T36" fmla="*/ 2147483646 w 251"/>
                <a:gd name="T37" fmla="*/ 2147483646 h 326"/>
                <a:gd name="T38" fmla="*/ 2147483646 w 251"/>
                <a:gd name="T39" fmla="*/ 2147483646 h 326"/>
                <a:gd name="T40" fmla="*/ 2147483646 w 251"/>
                <a:gd name="T41" fmla="*/ 2147483646 h 326"/>
                <a:gd name="T42" fmla="*/ 2147483646 w 251"/>
                <a:gd name="T43" fmla="*/ 2147483646 h 326"/>
                <a:gd name="T44" fmla="*/ 2147483646 w 251"/>
                <a:gd name="T45" fmla="*/ 2147483646 h 326"/>
                <a:gd name="T46" fmla="*/ 2147483646 w 251"/>
                <a:gd name="T47" fmla="*/ 2147483646 h 326"/>
                <a:gd name="T48" fmla="*/ 2147483646 w 251"/>
                <a:gd name="T49" fmla="*/ 2147483646 h 326"/>
                <a:gd name="T50" fmla="*/ 2147483646 w 251"/>
                <a:gd name="T51" fmla="*/ 2147483646 h 326"/>
                <a:gd name="T52" fmla="*/ 2147483646 w 251"/>
                <a:gd name="T53" fmla="*/ 2147483646 h 326"/>
                <a:gd name="T54" fmla="*/ 2147483646 w 251"/>
                <a:gd name="T55" fmla="*/ 2147483646 h 326"/>
                <a:gd name="T56" fmla="*/ 2147483646 w 251"/>
                <a:gd name="T57" fmla="*/ 2147483646 h 326"/>
                <a:gd name="T58" fmla="*/ 2147483646 w 251"/>
                <a:gd name="T59" fmla="*/ 2147483646 h 326"/>
                <a:gd name="T60" fmla="*/ 2147483646 w 251"/>
                <a:gd name="T61" fmla="*/ 2147483646 h 326"/>
                <a:gd name="T62" fmla="*/ 2147483646 w 251"/>
                <a:gd name="T63" fmla="*/ 2147483646 h 326"/>
                <a:gd name="T64" fmla="*/ 2147483646 w 251"/>
                <a:gd name="T65" fmla="*/ 2147483646 h 326"/>
                <a:gd name="T66" fmla="*/ 2147483646 w 251"/>
                <a:gd name="T67" fmla="*/ 2147483646 h 326"/>
                <a:gd name="T68" fmla="*/ 2147483646 w 251"/>
                <a:gd name="T69" fmla="*/ 2147483646 h 326"/>
                <a:gd name="T70" fmla="*/ 2147483646 w 251"/>
                <a:gd name="T71" fmla="*/ 2147483646 h 326"/>
                <a:gd name="T72" fmla="*/ 2147483646 w 251"/>
                <a:gd name="T73" fmla="*/ 2147483646 h 3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 h="326">
                  <a:moveTo>
                    <a:pt x="45" y="298"/>
                  </a:moveTo>
                  <a:cubicBezTo>
                    <a:pt x="33" y="298"/>
                    <a:pt x="33" y="298"/>
                    <a:pt x="33" y="298"/>
                  </a:cubicBezTo>
                  <a:cubicBezTo>
                    <a:pt x="4" y="298"/>
                    <a:pt x="0" y="279"/>
                    <a:pt x="7" y="253"/>
                  </a:cubicBezTo>
                  <a:cubicBezTo>
                    <a:pt x="26" y="180"/>
                    <a:pt x="26" y="180"/>
                    <a:pt x="26" y="180"/>
                  </a:cubicBezTo>
                  <a:cubicBezTo>
                    <a:pt x="29" y="168"/>
                    <a:pt x="35" y="158"/>
                    <a:pt x="42" y="151"/>
                  </a:cubicBezTo>
                  <a:cubicBezTo>
                    <a:pt x="44" y="150"/>
                    <a:pt x="44" y="150"/>
                    <a:pt x="44" y="150"/>
                  </a:cubicBezTo>
                  <a:cubicBezTo>
                    <a:pt x="45" y="149"/>
                    <a:pt x="45" y="149"/>
                    <a:pt x="45" y="149"/>
                  </a:cubicBezTo>
                  <a:cubicBezTo>
                    <a:pt x="77" y="141"/>
                    <a:pt x="77" y="141"/>
                    <a:pt x="77" y="141"/>
                  </a:cubicBezTo>
                  <a:cubicBezTo>
                    <a:pt x="74" y="171"/>
                    <a:pt x="74" y="171"/>
                    <a:pt x="74" y="171"/>
                  </a:cubicBezTo>
                  <a:cubicBezTo>
                    <a:pt x="83" y="170"/>
                    <a:pt x="83" y="170"/>
                    <a:pt x="83" y="170"/>
                  </a:cubicBezTo>
                  <a:cubicBezTo>
                    <a:pt x="76" y="177"/>
                    <a:pt x="76" y="177"/>
                    <a:pt x="76" y="177"/>
                  </a:cubicBezTo>
                  <a:cubicBezTo>
                    <a:pt x="76" y="178"/>
                    <a:pt x="76" y="178"/>
                    <a:pt x="76" y="178"/>
                  </a:cubicBezTo>
                  <a:cubicBezTo>
                    <a:pt x="77" y="178"/>
                    <a:pt x="81" y="186"/>
                    <a:pt x="87" y="197"/>
                  </a:cubicBezTo>
                  <a:cubicBezTo>
                    <a:pt x="54" y="197"/>
                    <a:pt x="54" y="197"/>
                    <a:pt x="54" y="197"/>
                  </a:cubicBezTo>
                  <a:cubicBezTo>
                    <a:pt x="45" y="206"/>
                    <a:pt x="45" y="206"/>
                    <a:pt x="45" y="206"/>
                  </a:cubicBezTo>
                  <a:cubicBezTo>
                    <a:pt x="45" y="298"/>
                    <a:pt x="45" y="298"/>
                    <a:pt x="45" y="298"/>
                  </a:cubicBezTo>
                  <a:close/>
                  <a:moveTo>
                    <a:pt x="58" y="210"/>
                  </a:moveTo>
                  <a:cubicBezTo>
                    <a:pt x="58" y="297"/>
                    <a:pt x="58" y="297"/>
                    <a:pt x="58" y="297"/>
                  </a:cubicBezTo>
                  <a:cubicBezTo>
                    <a:pt x="198" y="297"/>
                    <a:pt x="198" y="297"/>
                    <a:pt x="198" y="297"/>
                  </a:cubicBezTo>
                  <a:cubicBezTo>
                    <a:pt x="198" y="210"/>
                    <a:pt x="198" y="210"/>
                    <a:pt x="198" y="210"/>
                  </a:cubicBezTo>
                  <a:cubicBezTo>
                    <a:pt x="58" y="210"/>
                    <a:pt x="58" y="210"/>
                    <a:pt x="58" y="210"/>
                  </a:cubicBezTo>
                  <a:close/>
                  <a:moveTo>
                    <a:pt x="82" y="92"/>
                  </a:moveTo>
                  <a:cubicBezTo>
                    <a:pt x="80" y="74"/>
                    <a:pt x="79" y="66"/>
                    <a:pt x="85" y="48"/>
                  </a:cubicBezTo>
                  <a:cubicBezTo>
                    <a:pt x="96" y="56"/>
                    <a:pt x="123" y="52"/>
                    <a:pt x="134" y="47"/>
                  </a:cubicBezTo>
                  <a:cubicBezTo>
                    <a:pt x="140" y="56"/>
                    <a:pt x="151" y="58"/>
                    <a:pt x="161" y="55"/>
                  </a:cubicBezTo>
                  <a:cubicBezTo>
                    <a:pt x="164" y="70"/>
                    <a:pt x="164" y="72"/>
                    <a:pt x="164" y="92"/>
                  </a:cubicBezTo>
                  <a:cubicBezTo>
                    <a:pt x="164" y="92"/>
                    <a:pt x="175" y="82"/>
                    <a:pt x="177" y="74"/>
                  </a:cubicBezTo>
                  <a:cubicBezTo>
                    <a:pt x="179" y="65"/>
                    <a:pt x="175" y="32"/>
                    <a:pt x="171" y="25"/>
                  </a:cubicBezTo>
                  <a:cubicBezTo>
                    <a:pt x="167" y="14"/>
                    <a:pt x="154" y="6"/>
                    <a:pt x="132" y="9"/>
                  </a:cubicBezTo>
                  <a:cubicBezTo>
                    <a:pt x="111" y="0"/>
                    <a:pt x="86" y="9"/>
                    <a:pt x="75" y="21"/>
                  </a:cubicBezTo>
                  <a:cubicBezTo>
                    <a:pt x="71" y="27"/>
                    <a:pt x="65" y="74"/>
                    <a:pt x="70" y="81"/>
                  </a:cubicBezTo>
                  <a:cubicBezTo>
                    <a:pt x="76" y="88"/>
                    <a:pt x="82" y="92"/>
                    <a:pt x="82" y="92"/>
                  </a:cubicBezTo>
                  <a:close/>
                  <a:moveTo>
                    <a:pt x="40" y="311"/>
                  </a:moveTo>
                  <a:cubicBezTo>
                    <a:pt x="215" y="311"/>
                    <a:pt x="215" y="311"/>
                    <a:pt x="215" y="311"/>
                  </a:cubicBezTo>
                  <a:cubicBezTo>
                    <a:pt x="205" y="326"/>
                    <a:pt x="205" y="326"/>
                    <a:pt x="205" y="326"/>
                  </a:cubicBezTo>
                  <a:cubicBezTo>
                    <a:pt x="49" y="326"/>
                    <a:pt x="49" y="326"/>
                    <a:pt x="49" y="326"/>
                  </a:cubicBezTo>
                  <a:cubicBezTo>
                    <a:pt x="40" y="311"/>
                    <a:pt x="40" y="311"/>
                    <a:pt x="40" y="311"/>
                  </a:cubicBezTo>
                  <a:close/>
                  <a:moveTo>
                    <a:pt x="225" y="180"/>
                  </a:moveTo>
                  <a:cubicBezTo>
                    <a:pt x="244" y="253"/>
                    <a:pt x="244" y="253"/>
                    <a:pt x="244" y="253"/>
                  </a:cubicBezTo>
                  <a:cubicBezTo>
                    <a:pt x="251" y="279"/>
                    <a:pt x="248" y="298"/>
                    <a:pt x="218" y="298"/>
                  </a:cubicBezTo>
                  <a:cubicBezTo>
                    <a:pt x="211" y="298"/>
                    <a:pt x="211" y="298"/>
                    <a:pt x="211" y="298"/>
                  </a:cubicBezTo>
                  <a:cubicBezTo>
                    <a:pt x="211" y="206"/>
                    <a:pt x="211" y="206"/>
                    <a:pt x="211" y="206"/>
                  </a:cubicBezTo>
                  <a:cubicBezTo>
                    <a:pt x="201" y="197"/>
                    <a:pt x="201" y="197"/>
                    <a:pt x="201" y="197"/>
                  </a:cubicBezTo>
                  <a:cubicBezTo>
                    <a:pt x="167" y="197"/>
                    <a:pt x="167" y="197"/>
                    <a:pt x="167" y="197"/>
                  </a:cubicBezTo>
                  <a:cubicBezTo>
                    <a:pt x="172" y="186"/>
                    <a:pt x="177" y="178"/>
                    <a:pt x="177" y="178"/>
                  </a:cubicBezTo>
                  <a:cubicBezTo>
                    <a:pt x="177" y="177"/>
                    <a:pt x="177" y="177"/>
                    <a:pt x="177" y="177"/>
                  </a:cubicBezTo>
                  <a:cubicBezTo>
                    <a:pt x="170" y="170"/>
                    <a:pt x="170" y="170"/>
                    <a:pt x="170" y="170"/>
                  </a:cubicBezTo>
                  <a:cubicBezTo>
                    <a:pt x="179" y="171"/>
                    <a:pt x="179" y="171"/>
                    <a:pt x="179" y="171"/>
                  </a:cubicBezTo>
                  <a:cubicBezTo>
                    <a:pt x="177" y="142"/>
                    <a:pt x="177" y="142"/>
                    <a:pt x="177" y="142"/>
                  </a:cubicBezTo>
                  <a:cubicBezTo>
                    <a:pt x="208" y="149"/>
                    <a:pt x="208" y="149"/>
                    <a:pt x="208" y="149"/>
                  </a:cubicBezTo>
                  <a:cubicBezTo>
                    <a:pt x="210" y="150"/>
                    <a:pt x="210" y="150"/>
                    <a:pt x="210" y="150"/>
                  </a:cubicBezTo>
                  <a:cubicBezTo>
                    <a:pt x="211" y="152"/>
                    <a:pt x="211" y="152"/>
                    <a:pt x="211" y="152"/>
                  </a:cubicBezTo>
                  <a:cubicBezTo>
                    <a:pt x="218" y="160"/>
                    <a:pt x="222" y="170"/>
                    <a:pt x="224" y="180"/>
                  </a:cubicBezTo>
                  <a:cubicBezTo>
                    <a:pt x="225" y="180"/>
                    <a:pt x="225" y="180"/>
                    <a:pt x="225" y="180"/>
                  </a:cubicBezTo>
                  <a:close/>
                  <a:moveTo>
                    <a:pt x="162" y="197"/>
                  </a:moveTo>
                  <a:cubicBezTo>
                    <a:pt x="167" y="188"/>
                    <a:pt x="171" y="181"/>
                    <a:pt x="172" y="178"/>
                  </a:cubicBezTo>
                  <a:cubicBezTo>
                    <a:pt x="163" y="168"/>
                    <a:pt x="163" y="168"/>
                    <a:pt x="163" y="168"/>
                  </a:cubicBezTo>
                  <a:cubicBezTo>
                    <a:pt x="164" y="165"/>
                    <a:pt x="164" y="165"/>
                    <a:pt x="164" y="165"/>
                  </a:cubicBezTo>
                  <a:cubicBezTo>
                    <a:pt x="175" y="166"/>
                    <a:pt x="175" y="166"/>
                    <a:pt x="175" y="166"/>
                  </a:cubicBezTo>
                  <a:cubicBezTo>
                    <a:pt x="174" y="141"/>
                    <a:pt x="174" y="141"/>
                    <a:pt x="174" y="141"/>
                  </a:cubicBezTo>
                  <a:cubicBezTo>
                    <a:pt x="164" y="138"/>
                    <a:pt x="164" y="138"/>
                    <a:pt x="164" y="138"/>
                  </a:cubicBezTo>
                  <a:cubicBezTo>
                    <a:pt x="155" y="145"/>
                    <a:pt x="155" y="145"/>
                    <a:pt x="155" y="145"/>
                  </a:cubicBezTo>
                  <a:cubicBezTo>
                    <a:pt x="133" y="197"/>
                    <a:pt x="133" y="197"/>
                    <a:pt x="133" y="197"/>
                  </a:cubicBezTo>
                  <a:cubicBezTo>
                    <a:pt x="162" y="197"/>
                    <a:pt x="162" y="197"/>
                    <a:pt x="162" y="197"/>
                  </a:cubicBezTo>
                  <a:close/>
                  <a:moveTo>
                    <a:pt x="79" y="141"/>
                  </a:moveTo>
                  <a:cubicBezTo>
                    <a:pt x="78" y="166"/>
                    <a:pt x="78" y="166"/>
                    <a:pt x="78" y="166"/>
                  </a:cubicBezTo>
                  <a:cubicBezTo>
                    <a:pt x="89" y="165"/>
                    <a:pt x="89" y="165"/>
                    <a:pt x="89" y="165"/>
                  </a:cubicBezTo>
                  <a:cubicBezTo>
                    <a:pt x="90" y="168"/>
                    <a:pt x="90" y="168"/>
                    <a:pt x="90" y="168"/>
                  </a:cubicBezTo>
                  <a:cubicBezTo>
                    <a:pt x="81" y="178"/>
                    <a:pt x="81" y="178"/>
                    <a:pt x="81" y="178"/>
                  </a:cubicBezTo>
                  <a:cubicBezTo>
                    <a:pt x="82" y="181"/>
                    <a:pt x="86" y="188"/>
                    <a:pt x="91" y="197"/>
                  </a:cubicBezTo>
                  <a:cubicBezTo>
                    <a:pt x="121" y="197"/>
                    <a:pt x="121" y="197"/>
                    <a:pt x="121" y="197"/>
                  </a:cubicBezTo>
                  <a:cubicBezTo>
                    <a:pt x="96" y="145"/>
                    <a:pt x="96" y="145"/>
                    <a:pt x="96" y="145"/>
                  </a:cubicBezTo>
                  <a:cubicBezTo>
                    <a:pt x="88" y="138"/>
                    <a:pt x="88" y="138"/>
                    <a:pt x="88" y="138"/>
                  </a:cubicBezTo>
                  <a:lnTo>
                    <a:pt x="79" y="141"/>
                  </a:lnTo>
                  <a:close/>
                </a:path>
              </a:pathLst>
            </a:custGeom>
            <a:solidFill>
              <a:srgbClr val="FFFFFF"/>
            </a:solidFill>
            <a:ln w="9525">
              <a:noFill/>
              <a:round/>
            </a:ln>
          </p:spPr>
          <p:txBody>
            <a:bodyPr/>
            <a:lstStyle/>
            <a:p>
              <a:endParaRPr lang="zh-CN" altLang="en-US"/>
            </a:p>
          </p:txBody>
        </p:sp>
      </p:grpSp>
      <p:sp>
        <p:nvSpPr>
          <p:cNvPr id="28693" name="矩形 75"/>
          <p:cNvSpPr>
            <a:spLocks noChangeArrowheads="1"/>
          </p:cNvSpPr>
          <p:nvPr/>
        </p:nvSpPr>
        <p:spPr bwMode="auto">
          <a:xfrm>
            <a:off x="5622925" y="1834130"/>
            <a:ext cx="2014538" cy="554208"/>
          </a:xfrm>
          <a:prstGeom prst="rect">
            <a:avLst/>
          </a:prstGeom>
          <a:noFill/>
          <a:ln w="9525">
            <a:noFill/>
            <a:miter lim="800000"/>
          </a:ln>
        </p:spPr>
        <p:txBody>
          <a:bodyPr>
            <a:spAutoFit/>
          </a:bodyPr>
          <a:lstStyle/>
          <a:p>
            <a:pPr algn="just" eaLnBrk="1" hangingPunct="1">
              <a:lnSpc>
                <a:spcPts val="1200"/>
              </a:lnSpc>
              <a:buFont typeface="Arial" panose="020B0604020202020204" pitchFamily="34" charset="0"/>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
        <p:nvSpPr>
          <p:cNvPr id="28694" name="TextBox 76"/>
          <p:cNvSpPr txBox="1">
            <a:spLocks noChangeArrowheads="1"/>
          </p:cNvSpPr>
          <p:nvPr/>
        </p:nvSpPr>
        <p:spPr bwMode="auto">
          <a:xfrm>
            <a:off x="5038725" y="1937348"/>
            <a:ext cx="583814" cy="369332"/>
          </a:xfrm>
          <a:prstGeom prst="rect">
            <a:avLst/>
          </a:prstGeom>
          <a:noFill/>
          <a:ln w="9525">
            <a:noFill/>
            <a:miter lim="800000"/>
          </a:ln>
        </p:spPr>
        <p:txBody>
          <a:bodyPr wrap="none">
            <a:spAutoFit/>
          </a:bodyPr>
          <a:lstStyle/>
          <a:p>
            <a:pPr eaLnBrk="1" hangingPunct="1">
              <a:buFont typeface="Arial" panose="020B0604020202020204" pitchFamily="34" charset="0"/>
              <a:buNone/>
            </a:pPr>
            <a:r>
              <a:rPr lang="en-US" altLang="zh-CN" dirty="0">
                <a:solidFill>
                  <a:schemeClr val="tx1">
                    <a:lumMod val="75000"/>
                    <a:lumOff val="25000"/>
                  </a:schemeClr>
                </a:solidFill>
                <a:latin typeface="Impact" panose="020B0806030902050204" pitchFamily="34" charset="0"/>
              </a:rPr>
              <a:t>45%</a:t>
            </a:r>
            <a:endParaRPr lang="zh-CN" altLang="en-US" dirty="0">
              <a:solidFill>
                <a:schemeClr val="tx1">
                  <a:lumMod val="75000"/>
                  <a:lumOff val="25000"/>
                </a:schemeClr>
              </a:solidFill>
              <a:latin typeface="Impact" panose="020B0806030902050204" pitchFamily="34" charset="0"/>
            </a:endParaRPr>
          </a:p>
        </p:txBody>
      </p:sp>
      <p:cxnSp>
        <p:nvCxnSpPr>
          <p:cNvPr id="28695" name="直接连接符 77"/>
          <p:cNvCxnSpPr>
            <a:cxnSpLocks noChangeShapeType="1"/>
          </p:cNvCxnSpPr>
          <p:nvPr/>
        </p:nvCxnSpPr>
        <p:spPr bwMode="auto">
          <a:xfrm flipV="1">
            <a:off x="3316288" y="3077525"/>
            <a:ext cx="0" cy="381118"/>
          </a:xfrm>
          <a:prstGeom prst="line">
            <a:avLst/>
          </a:prstGeom>
          <a:noFill/>
          <a:ln w="9525">
            <a:solidFill>
              <a:schemeClr val="tx1"/>
            </a:solidFill>
            <a:round/>
          </a:ln>
        </p:spPr>
      </p:cxnSp>
      <p:grpSp>
        <p:nvGrpSpPr>
          <p:cNvPr id="3" name="组合 78"/>
          <p:cNvGrpSpPr/>
          <p:nvPr/>
        </p:nvGrpSpPr>
        <p:grpSpPr bwMode="auto">
          <a:xfrm>
            <a:off x="3063876" y="3457055"/>
            <a:ext cx="504825" cy="504981"/>
            <a:chOff x="0" y="0"/>
            <a:chExt cx="504056" cy="504056"/>
          </a:xfrm>
        </p:grpSpPr>
        <p:sp>
          <p:nvSpPr>
            <p:cNvPr id="22549" name="椭圆 79"/>
            <p:cNvSpPr>
              <a:spLocks noChangeArrowheads="1"/>
            </p:cNvSpPr>
            <p:nvPr/>
          </p:nvSpPr>
          <p:spPr bwMode="auto">
            <a:xfrm>
              <a:off x="0" y="0"/>
              <a:ext cx="504056" cy="504056"/>
            </a:xfrm>
            <a:prstGeom prst="ellipse">
              <a:avLst/>
            </a:prstGeom>
            <a:solidFill>
              <a:schemeClr val="accent3"/>
            </a:solidFill>
            <a:ln w="9525">
              <a:noFill/>
              <a:round/>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22550" name="Freeform 11"/>
            <p:cNvSpPr>
              <a:spLocks noEditPoints="1"/>
            </p:cNvSpPr>
            <p:nvPr/>
          </p:nvSpPr>
          <p:spPr bwMode="auto">
            <a:xfrm>
              <a:off x="76544" y="107746"/>
              <a:ext cx="350967" cy="288563"/>
            </a:xfrm>
            <a:custGeom>
              <a:avLst/>
              <a:gdLst>
                <a:gd name="T0" fmla="*/ 2147483646 w 355"/>
                <a:gd name="T1" fmla="*/ 2147483646 h 292"/>
                <a:gd name="T2" fmla="*/ 2147483646 w 355"/>
                <a:gd name="T3" fmla="*/ 2147483646 h 292"/>
                <a:gd name="T4" fmla="*/ 0 w 355"/>
                <a:gd name="T5" fmla="*/ 2147483646 h 292"/>
                <a:gd name="T6" fmla="*/ 2147483646 w 355"/>
                <a:gd name="T7" fmla="*/ 2147483646 h 292"/>
                <a:gd name="T8" fmla="*/ 2147483646 w 355"/>
                <a:gd name="T9" fmla="*/ 2147483646 h 292"/>
                <a:gd name="T10" fmla="*/ 2147483646 w 355"/>
                <a:gd name="T11" fmla="*/ 2147483646 h 292"/>
                <a:gd name="T12" fmla="*/ 2147483646 w 355"/>
                <a:gd name="T13" fmla="*/ 2147483646 h 292"/>
                <a:gd name="T14" fmla="*/ 2147483646 w 355"/>
                <a:gd name="T15" fmla="*/ 2147483646 h 292"/>
                <a:gd name="T16" fmla="*/ 2147483646 w 355"/>
                <a:gd name="T17" fmla="*/ 2147483646 h 292"/>
                <a:gd name="T18" fmla="*/ 2147483646 w 355"/>
                <a:gd name="T19" fmla="*/ 2147483646 h 292"/>
                <a:gd name="T20" fmla="*/ 2147483646 w 355"/>
                <a:gd name="T21" fmla="*/ 2147483646 h 292"/>
                <a:gd name="T22" fmla="*/ 2147483646 w 355"/>
                <a:gd name="T23" fmla="*/ 2147483646 h 292"/>
                <a:gd name="T24" fmla="*/ 2147483646 w 355"/>
                <a:gd name="T25" fmla="*/ 2147483646 h 292"/>
                <a:gd name="T26" fmla="*/ 2147483646 w 355"/>
                <a:gd name="T27" fmla="*/ 2147483646 h 292"/>
                <a:gd name="T28" fmla="*/ 2147483646 w 355"/>
                <a:gd name="T29" fmla="*/ 2147483646 h 292"/>
                <a:gd name="T30" fmla="*/ 2147483646 w 355"/>
                <a:gd name="T31" fmla="*/ 2147483646 h 292"/>
                <a:gd name="T32" fmla="*/ 2147483646 w 355"/>
                <a:gd name="T33" fmla="*/ 2147483646 h 292"/>
                <a:gd name="T34" fmla="*/ 2147483646 w 355"/>
                <a:gd name="T35" fmla="*/ 2147483646 h 292"/>
                <a:gd name="T36" fmla="*/ 2147483646 w 355"/>
                <a:gd name="T37" fmla="*/ 2147483646 h 292"/>
                <a:gd name="T38" fmla="*/ 2147483646 w 355"/>
                <a:gd name="T39" fmla="*/ 2147483646 h 292"/>
                <a:gd name="T40" fmla="*/ 2147483646 w 355"/>
                <a:gd name="T41" fmla="*/ 2147483646 h 292"/>
                <a:gd name="T42" fmla="*/ 2147483646 w 355"/>
                <a:gd name="T43" fmla="*/ 2147483646 h 292"/>
                <a:gd name="T44" fmla="*/ 2147483646 w 355"/>
                <a:gd name="T45" fmla="*/ 2147483646 h 292"/>
                <a:gd name="T46" fmla="*/ 2147483646 w 355"/>
                <a:gd name="T47" fmla="*/ 2147483646 h 292"/>
                <a:gd name="T48" fmla="*/ 2147483646 w 355"/>
                <a:gd name="T49" fmla="*/ 2147483646 h 292"/>
                <a:gd name="T50" fmla="*/ 2147483646 w 355"/>
                <a:gd name="T51" fmla="*/ 2147483646 h 292"/>
                <a:gd name="T52" fmla="*/ 2147483646 w 355"/>
                <a:gd name="T53" fmla="*/ 2147483646 h 292"/>
                <a:gd name="T54" fmla="*/ 2147483646 w 355"/>
                <a:gd name="T55" fmla="*/ 2147483646 h 292"/>
                <a:gd name="T56" fmla="*/ 2147483646 w 355"/>
                <a:gd name="T57" fmla="*/ 2147483646 h 292"/>
                <a:gd name="T58" fmla="*/ 2147483646 w 355"/>
                <a:gd name="T59" fmla="*/ 2147483646 h 292"/>
                <a:gd name="T60" fmla="*/ 2147483646 w 355"/>
                <a:gd name="T61" fmla="*/ 2147483646 h 292"/>
                <a:gd name="T62" fmla="*/ 2147483646 w 355"/>
                <a:gd name="T63" fmla="*/ 2147483646 h 292"/>
                <a:gd name="T64" fmla="*/ 2147483646 w 355"/>
                <a:gd name="T65" fmla="*/ 2147483646 h 292"/>
                <a:gd name="T66" fmla="*/ 2147483646 w 355"/>
                <a:gd name="T67" fmla="*/ 2147483646 h 292"/>
                <a:gd name="T68" fmla="*/ 2147483646 w 355"/>
                <a:gd name="T69" fmla="*/ 2147483646 h 292"/>
                <a:gd name="T70" fmla="*/ 2147483646 w 355"/>
                <a:gd name="T71" fmla="*/ 2147483646 h 292"/>
                <a:gd name="T72" fmla="*/ 2147483646 w 355"/>
                <a:gd name="T73" fmla="*/ 2147483646 h 292"/>
                <a:gd name="T74" fmla="*/ 2147483646 w 355"/>
                <a:gd name="T75" fmla="*/ 2147483646 h 292"/>
                <a:gd name="T76" fmla="*/ 2147483646 w 355"/>
                <a:gd name="T77" fmla="*/ 2147483646 h 292"/>
                <a:gd name="T78" fmla="*/ 2147483646 w 355"/>
                <a:gd name="T79" fmla="*/ 2147483646 h 292"/>
                <a:gd name="T80" fmla="*/ 2147483646 w 355"/>
                <a:gd name="T81" fmla="*/ 2147483646 h 292"/>
                <a:gd name="T82" fmla="*/ 2147483646 w 355"/>
                <a:gd name="T83" fmla="*/ 2147483646 h 292"/>
                <a:gd name="T84" fmla="*/ 2147483646 w 355"/>
                <a:gd name="T85" fmla="*/ 2147483646 h 292"/>
                <a:gd name="T86" fmla="*/ 2147483646 w 355"/>
                <a:gd name="T87" fmla="*/ 2147483646 h 292"/>
                <a:gd name="T88" fmla="*/ 2147483646 w 355"/>
                <a:gd name="T89" fmla="*/ 2147483646 h 292"/>
                <a:gd name="T90" fmla="*/ 2147483646 w 355"/>
                <a:gd name="T91" fmla="*/ 2147483646 h 292"/>
                <a:gd name="T92" fmla="*/ 2147483646 w 355"/>
                <a:gd name="T93" fmla="*/ 2147483646 h 292"/>
                <a:gd name="T94" fmla="*/ 2147483646 w 355"/>
                <a:gd name="T95" fmla="*/ 2147483646 h 292"/>
                <a:gd name="T96" fmla="*/ 2147483646 w 355"/>
                <a:gd name="T97" fmla="*/ 2147483646 h 292"/>
                <a:gd name="T98" fmla="*/ 2147483646 w 355"/>
                <a:gd name="T99" fmla="*/ 2147483646 h 292"/>
                <a:gd name="T100" fmla="*/ 2147483646 w 355"/>
                <a:gd name="T101" fmla="*/ 2147483646 h 292"/>
                <a:gd name="T102" fmla="*/ 2147483646 w 355"/>
                <a:gd name="T103" fmla="*/ 2147483646 h 292"/>
                <a:gd name="T104" fmla="*/ 2147483646 w 355"/>
                <a:gd name="T105" fmla="*/ 2147483646 h 292"/>
                <a:gd name="T106" fmla="*/ 2147483646 w 355"/>
                <a:gd name="T107" fmla="*/ 2147483646 h 292"/>
                <a:gd name="T108" fmla="*/ 2147483646 w 355"/>
                <a:gd name="T109" fmla="*/ 2147483646 h 292"/>
                <a:gd name="T110" fmla="*/ 2147483646 w 355"/>
                <a:gd name="T111" fmla="*/ 2147483646 h 292"/>
                <a:gd name="T112" fmla="*/ 2147483646 w 355"/>
                <a:gd name="T113" fmla="*/ 2147483646 h 292"/>
                <a:gd name="T114" fmla="*/ 2147483646 w 355"/>
                <a:gd name="T115" fmla="*/ 2147483646 h 292"/>
                <a:gd name="T116" fmla="*/ 2147483646 w 355"/>
                <a:gd name="T117" fmla="*/ 2147483646 h 292"/>
                <a:gd name="T118" fmla="*/ 2147483646 w 355"/>
                <a:gd name="T119" fmla="*/ 2147483646 h 2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55" h="292">
                  <a:moveTo>
                    <a:pt x="165" y="123"/>
                  </a:moveTo>
                  <a:cubicBezTo>
                    <a:pt x="159" y="133"/>
                    <a:pt x="159" y="133"/>
                    <a:pt x="159" y="133"/>
                  </a:cubicBezTo>
                  <a:cubicBezTo>
                    <a:pt x="105" y="116"/>
                    <a:pt x="105" y="116"/>
                    <a:pt x="105" y="116"/>
                  </a:cubicBezTo>
                  <a:cubicBezTo>
                    <a:pt x="99" y="172"/>
                    <a:pt x="99" y="172"/>
                    <a:pt x="99" y="172"/>
                  </a:cubicBezTo>
                  <a:cubicBezTo>
                    <a:pt x="101" y="212"/>
                    <a:pt x="97" y="252"/>
                    <a:pt x="99" y="292"/>
                  </a:cubicBezTo>
                  <a:cubicBezTo>
                    <a:pt x="88" y="292"/>
                    <a:pt x="84" y="292"/>
                    <a:pt x="73" y="292"/>
                  </a:cubicBezTo>
                  <a:cubicBezTo>
                    <a:pt x="71" y="258"/>
                    <a:pt x="67" y="224"/>
                    <a:pt x="65" y="191"/>
                  </a:cubicBezTo>
                  <a:cubicBezTo>
                    <a:pt x="60" y="191"/>
                    <a:pt x="63" y="191"/>
                    <a:pt x="58" y="191"/>
                  </a:cubicBezTo>
                  <a:cubicBezTo>
                    <a:pt x="56" y="224"/>
                    <a:pt x="49" y="258"/>
                    <a:pt x="48" y="292"/>
                  </a:cubicBezTo>
                  <a:cubicBezTo>
                    <a:pt x="37" y="292"/>
                    <a:pt x="32" y="292"/>
                    <a:pt x="21" y="292"/>
                  </a:cubicBezTo>
                  <a:cubicBezTo>
                    <a:pt x="24" y="252"/>
                    <a:pt x="20" y="212"/>
                    <a:pt x="22" y="172"/>
                  </a:cubicBezTo>
                  <a:cubicBezTo>
                    <a:pt x="15" y="167"/>
                    <a:pt x="7" y="161"/>
                    <a:pt x="0" y="155"/>
                  </a:cubicBezTo>
                  <a:cubicBezTo>
                    <a:pt x="3" y="127"/>
                    <a:pt x="7" y="99"/>
                    <a:pt x="17" y="73"/>
                  </a:cubicBezTo>
                  <a:cubicBezTo>
                    <a:pt x="23" y="73"/>
                    <a:pt x="29" y="73"/>
                    <a:pt x="35" y="73"/>
                  </a:cubicBezTo>
                  <a:cubicBezTo>
                    <a:pt x="52" y="101"/>
                    <a:pt x="52" y="101"/>
                    <a:pt x="52" y="101"/>
                  </a:cubicBezTo>
                  <a:cubicBezTo>
                    <a:pt x="56" y="76"/>
                    <a:pt x="56" y="76"/>
                    <a:pt x="56" y="76"/>
                  </a:cubicBezTo>
                  <a:cubicBezTo>
                    <a:pt x="55" y="76"/>
                    <a:pt x="55" y="76"/>
                    <a:pt x="55" y="76"/>
                  </a:cubicBezTo>
                  <a:cubicBezTo>
                    <a:pt x="55" y="69"/>
                    <a:pt x="55" y="69"/>
                    <a:pt x="55" y="69"/>
                  </a:cubicBezTo>
                  <a:cubicBezTo>
                    <a:pt x="65" y="69"/>
                    <a:pt x="65" y="69"/>
                    <a:pt x="65" y="69"/>
                  </a:cubicBezTo>
                  <a:cubicBezTo>
                    <a:pt x="65" y="76"/>
                    <a:pt x="65" y="76"/>
                    <a:pt x="65" y="76"/>
                  </a:cubicBezTo>
                  <a:cubicBezTo>
                    <a:pt x="64" y="76"/>
                    <a:pt x="64" y="76"/>
                    <a:pt x="64" y="76"/>
                  </a:cubicBezTo>
                  <a:cubicBezTo>
                    <a:pt x="70" y="101"/>
                    <a:pt x="70" y="101"/>
                    <a:pt x="70" y="101"/>
                  </a:cubicBezTo>
                  <a:cubicBezTo>
                    <a:pt x="85" y="73"/>
                    <a:pt x="85" y="73"/>
                    <a:pt x="85" y="73"/>
                  </a:cubicBezTo>
                  <a:cubicBezTo>
                    <a:pt x="90" y="73"/>
                    <a:pt x="95" y="73"/>
                    <a:pt x="100" y="73"/>
                  </a:cubicBezTo>
                  <a:cubicBezTo>
                    <a:pt x="126" y="90"/>
                    <a:pt x="135" y="92"/>
                    <a:pt x="165" y="123"/>
                  </a:cubicBezTo>
                  <a:close/>
                  <a:moveTo>
                    <a:pt x="120" y="46"/>
                  </a:moveTo>
                  <a:cubicBezTo>
                    <a:pt x="120" y="80"/>
                    <a:pt x="120" y="80"/>
                    <a:pt x="120" y="80"/>
                  </a:cubicBezTo>
                  <a:cubicBezTo>
                    <a:pt x="134" y="80"/>
                    <a:pt x="134" y="80"/>
                    <a:pt x="134" y="80"/>
                  </a:cubicBezTo>
                  <a:cubicBezTo>
                    <a:pt x="134" y="87"/>
                    <a:pt x="134" y="87"/>
                    <a:pt x="134" y="87"/>
                  </a:cubicBezTo>
                  <a:cubicBezTo>
                    <a:pt x="151" y="100"/>
                    <a:pt x="151" y="100"/>
                    <a:pt x="151" y="100"/>
                  </a:cubicBezTo>
                  <a:cubicBezTo>
                    <a:pt x="151" y="80"/>
                    <a:pt x="151" y="80"/>
                    <a:pt x="151" y="80"/>
                  </a:cubicBezTo>
                  <a:cubicBezTo>
                    <a:pt x="321" y="80"/>
                    <a:pt x="321" y="80"/>
                    <a:pt x="321" y="80"/>
                  </a:cubicBezTo>
                  <a:cubicBezTo>
                    <a:pt x="321" y="196"/>
                    <a:pt x="321" y="196"/>
                    <a:pt x="321" y="196"/>
                  </a:cubicBezTo>
                  <a:cubicBezTo>
                    <a:pt x="151" y="196"/>
                    <a:pt x="151" y="196"/>
                    <a:pt x="151" y="196"/>
                  </a:cubicBezTo>
                  <a:cubicBezTo>
                    <a:pt x="151" y="137"/>
                    <a:pt x="151" y="137"/>
                    <a:pt x="151" y="137"/>
                  </a:cubicBezTo>
                  <a:cubicBezTo>
                    <a:pt x="134" y="132"/>
                    <a:pt x="134" y="132"/>
                    <a:pt x="134" y="132"/>
                  </a:cubicBezTo>
                  <a:cubicBezTo>
                    <a:pt x="134" y="205"/>
                    <a:pt x="134" y="205"/>
                    <a:pt x="134" y="205"/>
                  </a:cubicBezTo>
                  <a:cubicBezTo>
                    <a:pt x="134" y="214"/>
                    <a:pt x="134" y="214"/>
                    <a:pt x="134" y="214"/>
                  </a:cubicBezTo>
                  <a:cubicBezTo>
                    <a:pt x="142" y="214"/>
                    <a:pt x="142" y="214"/>
                    <a:pt x="142" y="214"/>
                  </a:cubicBezTo>
                  <a:cubicBezTo>
                    <a:pt x="330" y="214"/>
                    <a:pt x="330" y="214"/>
                    <a:pt x="330" y="214"/>
                  </a:cubicBezTo>
                  <a:cubicBezTo>
                    <a:pt x="338" y="214"/>
                    <a:pt x="338" y="214"/>
                    <a:pt x="338" y="214"/>
                  </a:cubicBezTo>
                  <a:cubicBezTo>
                    <a:pt x="338" y="205"/>
                    <a:pt x="338" y="205"/>
                    <a:pt x="338" y="205"/>
                  </a:cubicBezTo>
                  <a:cubicBezTo>
                    <a:pt x="338" y="80"/>
                    <a:pt x="338" y="80"/>
                    <a:pt x="338" y="80"/>
                  </a:cubicBezTo>
                  <a:cubicBezTo>
                    <a:pt x="355" y="80"/>
                    <a:pt x="355" y="80"/>
                    <a:pt x="355" y="80"/>
                  </a:cubicBezTo>
                  <a:cubicBezTo>
                    <a:pt x="355" y="46"/>
                    <a:pt x="355" y="46"/>
                    <a:pt x="355" y="46"/>
                  </a:cubicBezTo>
                  <a:cubicBezTo>
                    <a:pt x="120" y="46"/>
                    <a:pt x="120" y="46"/>
                    <a:pt x="120" y="46"/>
                  </a:cubicBezTo>
                  <a:close/>
                  <a:moveTo>
                    <a:pt x="234" y="180"/>
                  </a:moveTo>
                  <a:cubicBezTo>
                    <a:pt x="234" y="162"/>
                    <a:pt x="234" y="162"/>
                    <a:pt x="234" y="162"/>
                  </a:cubicBezTo>
                  <a:cubicBezTo>
                    <a:pt x="236" y="161"/>
                    <a:pt x="236" y="161"/>
                    <a:pt x="236" y="161"/>
                  </a:cubicBezTo>
                  <a:cubicBezTo>
                    <a:pt x="238" y="137"/>
                    <a:pt x="238" y="137"/>
                    <a:pt x="238" y="137"/>
                  </a:cubicBezTo>
                  <a:cubicBezTo>
                    <a:pt x="240" y="136"/>
                    <a:pt x="240" y="136"/>
                    <a:pt x="240" y="136"/>
                  </a:cubicBezTo>
                  <a:cubicBezTo>
                    <a:pt x="240" y="180"/>
                    <a:pt x="240" y="180"/>
                    <a:pt x="240" y="180"/>
                  </a:cubicBezTo>
                  <a:cubicBezTo>
                    <a:pt x="234" y="180"/>
                    <a:pt x="234" y="180"/>
                    <a:pt x="234" y="180"/>
                  </a:cubicBezTo>
                  <a:close/>
                  <a:moveTo>
                    <a:pt x="263" y="94"/>
                  </a:moveTo>
                  <a:cubicBezTo>
                    <a:pt x="244" y="94"/>
                    <a:pt x="244" y="94"/>
                    <a:pt x="244" y="94"/>
                  </a:cubicBezTo>
                  <a:cubicBezTo>
                    <a:pt x="226" y="95"/>
                    <a:pt x="226" y="95"/>
                    <a:pt x="226" y="95"/>
                  </a:cubicBezTo>
                  <a:cubicBezTo>
                    <a:pt x="232" y="105"/>
                    <a:pt x="232" y="105"/>
                    <a:pt x="232" y="105"/>
                  </a:cubicBezTo>
                  <a:cubicBezTo>
                    <a:pt x="225" y="110"/>
                    <a:pt x="225" y="110"/>
                    <a:pt x="225" y="110"/>
                  </a:cubicBezTo>
                  <a:cubicBezTo>
                    <a:pt x="223" y="111"/>
                    <a:pt x="223" y="111"/>
                    <a:pt x="223" y="111"/>
                  </a:cubicBezTo>
                  <a:cubicBezTo>
                    <a:pt x="223" y="114"/>
                    <a:pt x="223" y="114"/>
                    <a:pt x="223" y="114"/>
                  </a:cubicBezTo>
                  <a:cubicBezTo>
                    <a:pt x="221" y="143"/>
                    <a:pt x="221" y="143"/>
                    <a:pt x="221" y="143"/>
                  </a:cubicBezTo>
                  <a:cubicBezTo>
                    <a:pt x="205" y="128"/>
                    <a:pt x="205" y="128"/>
                    <a:pt x="205" y="128"/>
                  </a:cubicBezTo>
                  <a:cubicBezTo>
                    <a:pt x="199" y="122"/>
                    <a:pt x="199" y="122"/>
                    <a:pt x="199" y="122"/>
                  </a:cubicBezTo>
                  <a:cubicBezTo>
                    <a:pt x="195" y="130"/>
                    <a:pt x="195" y="130"/>
                    <a:pt x="195" y="130"/>
                  </a:cubicBezTo>
                  <a:cubicBezTo>
                    <a:pt x="186" y="149"/>
                    <a:pt x="186" y="149"/>
                    <a:pt x="186" y="149"/>
                  </a:cubicBezTo>
                  <a:cubicBezTo>
                    <a:pt x="183" y="145"/>
                    <a:pt x="183" y="145"/>
                    <a:pt x="183" y="145"/>
                  </a:cubicBezTo>
                  <a:cubicBezTo>
                    <a:pt x="180" y="141"/>
                    <a:pt x="180" y="141"/>
                    <a:pt x="180" y="141"/>
                  </a:cubicBezTo>
                  <a:cubicBezTo>
                    <a:pt x="176" y="142"/>
                    <a:pt x="176" y="142"/>
                    <a:pt x="176" y="142"/>
                  </a:cubicBezTo>
                  <a:cubicBezTo>
                    <a:pt x="157" y="148"/>
                    <a:pt x="157" y="148"/>
                    <a:pt x="157" y="148"/>
                  </a:cubicBezTo>
                  <a:cubicBezTo>
                    <a:pt x="160" y="159"/>
                    <a:pt x="160" y="159"/>
                    <a:pt x="160" y="159"/>
                  </a:cubicBezTo>
                  <a:cubicBezTo>
                    <a:pt x="175" y="155"/>
                    <a:pt x="175" y="155"/>
                    <a:pt x="175" y="155"/>
                  </a:cubicBezTo>
                  <a:cubicBezTo>
                    <a:pt x="182" y="165"/>
                    <a:pt x="182" y="165"/>
                    <a:pt x="182" y="165"/>
                  </a:cubicBezTo>
                  <a:cubicBezTo>
                    <a:pt x="192" y="164"/>
                    <a:pt x="192" y="164"/>
                    <a:pt x="192" y="164"/>
                  </a:cubicBezTo>
                  <a:cubicBezTo>
                    <a:pt x="203" y="142"/>
                    <a:pt x="203" y="142"/>
                    <a:pt x="203" y="142"/>
                  </a:cubicBezTo>
                  <a:cubicBezTo>
                    <a:pt x="222" y="160"/>
                    <a:pt x="222" y="160"/>
                    <a:pt x="222" y="160"/>
                  </a:cubicBezTo>
                  <a:cubicBezTo>
                    <a:pt x="232" y="156"/>
                    <a:pt x="232" y="156"/>
                    <a:pt x="232" y="156"/>
                  </a:cubicBezTo>
                  <a:cubicBezTo>
                    <a:pt x="234" y="118"/>
                    <a:pt x="234" y="118"/>
                    <a:pt x="234" y="118"/>
                  </a:cubicBezTo>
                  <a:cubicBezTo>
                    <a:pt x="239" y="115"/>
                    <a:pt x="239" y="115"/>
                    <a:pt x="239" y="115"/>
                  </a:cubicBezTo>
                  <a:cubicBezTo>
                    <a:pt x="246" y="126"/>
                    <a:pt x="246" y="126"/>
                    <a:pt x="246" y="126"/>
                  </a:cubicBezTo>
                  <a:cubicBezTo>
                    <a:pt x="254" y="110"/>
                    <a:pt x="254" y="110"/>
                    <a:pt x="254" y="110"/>
                  </a:cubicBezTo>
                  <a:cubicBezTo>
                    <a:pt x="263" y="94"/>
                    <a:pt x="263" y="94"/>
                    <a:pt x="263" y="94"/>
                  </a:cubicBezTo>
                  <a:close/>
                  <a:moveTo>
                    <a:pt x="178" y="180"/>
                  </a:moveTo>
                  <a:cubicBezTo>
                    <a:pt x="178" y="171"/>
                    <a:pt x="178" y="171"/>
                    <a:pt x="178" y="171"/>
                  </a:cubicBezTo>
                  <a:cubicBezTo>
                    <a:pt x="179" y="172"/>
                    <a:pt x="179" y="172"/>
                    <a:pt x="179" y="172"/>
                  </a:cubicBezTo>
                  <a:cubicBezTo>
                    <a:pt x="184" y="172"/>
                    <a:pt x="184" y="172"/>
                    <a:pt x="184" y="172"/>
                  </a:cubicBezTo>
                  <a:cubicBezTo>
                    <a:pt x="184" y="180"/>
                    <a:pt x="184" y="180"/>
                    <a:pt x="184" y="180"/>
                  </a:cubicBezTo>
                  <a:cubicBezTo>
                    <a:pt x="182" y="180"/>
                    <a:pt x="180" y="180"/>
                    <a:pt x="178" y="180"/>
                  </a:cubicBezTo>
                  <a:close/>
                  <a:moveTo>
                    <a:pt x="167" y="180"/>
                  </a:moveTo>
                  <a:cubicBezTo>
                    <a:pt x="167" y="165"/>
                    <a:pt x="167" y="165"/>
                    <a:pt x="167" y="165"/>
                  </a:cubicBezTo>
                  <a:cubicBezTo>
                    <a:pt x="173" y="163"/>
                    <a:pt x="173" y="163"/>
                    <a:pt x="173" y="163"/>
                  </a:cubicBezTo>
                  <a:cubicBezTo>
                    <a:pt x="173" y="163"/>
                    <a:pt x="173" y="163"/>
                    <a:pt x="173" y="163"/>
                  </a:cubicBezTo>
                  <a:cubicBezTo>
                    <a:pt x="173" y="180"/>
                    <a:pt x="173" y="180"/>
                    <a:pt x="173" y="180"/>
                  </a:cubicBezTo>
                  <a:cubicBezTo>
                    <a:pt x="167" y="180"/>
                    <a:pt x="167" y="180"/>
                    <a:pt x="167" y="180"/>
                  </a:cubicBezTo>
                  <a:close/>
                  <a:moveTo>
                    <a:pt x="189" y="180"/>
                  </a:moveTo>
                  <a:cubicBezTo>
                    <a:pt x="189" y="172"/>
                    <a:pt x="189" y="172"/>
                    <a:pt x="189" y="172"/>
                  </a:cubicBezTo>
                  <a:cubicBezTo>
                    <a:pt x="195" y="171"/>
                    <a:pt x="195" y="171"/>
                    <a:pt x="195" y="171"/>
                  </a:cubicBezTo>
                  <a:cubicBezTo>
                    <a:pt x="196" y="171"/>
                    <a:pt x="196" y="171"/>
                    <a:pt x="196" y="171"/>
                  </a:cubicBezTo>
                  <a:cubicBezTo>
                    <a:pt x="196" y="180"/>
                    <a:pt x="196" y="180"/>
                    <a:pt x="196" y="180"/>
                  </a:cubicBezTo>
                  <a:cubicBezTo>
                    <a:pt x="193" y="180"/>
                    <a:pt x="191" y="180"/>
                    <a:pt x="189" y="180"/>
                  </a:cubicBezTo>
                  <a:close/>
                  <a:moveTo>
                    <a:pt x="200" y="180"/>
                  </a:moveTo>
                  <a:cubicBezTo>
                    <a:pt x="200" y="160"/>
                    <a:pt x="200" y="160"/>
                    <a:pt x="200" y="160"/>
                  </a:cubicBezTo>
                  <a:cubicBezTo>
                    <a:pt x="204" y="152"/>
                    <a:pt x="204" y="152"/>
                    <a:pt x="204" y="152"/>
                  </a:cubicBezTo>
                  <a:cubicBezTo>
                    <a:pt x="207" y="155"/>
                    <a:pt x="207" y="155"/>
                    <a:pt x="207" y="155"/>
                  </a:cubicBezTo>
                  <a:cubicBezTo>
                    <a:pt x="207" y="180"/>
                    <a:pt x="207" y="180"/>
                    <a:pt x="207" y="180"/>
                  </a:cubicBezTo>
                  <a:cubicBezTo>
                    <a:pt x="205" y="180"/>
                    <a:pt x="203" y="180"/>
                    <a:pt x="200" y="180"/>
                  </a:cubicBezTo>
                  <a:close/>
                  <a:moveTo>
                    <a:pt x="212" y="180"/>
                  </a:moveTo>
                  <a:cubicBezTo>
                    <a:pt x="212" y="159"/>
                    <a:pt x="212" y="159"/>
                    <a:pt x="212" y="159"/>
                  </a:cubicBezTo>
                  <a:cubicBezTo>
                    <a:pt x="218" y="165"/>
                    <a:pt x="218" y="165"/>
                    <a:pt x="218" y="165"/>
                  </a:cubicBezTo>
                  <a:cubicBezTo>
                    <a:pt x="218" y="180"/>
                    <a:pt x="218" y="180"/>
                    <a:pt x="218" y="180"/>
                  </a:cubicBezTo>
                  <a:cubicBezTo>
                    <a:pt x="216" y="180"/>
                    <a:pt x="214" y="180"/>
                    <a:pt x="212" y="180"/>
                  </a:cubicBezTo>
                  <a:close/>
                  <a:moveTo>
                    <a:pt x="223" y="180"/>
                  </a:moveTo>
                  <a:cubicBezTo>
                    <a:pt x="223" y="167"/>
                    <a:pt x="223" y="167"/>
                    <a:pt x="223" y="167"/>
                  </a:cubicBezTo>
                  <a:cubicBezTo>
                    <a:pt x="229" y="164"/>
                    <a:pt x="229" y="164"/>
                    <a:pt x="229" y="164"/>
                  </a:cubicBezTo>
                  <a:cubicBezTo>
                    <a:pt x="229" y="180"/>
                    <a:pt x="229" y="180"/>
                    <a:pt x="229" y="180"/>
                  </a:cubicBezTo>
                  <a:cubicBezTo>
                    <a:pt x="227" y="180"/>
                    <a:pt x="225" y="180"/>
                    <a:pt x="223" y="180"/>
                  </a:cubicBezTo>
                  <a:close/>
                  <a:moveTo>
                    <a:pt x="285" y="123"/>
                  </a:moveTo>
                  <a:cubicBezTo>
                    <a:pt x="293" y="123"/>
                    <a:pt x="301" y="126"/>
                    <a:pt x="306" y="131"/>
                  </a:cubicBezTo>
                  <a:cubicBezTo>
                    <a:pt x="311" y="137"/>
                    <a:pt x="314" y="144"/>
                    <a:pt x="314" y="152"/>
                  </a:cubicBezTo>
                  <a:cubicBezTo>
                    <a:pt x="314" y="156"/>
                    <a:pt x="314" y="159"/>
                    <a:pt x="313" y="162"/>
                  </a:cubicBezTo>
                  <a:cubicBezTo>
                    <a:pt x="313" y="162"/>
                    <a:pt x="313" y="162"/>
                    <a:pt x="313" y="162"/>
                  </a:cubicBezTo>
                  <a:cubicBezTo>
                    <a:pt x="313" y="162"/>
                    <a:pt x="313" y="162"/>
                    <a:pt x="313" y="162"/>
                  </a:cubicBezTo>
                  <a:cubicBezTo>
                    <a:pt x="313" y="162"/>
                    <a:pt x="313" y="162"/>
                    <a:pt x="313" y="162"/>
                  </a:cubicBezTo>
                  <a:cubicBezTo>
                    <a:pt x="311" y="166"/>
                    <a:pt x="309" y="170"/>
                    <a:pt x="306" y="173"/>
                  </a:cubicBezTo>
                  <a:cubicBezTo>
                    <a:pt x="301" y="178"/>
                    <a:pt x="293" y="181"/>
                    <a:pt x="285" y="181"/>
                  </a:cubicBezTo>
                  <a:cubicBezTo>
                    <a:pt x="277" y="181"/>
                    <a:pt x="270" y="178"/>
                    <a:pt x="265" y="173"/>
                  </a:cubicBezTo>
                  <a:cubicBezTo>
                    <a:pt x="259" y="167"/>
                    <a:pt x="256" y="160"/>
                    <a:pt x="256" y="152"/>
                  </a:cubicBezTo>
                  <a:cubicBezTo>
                    <a:pt x="256" y="151"/>
                    <a:pt x="256" y="151"/>
                    <a:pt x="256" y="150"/>
                  </a:cubicBezTo>
                  <a:cubicBezTo>
                    <a:pt x="256" y="149"/>
                    <a:pt x="256" y="149"/>
                    <a:pt x="256" y="148"/>
                  </a:cubicBezTo>
                  <a:cubicBezTo>
                    <a:pt x="257" y="145"/>
                    <a:pt x="257" y="145"/>
                    <a:pt x="257" y="145"/>
                  </a:cubicBezTo>
                  <a:cubicBezTo>
                    <a:pt x="259" y="146"/>
                    <a:pt x="259" y="146"/>
                    <a:pt x="259" y="146"/>
                  </a:cubicBezTo>
                  <a:cubicBezTo>
                    <a:pt x="268" y="147"/>
                    <a:pt x="277" y="148"/>
                    <a:pt x="282" y="149"/>
                  </a:cubicBezTo>
                  <a:cubicBezTo>
                    <a:pt x="280" y="126"/>
                    <a:pt x="280" y="126"/>
                    <a:pt x="280" y="126"/>
                  </a:cubicBezTo>
                  <a:cubicBezTo>
                    <a:pt x="280" y="123"/>
                    <a:pt x="280" y="123"/>
                    <a:pt x="280" y="123"/>
                  </a:cubicBezTo>
                  <a:cubicBezTo>
                    <a:pt x="283" y="123"/>
                    <a:pt x="283" y="123"/>
                    <a:pt x="283" y="123"/>
                  </a:cubicBezTo>
                  <a:cubicBezTo>
                    <a:pt x="283" y="123"/>
                    <a:pt x="283" y="123"/>
                    <a:pt x="284" y="123"/>
                  </a:cubicBezTo>
                  <a:cubicBezTo>
                    <a:pt x="284" y="123"/>
                    <a:pt x="284" y="123"/>
                    <a:pt x="284" y="123"/>
                  </a:cubicBezTo>
                  <a:cubicBezTo>
                    <a:pt x="284" y="123"/>
                    <a:pt x="285" y="123"/>
                    <a:pt x="285" y="123"/>
                  </a:cubicBezTo>
                  <a:close/>
                  <a:moveTo>
                    <a:pt x="281" y="175"/>
                  </a:moveTo>
                  <a:cubicBezTo>
                    <a:pt x="279" y="175"/>
                    <a:pt x="278" y="175"/>
                    <a:pt x="277" y="174"/>
                  </a:cubicBezTo>
                  <a:cubicBezTo>
                    <a:pt x="306" y="162"/>
                    <a:pt x="306" y="162"/>
                    <a:pt x="306" y="162"/>
                  </a:cubicBezTo>
                  <a:cubicBezTo>
                    <a:pt x="306" y="164"/>
                    <a:pt x="305" y="165"/>
                    <a:pt x="305" y="165"/>
                  </a:cubicBezTo>
                  <a:cubicBezTo>
                    <a:pt x="281" y="175"/>
                    <a:pt x="281" y="175"/>
                    <a:pt x="281" y="175"/>
                  </a:cubicBezTo>
                  <a:close/>
                  <a:moveTo>
                    <a:pt x="302" y="169"/>
                  </a:moveTo>
                  <a:cubicBezTo>
                    <a:pt x="297" y="173"/>
                    <a:pt x="292" y="176"/>
                    <a:pt x="285" y="176"/>
                  </a:cubicBezTo>
                  <a:cubicBezTo>
                    <a:pt x="302" y="169"/>
                    <a:pt x="302" y="169"/>
                    <a:pt x="302" y="169"/>
                  </a:cubicBezTo>
                  <a:close/>
                  <a:moveTo>
                    <a:pt x="286" y="135"/>
                  </a:moveTo>
                  <a:cubicBezTo>
                    <a:pt x="286" y="133"/>
                    <a:pt x="286" y="133"/>
                    <a:pt x="286" y="133"/>
                  </a:cubicBezTo>
                  <a:cubicBezTo>
                    <a:pt x="294" y="130"/>
                    <a:pt x="294" y="130"/>
                    <a:pt x="294" y="130"/>
                  </a:cubicBezTo>
                  <a:cubicBezTo>
                    <a:pt x="295" y="130"/>
                    <a:pt x="296" y="131"/>
                    <a:pt x="297" y="131"/>
                  </a:cubicBezTo>
                  <a:cubicBezTo>
                    <a:pt x="286" y="135"/>
                    <a:pt x="286" y="135"/>
                    <a:pt x="286" y="135"/>
                  </a:cubicBezTo>
                  <a:close/>
                  <a:moveTo>
                    <a:pt x="299" y="133"/>
                  </a:moveTo>
                  <a:cubicBezTo>
                    <a:pt x="300" y="133"/>
                    <a:pt x="300" y="134"/>
                    <a:pt x="301" y="134"/>
                  </a:cubicBezTo>
                  <a:cubicBezTo>
                    <a:pt x="287" y="140"/>
                    <a:pt x="287" y="140"/>
                    <a:pt x="287" y="140"/>
                  </a:cubicBezTo>
                  <a:cubicBezTo>
                    <a:pt x="287" y="138"/>
                    <a:pt x="287" y="138"/>
                    <a:pt x="287" y="138"/>
                  </a:cubicBezTo>
                  <a:cubicBezTo>
                    <a:pt x="299" y="133"/>
                    <a:pt x="299" y="133"/>
                    <a:pt x="299" y="133"/>
                  </a:cubicBezTo>
                  <a:close/>
                  <a:moveTo>
                    <a:pt x="274" y="173"/>
                  </a:moveTo>
                  <a:cubicBezTo>
                    <a:pt x="274" y="173"/>
                    <a:pt x="273" y="172"/>
                    <a:pt x="272" y="172"/>
                  </a:cubicBezTo>
                  <a:cubicBezTo>
                    <a:pt x="308" y="157"/>
                    <a:pt x="308" y="157"/>
                    <a:pt x="308" y="157"/>
                  </a:cubicBezTo>
                  <a:cubicBezTo>
                    <a:pt x="308" y="158"/>
                    <a:pt x="308" y="159"/>
                    <a:pt x="308" y="160"/>
                  </a:cubicBezTo>
                  <a:cubicBezTo>
                    <a:pt x="274" y="173"/>
                    <a:pt x="274" y="173"/>
                    <a:pt x="274" y="173"/>
                  </a:cubicBezTo>
                  <a:close/>
                  <a:moveTo>
                    <a:pt x="270" y="170"/>
                  </a:moveTo>
                  <a:cubicBezTo>
                    <a:pt x="269" y="170"/>
                    <a:pt x="269" y="169"/>
                    <a:pt x="268" y="169"/>
                  </a:cubicBezTo>
                  <a:cubicBezTo>
                    <a:pt x="268" y="169"/>
                    <a:pt x="268" y="169"/>
                    <a:pt x="268" y="169"/>
                  </a:cubicBezTo>
                  <a:cubicBezTo>
                    <a:pt x="309" y="152"/>
                    <a:pt x="309" y="152"/>
                    <a:pt x="309" y="152"/>
                  </a:cubicBezTo>
                  <a:cubicBezTo>
                    <a:pt x="309" y="153"/>
                    <a:pt x="309" y="154"/>
                    <a:pt x="309" y="154"/>
                  </a:cubicBezTo>
                  <a:cubicBezTo>
                    <a:pt x="270" y="170"/>
                    <a:pt x="270" y="170"/>
                    <a:pt x="270" y="170"/>
                  </a:cubicBezTo>
                  <a:close/>
                  <a:moveTo>
                    <a:pt x="267" y="167"/>
                  </a:moveTo>
                  <a:cubicBezTo>
                    <a:pt x="266" y="166"/>
                    <a:pt x="266" y="166"/>
                    <a:pt x="265" y="165"/>
                  </a:cubicBezTo>
                  <a:cubicBezTo>
                    <a:pt x="308" y="148"/>
                    <a:pt x="308" y="148"/>
                    <a:pt x="308" y="148"/>
                  </a:cubicBezTo>
                  <a:cubicBezTo>
                    <a:pt x="309" y="148"/>
                    <a:pt x="309" y="149"/>
                    <a:pt x="309" y="150"/>
                  </a:cubicBezTo>
                  <a:cubicBezTo>
                    <a:pt x="267" y="167"/>
                    <a:pt x="267" y="167"/>
                    <a:pt x="267" y="167"/>
                  </a:cubicBezTo>
                  <a:close/>
                  <a:moveTo>
                    <a:pt x="264" y="163"/>
                  </a:moveTo>
                  <a:cubicBezTo>
                    <a:pt x="264" y="162"/>
                    <a:pt x="264" y="162"/>
                    <a:pt x="263" y="161"/>
                  </a:cubicBezTo>
                  <a:cubicBezTo>
                    <a:pt x="281" y="154"/>
                    <a:pt x="281" y="154"/>
                    <a:pt x="281" y="154"/>
                  </a:cubicBezTo>
                  <a:cubicBezTo>
                    <a:pt x="283" y="155"/>
                    <a:pt x="285" y="155"/>
                    <a:pt x="285" y="155"/>
                  </a:cubicBezTo>
                  <a:cubicBezTo>
                    <a:pt x="264" y="163"/>
                    <a:pt x="264" y="163"/>
                    <a:pt x="264" y="163"/>
                  </a:cubicBezTo>
                  <a:close/>
                  <a:moveTo>
                    <a:pt x="285" y="155"/>
                  </a:moveTo>
                  <a:cubicBezTo>
                    <a:pt x="288" y="152"/>
                    <a:pt x="288" y="152"/>
                    <a:pt x="288" y="152"/>
                  </a:cubicBezTo>
                  <a:cubicBezTo>
                    <a:pt x="288" y="151"/>
                    <a:pt x="288" y="151"/>
                    <a:pt x="288" y="151"/>
                  </a:cubicBezTo>
                  <a:cubicBezTo>
                    <a:pt x="307" y="143"/>
                    <a:pt x="307" y="143"/>
                    <a:pt x="307" y="143"/>
                  </a:cubicBezTo>
                  <a:cubicBezTo>
                    <a:pt x="308" y="144"/>
                    <a:pt x="308" y="145"/>
                    <a:pt x="308" y="145"/>
                  </a:cubicBezTo>
                  <a:cubicBezTo>
                    <a:pt x="285" y="155"/>
                    <a:pt x="285" y="155"/>
                    <a:pt x="285" y="155"/>
                  </a:cubicBezTo>
                  <a:close/>
                  <a:moveTo>
                    <a:pt x="263" y="159"/>
                  </a:moveTo>
                  <a:cubicBezTo>
                    <a:pt x="262" y="158"/>
                    <a:pt x="262" y="158"/>
                    <a:pt x="262" y="157"/>
                  </a:cubicBezTo>
                  <a:cubicBezTo>
                    <a:pt x="272" y="153"/>
                    <a:pt x="272" y="153"/>
                    <a:pt x="272" y="153"/>
                  </a:cubicBezTo>
                  <a:cubicBezTo>
                    <a:pt x="273" y="153"/>
                    <a:pt x="275" y="153"/>
                    <a:pt x="276" y="154"/>
                  </a:cubicBezTo>
                  <a:cubicBezTo>
                    <a:pt x="263" y="159"/>
                    <a:pt x="263" y="159"/>
                    <a:pt x="263" y="159"/>
                  </a:cubicBezTo>
                  <a:close/>
                  <a:moveTo>
                    <a:pt x="288" y="149"/>
                  </a:moveTo>
                  <a:cubicBezTo>
                    <a:pt x="288" y="147"/>
                    <a:pt x="288" y="147"/>
                    <a:pt x="288" y="147"/>
                  </a:cubicBezTo>
                  <a:cubicBezTo>
                    <a:pt x="305" y="140"/>
                    <a:pt x="305" y="140"/>
                    <a:pt x="305" y="140"/>
                  </a:cubicBezTo>
                  <a:cubicBezTo>
                    <a:pt x="306" y="140"/>
                    <a:pt x="306" y="141"/>
                    <a:pt x="306" y="141"/>
                  </a:cubicBezTo>
                  <a:cubicBezTo>
                    <a:pt x="288" y="149"/>
                    <a:pt x="288" y="149"/>
                    <a:pt x="288" y="149"/>
                  </a:cubicBezTo>
                  <a:close/>
                  <a:moveTo>
                    <a:pt x="262" y="155"/>
                  </a:moveTo>
                  <a:cubicBezTo>
                    <a:pt x="262" y="154"/>
                    <a:pt x="262" y="153"/>
                    <a:pt x="262" y="153"/>
                  </a:cubicBezTo>
                  <a:cubicBezTo>
                    <a:pt x="263" y="152"/>
                    <a:pt x="263" y="152"/>
                    <a:pt x="263" y="152"/>
                  </a:cubicBezTo>
                  <a:cubicBezTo>
                    <a:pt x="265" y="152"/>
                    <a:pt x="266" y="152"/>
                    <a:pt x="267" y="152"/>
                  </a:cubicBezTo>
                  <a:cubicBezTo>
                    <a:pt x="262" y="155"/>
                    <a:pt x="262" y="155"/>
                    <a:pt x="262" y="155"/>
                  </a:cubicBezTo>
                  <a:close/>
                  <a:moveTo>
                    <a:pt x="287" y="144"/>
                  </a:moveTo>
                  <a:cubicBezTo>
                    <a:pt x="287" y="142"/>
                    <a:pt x="287" y="142"/>
                    <a:pt x="287" y="142"/>
                  </a:cubicBezTo>
                  <a:cubicBezTo>
                    <a:pt x="303" y="136"/>
                    <a:pt x="303" y="136"/>
                    <a:pt x="303" y="136"/>
                  </a:cubicBezTo>
                  <a:cubicBezTo>
                    <a:pt x="303" y="136"/>
                    <a:pt x="304" y="137"/>
                    <a:pt x="304" y="138"/>
                  </a:cubicBezTo>
                  <a:cubicBezTo>
                    <a:pt x="287" y="144"/>
                    <a:pt x="287" y="144"/>
                    <a:pt x="287" y="144"/>
                  </a:cubicBezTo>
                  <a:close/>
                  <a:moveTo>
                    <a:pt x="286" y="131"/>
                  </a:moveTo>
                  <a:cubicBezTo>
                    <a:pt x="286" y="128"/>
                    <a:pt x="286" y="128"/>
                    <a:pt x="286" y="128"/>
                  </a:cubicBezTo>
                  <a:cubicBezTo>
                    <a:pt x="287" y="128"/>
                    <a:pt x="289" y="129"/>
                    <a:pt x="291" y="129"/>
                  </a:cubicBezTo>
                  <a:cubicBezTo>
                    <a:pt x="286" y="131"/>
                    <a:pt x="286" y="131"/>
                    <a:pt x="286" y="131"/>
                  </a:cubicBezTo>
                  <a:close/>
                  <a:moveTo>
                    <a:pt x="251" y="137"/>
                  </a:moveTo>
                  <a:cubicBezTo>
                    <a:pt x="252" y="132"/>
                    <a:pt x="255" y="127"/>
                    <a:pt x="258" y="123"/>
                  </a:cubicBezTo>
                  <a:cubicBezTo>
                    <a:pt x="262" y="119"/>
                    <a:pt x="267" y="117"/>
                    <a:pt x="273" y="116"/>
                  </a:cubicBezTo>
                  <a:cubicBezTo>
                    <a:pt x="276" y="116"/>
                    <a:pt x="276" y="116"/>
                    <a:pt x="276" y="116"/>
                  </a:cubicBezTo>
                  <a:cubicBezTo>
                    <a:pt x="276" y="119"/>
                    <a:pt x="276" y="119"/>
                    <a:pt x="276" y="119"/>
                  </a:cubicBezTo>
                  <a:cubicBezTo>
                    <a:pt x="278" y="140"/>
                    <a:pt x="278" y="140"/>
                    <a:pt x="278" y="140"/>
                  </a:cubicBezTo>
                  <a:cubicBezTo>
                    <a:pt x="275" y="143"/>
                    <a:pt x="275" y="143"/>
                    <a:pt x="275" y="143"/>
                  </a:cubicBezTo>
                  <a:cubicBezTo>
                    <a:pt x="275" y="143"/>
                    <a:pt x="263" y="142"/>
                    <a:pt x="254" y="140"/>
                  </a:cubicBezTo>
                  <a:cubicBezTo>
                    <a:pt x="251" y="140"/>
                    <a:pt x="251" y="140"/>
                    <a:pt x="251" y="140"/>
                  </a:cubicBezTo>
                  <a:cubicBezTo>
                    <a:pt x="251" y="137"/>
                    <a:pt x="251" y="137"/>
                    <a:pt x="251" y="137"/>
                  </a:cubicBezTo>
                  <a:close/>
                  <a:moveTo>
                    <a:pt x="262" y="127"/>
                  </a:moveTo>
                  <a:cubicBezTo>
                    <a:pt x="265" y="125"/>
                    <a:pt x="268" y="123"/>
                    <a:pt x="271" y="122"/>
                  </a:cubicBezTo>
                  <a:cubicBezTo>
                    <a:pt x="272" y="137"/>
                    <a:pt x="272" y="137"/>
                    <a:pt x="272" y="137"/>
                  </a:cubicBezTo>
                  <a:cubicBezTo>
                    <a:pt x="269" y="137"/>
                    <a:pt x="263" y="136"/>
                    <a:pt x="257" y="135"/>
                  </a:cubicBezTo>
                  <a:cubicBezTo>
                    <a:pt x="258" y="132"/>
                    <a:pt x="260" y="129"/>
                    <a:pt x="262" y="127"/>
                  </a:cubicBezTo>
                  <a:close/>
                  <a:moveTo>
                    <a:pt x="252" y="253"/>
                  </a:moveTo>
                  <a:cubicBezTo>
                    <a:pt x="265" y="253"/>
                    <a:pt x="265" y="253"/>
                    <a:pt x="265" y="253"/>
                  </a:cubicBezTo>
                  <a:cubicBezTo>
                    <a:pt x="282" y="285"/>
                    <a:pt x="282" y="285"/>
                    <a:pt x="282" y="285"/>
                  </a:cubicBezTo>
                  <a:cubicBezTo>
                    <a:pt x="270" y="285"/>
                    <a:pt x="270" y="285"/>
                    <a:pt x="270" y="285"/>
                  </a:cubicBezTo>
                  <a:cubicBezTo>
                    <a:pt x="252" y="253"/>
                    <a:pt x="252" y="253"/>
                    <a:pt x="252" y="253"/>
                  </a:cubicBezTo>
                  <a:close/>
                  <a:moveTo>
                    <a:pt x="222" y="253"/>
                  </a:moveTo>
                  <a:cubicBezTo>
                    <a:pt x="210" y="253"/>
                    <a:pt x="210" y="253"/>
                    <a:pt x="210" y="253"/>
                  </a:cubicBezTo>
                  <a:cubicBezTo>
                    <a:pt x="193" y="285"/>
                    <a:pt x="193" y="285"/>
                    <a:pt x="193" y="285"/>
                  </a:cubicBezTo>
                  <a:cubicBezTo>
                    <a:pt x="205" y="285"/>
                    <a:pt x="205" y="285"/>
                    <a:pt x="205" y="285"/>
                  </a:cubicBezTo>
                  <a:cubicBezTo>
                    <a:pt x="222" y="253"/>
                    <a:pt x="222" y="253"/>
                    <a:pt x="222" y="253"/>
                  </a:cubicBezTo>
                  <a:close/>
                  <a:moveTo>
                    <a:pt x="227" y="226"/>
                  </a:moveTo>
                  <a:cubicBezTo>
                    <a:pt x="247" y="226"/>
                    <a:pt x="247" y="226"/>
                    <a:pt x="247" y="226"/>
                  </a:cubicBezTo>
                  <a:cubicBezTo>
                    <a:pt x="247" y="286"/>
                    <a:pt x="247" y="286"/>
                    <a:pt x="247" y="286"/>
                  </a:cubicBezTo>
                  <a:cubicBezTo>
                    <a:pt x="227" y="286"/>
                    <a:pt x="227" y="286"/>
                    <a:pt x="227" y="286"/>
                  </a:cubicBezTo>
                  <a:cubicBezTo>
                    <a:pt x="227" y="226"/>
                    <a:pt x="227" y="226"/>
                    <a:pt x="227" y="226"/>
                  </a:cubicBezTo>
                  <a:close/>
                  <a:moveTo>
                    <a:pt x="41" y="45"/>
                  </a:moveTo>
                  <a:cubicBezTo>
                    <a:pt x="40" y="36"/>
                    <a:pt x="40" y="31"/>
                    <a:pt x="42" y="22"/>
                  </a:cubicBezTo>
                  <a:cubicBezTo>
                    <a:pt x="52" y="35"/>
                    <a:pt x="66" y="26"/>
                    <a:pt x="77" y="23"/>
                  </a:cubicBezTo>
                  <a:cubicBezTo>
                    <a:pt x="78" y="30"/>
                    <a:pt x="79" y="35"/>
                    <a:pt x="78" y="45"/>
                  </a:cubicBezTo>
                  <a:cubicBezTo>
                    <a:pt x="87" y="38"/>
                    <a:pt x="87" y="19"/>
                    <a:pt x="82" y="12"/>
                  </a:cubicBezTo>
                  <a:cubicBezTo>
                    <a:pt x="74" y="0"/>
                    <a:pt x="46" y="0"/>
                    <a:pt x="38" y="10"/>
                  </a:cubicBezTo>
                  <a:cubicBezTo>
                    <a:pt x="35" y="14"/>
                    <a:pt x="30" y="39"/>
                    <a:pt x="41" y="45"/>
                  </a:cubicBezTo>
                  <a:close/>
                </a:path>
              </a:pathLst>
            </a:custGeom>
            <a:solidFill>
              <a:srgbClr val="FFFFFF"/>
            </a:solidFill>
            <a:ln w="9525">
              <a:noFill/>
              <a:round/>
            </a:ln>
          </p:spPr>
          <p:txBody>
            <a:bodyPr/>
            <a:lstStyle/>
            <a:p>
              <a:endParaRPr lang="zh-CN" altLang="en-US"/>
            </a:p>
          </p:txBody>
        </p:sp>
      </p:grpSp>
      <p:sp>
        <p:nvSpPr>
          <p:cNvPr id="28699" name="矩形 81"/>
          <p:cNvSpPr>
            <a:spLocks noChangeArrowheads="1"/>
          </p:cNvSpPr>
          <p:nvPr/>
        </p:nvSpPr>
        <p:spPr bwMode="auto">
          <a:xfrm>
            <a:off x="436564" y="3458643"/>
            <a:ext cx="2016125" cy="554209"/>
          </a:xfrm>
          <a:prstGeom prst="rect">
            <a:avLst/>
          </a:prstGeom>
          <a:noFill/>
          <a:ln w="9525">
            <a:noFill/>
            <a:miter lim="800000"/>
          </a:ln>
        </p:spPr>
        <p:txBody>
          <a:bodyPr>
            <a:spAutoFit/>
          </a:bodyPr>
          <a:lstStyle/>
          <a:p>
            <a:pPr algn="just" eaLnBrk="1" hangingPunct="1">
              <a:lnSpc>
                <a:spcPts val="1200"/>
              </a:lnSpc>
              <a:buFont typeface="Arial" panose="020B0604020202020204" pitchFamily="34" charset="0"/>
              <a:buNone/>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
        <p:nvSpPr>
          <p:cNvPr id="28700" name="TextBox 82"/>
          <p:cNvSpPr txBox="1">
            <a:spLocks noChangeArrowheads="1"/>
          </p:cNvSpPr>
          <p:nvPr/>
        </p:nvSpPr>
        <p:spPr bwMode="auto">
          <a:xfrm>
            <a:off x="2398714" y="3520574"/>
            <a:ext cx="591829" cy="369332"/>
          </a:xfrm>
          <a:prstGeom prst="rect">
            <a:avLst/>
          </a:prstGeom>
          <a:noFill/>
          <a:ln w="9525">
            <a:noFill/>
            <a:miter lim="800000"/>
          </a:ln>
        </p:spPr>
        <p:txBody>
          <a:bodyPr wrap="none">
            <a:spAutoFit/>
          </a:bodyPr>
          <a:lstStyle/>
          <a:p>
            <a:pPr eaLnBrk="1" hangingPunct="1">
              <a:buFont typeface="Arial" panose="020B0604020202020204" pitchFamily="34" charset="0"/>
              <a:buNone/>
            </a:pPr>
            <a:r>
              <a:rPr lang="en-US" altLang="zh-CN">
                <a:solidFill>
                  <a:schemeClr val="tx1">
                    <a:lumMod val="75000"/>
                    <a:lumOff val="25000"/>
                  </a:schemeClr>
                </a:solidFill>
                <a:latin typeface="Impact" panose="020B0806030902050204" pitchFamily="34" charset="0"/>
              </a:rPr>
              <a:t>85%</a:t>
            </a:r>
            <a:endParaRPr lang="zh-CN" altLang="en-US">
              <a:solidFill>
                <a:schemeClr val="tx1">
                  <a:lumMod val="75000"/>
                  <a:lumOff val="25000"/>
                </a:schemeClr>
              </a:solidFill>
              <a:latin typeface="Impact" panose="020B0806030902050204" pitchFamily="34" charset="0"/>
            </a:endParaRPr>
          </a:p>
        </p:txBody>
      </p:sp>
      <p:cxnSp>
        <p:nvCxnSpPr>
          <p:cNvPr id="28701" name="直接连接符 83"/>
          <p:cNvCxnSpPr>
            <a:cxnSpLocks noChangeShapeType="1"/>
            <a:stCxn id="22547" idx="0"/>
          </p:cNvCxnSpPr>
          <p:nvPr/>
        </p:nvCxnSpPr>
        <p:spPr bwMode="auto">
          <a:xfrm flipV="1">
            <a:off x="5694363" y="3220444"/>
            <a:ext cx="0" cy="247726"/>
          </a:xfrm>
          <a:prstGeom prst="line">
            <a:avLst/>
          </a:prstGeom>
          <a:noFill/>
          <a:ln w="9525">
            <a:solidFill>
              <a:schemeClr val="tx1"/>
            </a:solidFill>
            <a:round/>
          </a:ln>
        </p:spPr>
      </p:cxnSp>
      <p:grpSp>
        <p:nvGrpSpPr>
          <p:cNvPr id="4" name="组合 84"/>
          <p:cNvGrpSpPr/>
          <p:nvPr/>
        </p:nvGrpSpPr>
        <p:grpSpPr bwMode="auto">
          <a:xfrm>
            <a:off x="5441950" y="3468171"/>
            <a:ext cx="504825" cy="504981"/>
            <a:chOff x="0" y="0"/>
            <a:chExt cx="504056" cy="504056"/>
          </a:xfrm>
        </p:grpSpPr>
        <p:sp>
          <p:nvSpPr>
            <p:cNvPr id="22547" name="椭圆 85"/>
            <p:cNvSpPr>
              <a:spLocks noChangeArrowheads="1"/>
            </p:cNvSpPr>
            <p:nvPr/>
          </p:nvSpPr>
          <p:spPr bwMode="auto">
            <a:xfrm>
              <a:off x="0" y="0"/>
              <a:ext cx="504056" cy="504056"/>
            </a:xfrm>
            <a:prstGeom prst="ellipse">
              <a:avLst/>
            </a:prstGeom>
            <a:solidFill>
              <a:schemeClr val="accent2"/>
            </a:solidFill>
            <a:ln w="9525">
              <a:noFill/>
              <a:round/>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22548" name="Freeform 21"/>
            <p:cNvSpPr>
              <a:spLocks noEditPoints="1"/>
            </p:cNvSpPr>
            <p:nvPr/>
          </p:nvSpPr>
          <p:spPr bwMode="auto">
            <a:xfrm>
              <a:off x="56428" y="139487"/>
              <a:ext cx="391200" cy="256623"/>
            </a:xfrm>
            <a:custGeom>
              <a:avLst/>
              <a:gdLst>
                <a:gd name="T0" fmla="*/ 2147483646 w 357"/>
                <a:gd name="T1" fmla="*/ 2147483646 h 234"/>
                <a:gd name="T2" fmla="*/ 2147483646 w 357"/>
                <a:gd name="T3" fmla="*/ 2147483646 h 234"/>
                <a:gd name="T4" fmla="*/ 2147483646 w 357"/>
                <a:gd name="T5" fmla="*/ 2147483646 h 234"/>
                <a:gd name="T6" fmla="*/ 0 w 357"/>
                <a:gd name="T7" fmla="*/ 2147483646 h 234"/>
                <a:gd name="T8" fmla="*/ 2147483646 w 357"/>
                <a:gd name="T9" fmla="*/ 2147483646 h 234"/>
                <a:gd name="T10" fmla="*/ 2147483646 w 357"/>
                <a:gd name="T11" fmla="*/ 2147483646 h 234"/>
                <a:gd name="T12" fmla="*/ 2147483646 w 357"/>
                <a:gd name="T13" fmla="*/ 2147483646 h 234"/>
                <a:gd name="T14" fmla="*/ 2147483646 w 357"/>
                <a:gd name="T15" fmla="*/ 2147483646 h 234"/>
                <a:gd name="T16" fmla="*/ 2147483646 w 357"/>
                <a:gd name="T17" fmla="*/ 2147483646 h 234"/>
                <a:gd name="T18" fmla="*/ 2147483646 w 357"/>
                <a:gd name="T19" fmla="*/ 2147483646 h 234"/>
                <a:gd name="T20" fmla="*/ 2147483646 w 357"/>
                <a:gd name="T21" fmla="*/ 2147483646 h 234"/>
                <a:gd name="T22" fmla="*/ 2147483646 w 357"/>
                <a:gd name="T23" fmla="*/ 0 h 234"/>
                <a:gd name="T24" fmla="*/ 2147483646 w 357"/>
                <a:gd name="T25" fmla="*/ 2147483646 h 234"/>
                <a:gd name="T26" fmla="*/ 2147483646 w 357"/>
                <a:gd name="T27" fmla="*/ 2147483646 h 234"/>
                <a:gd name="T28" fmla="*/ 2147483646 w 357"/>
                <a:gd name="T29" fmla="*/ 2147483646 h 234"/>
                <a:gd name="T30" fmla="*/ 2147483646 w 357"/>
                <a:gd name="T31" fmla="*/ 2147483646 h 234"/>
                <a:gd name="T32" fmla="*/ 2147483646 w 357"/>
                <a:gd name="T33" fmla="*/ 2147483646 h 234"/>
                <a:gd name="T34" fmla="*/ 2147483646 w 357"/>
                <a:gd name="T35" fmla="*/ 2147483646 h 234"/>
                <a:gd name="T36" fmla="*/ 2147483646 w 357"/>
                <a:gd name="T37" fmla="*/ 2147483646 h 234"/>
                <a:gd name="T38" fmla="*/ 2147483646 w 357"/>
                <a:gd name="T39" fmla="*/ 2147483646 h 234"/>
                <a:gd name="T40" fmla="*/ 2147483646 w 357"/>
                <a:gd name="T41" fmla="*/ 2147483646 h 234"/>
                <a:gd name="T42" fmla="*/ 2147483646 w 357"/>
                <a:gd name="T43" fmla="*/ 2147483646 h 234"/>
                <a:gd name="T44" fmla="*/ 2147483646 w 357"/>
                <a:gd name="T45" fmla="*/ 2147483646 h 234"/>
                <a:gd name="T46" fmla="*/ 2147483646 w 357"/>
                <a:gd name="T47" fmla="*/ 2147483646 h 234"/>
                <a:gd name="T48" fmla="*/ 2147483646 w 357"/>
                <a:gd name="T49" fmla="*/ 2147483646 h 234"/>
                <a:gd name="T50" fmla="*/ 2147483646 w 357"/>
                <a:gd name="T51" fmla="*/ 2147483646 h 234"/>
                <a:gd name="T52" fmla="*/ 2147483646 w 357"/>
                <a:gd name="T53" fmla="*/ 2147483646 h 234"/>
                <a:gd name="T54" fmla="*/ 2147483646 w 357"/>
                <a:gd name="T55" fmla="*/ 2147483646 h 234"/>
                <a:gd name="T56" fmla="*/ 2147483646 w 357"/>
                <a:gd name="T57" fmla="*/ 0 h 234"/>
                <a:gd name="T58" fmla="*/ 2147483646 w 357"/>
                <a:gd name="T59" fmla="*/ 2147483646 h 234"/>
                <a:gd name="T60" fmla="*/ 2147483646 w 357"/>
                <a:gd name="T61" fmla="*/ 2147483646 h 234"/>
                <a:gd name="T62" fmla="*/ 2147483646 w 357"/>
                <a:gd name="T63" fmla="*/ 2147483646 h 234"/>
                <a:gd name="T64" fmla="*/ 2147483646 w 357"/>
                <a:gd name="T65" fmla="*/ 2147483646 h 234"/>
                <a:gd name="T66" fmla="*/ 2147483646 w 357"/>
                <a:gd name="T67" fmla="*/ 2147483646 h 2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57" h="234">
                  <a:moveTo>
                    <a:pt x="259" y="196"/>
                  </a:moveTo>
                  <a:cubicBezTo>
                    <a:pt x="228" y="170"/>
                    <a:pt x="228" y="170"/>
                    <a:pt x="228" y="170"/>
                  </a:cubicBezTo>
                  <a:cubicBezTo>
                    <a:pt x="239" y="158"/>
                    <a:pt x="239" y="158"/>
                    <a:pt x="239" y="158"/>
                  </a:cubicBezTo>
                  <a:cubicBezTo>
                    <a:pt x="273" y="180"/>
                    <a:pt x="273" y="180"/>
                    <a:pt x="273" y="180"/>
                  </a:cubicBezTo>
                  <a:cubicBezTo>
                    <a:pt x="269" y="185"/>
                    <a:pt x="264" y="191"/>
                    <a:pt x="259" y="196"/>
                  </a:cubicBezTo>
                  <a:close/>
                  <a:moveTo>
                    <a:pt x="80" y="18"/>
                  </a:moveTo>
                  <a:cubicBezTo>
                    <a:pt x="34" y="5"/>
                    <a:pt x="34" y="5"/>
                    <a:pt x="34" y="5"/>
                  </a:cubicBezTo>
                  <a:cubicBezTo>
                    <a:pt x="0" y="124"/>
                    <a:pt x="0" y="124"/>
                    <a:pt x="0" y="124"/>
                  </a:cubicBezTo>
                  <a:cubicBezTo>
                    <a:pt x="47" y="137"/>
                    <a:pt x="47" y="137"/>
                    <a:pt x="47" y="137"/>
                  </a:cubicBezTo>
                  <a:cubicBezTo>
                    <a:pt x="52" y="118"/>
                    <a:pt x="52" y="118"/>
                    <a:pt x="52" y="118"/>
                  </a:cubicBezTo>
                  <a:cubicBezTo>
                    <a:pt x="78" y="139"/>
                    <a:pt x="78" y="139"/>
                    <a:pt x="78" y="139"/>
                  </a:cubicBezTo>
                  <a:cubicBezTo>
                    <a:pt x="141" y="86"/>
                    <a:pt x="141" y="86"/>
                    <a:pt x="141" y="86"/>
                  </a:cubicBezTo>
                  <a:cubicBezTo>
                    <a:pt x="167" y="77"/>
                    <a:pt x="167" y="77"/>
                    <a:pt x="167" y="77"/>
                  </a:cubicBezTo>
                  <a:cubicBezTo>
                    <a:pt x="208" y="101"/>
                    <a:pt x="208" y="101"/>
                    <a:pt x="208" y="101"/>
                  </a:cubicBezTo>
                  <a:cubicBezTo>
                    <a:pt x="221" y="90"/>
                    <a:pt x="221" y="90"/>
                    <a:pt x="221" y="90"/>
                  </a:cubicBezTo>
                  <a:cubicBezTo>
                    <a:pt x="195" y="44"/>
                    <a:pt x="195" y="44"/>
                    <a:pt x="195" y="44"/>
                  </a:cubicBezTo>
                  <a:cubicBezTo>
                    <a:pt x="135" y="41"/>
                    <a:pt x="135" y="41"/>
                    <a:pt x="135" y="41"/>
                  </a:cubicBezTo>
                  <a:cubicBezTo>
                    <a:pt x="90" y="48"/>
                    <a:pt x="90" y="48"/>
                    <a:pt x="90" y="48"/>
                  </a:cubicBezTo>
                  <a:cubicBezTo>
                    <a:pt x="85" y="46"/>
                    <a:pt x="85" y="46"/>
                    <a:pt x="85" y="46"/>
                  </a:cubicBezTo>
                  <a:cubicBezTo>
                    <a:pt x="69" y="76"/>
                    <a:pt x="69" y="76"/>
                    <a:pt x="69" y="76"/>
                  </a:cubicBezTo>
                  <a:cubicBezTo>
                    <a:pt x="64" y="74"/>
                    <a:pt x="64" y="74"/>
                    <a:pt x="64" y="74"/>
                  </a:cubicBezTo>
                  <a:cubicBezTo>
                    <a:pt x="75" y="38"/>
                    <a:pt x="75" y="38"/>
                    <a:pt x="75" y="38"/>
                  </a:cubicBezTo>
                  <a:cubicBezTo>
                    <a:pt x="80" y="18"/>
                    <a:pt x="80" y="18"/>
                    <a:pt x="80" y="18"/>
                  </a:cubicBezTo>
                  <a:close/>
                  <a:moveTo>
                    <a:pt x="280" y="0"/>
                  </a:moveTo>
                  <a:cubicBezTo>
                    <a:pt x="243" y="30"/>
                    <a:pt x="243" y="30"/>
                    <a:pt x="243" y="30"/>
                  </a:cubicBezTo>
                  <a:cubicBezTo>
                    <a:pt x="249" y="38"/>
                    <a:pt x="249" y="38"/>
                    <a:pt x="249" y="38"/>
                  </a:cubicBezTo>
                  <a:cubicBezTo>
                    <a:pt x="249" y="38"/>
                    <a:pt x="249" y="38"/>
                    <a:pt x="249" y="38"/>
                  </a:cubicBezTo>
                  <a:cubicBezTo>
                    <a:pt x="279" y="75"/>
                    <a:pt x="279" y="75"/>
                    <a:pt x="279" y="75"/>
                  </a:cubicBezTo>
                  <a:cubicBezTo>
                    <a:pt x="274" y="79"/>
                    <a:pt x="274" y="79"/>
                    <a:pt x="274" y="79"/>
                  </a:cubicBezTo>
                  <a:cubicBezTo>
                    <a:pt x="233" y="42"/>
                    <a:pt x="233" y="42"/>
                    <a:pt x="233" y="42"/>
                  </a:cubicBezTo>
                  <a:cubicBezTo>
                    <a:pt x="226" y="44"/>
                    <a:pt x="219" y="48"/>
                    <a:pt x="210" y="52"/>
                  </a:cubicBezTo>
                  <a:cubicBezTo>
                    <a:pt x="234" y="89"/>
                    <a:pt x="234" y="89"/>
                    <a:pt x="234" y="89"/>
                  </a:cubicBezTo>
                  <a:cubicBezTo>
                    <a:pt x="210" y="109"/>
                    <a:pt x="210" y="109"/>
                    <a:pt x="210" y="109"/>
                  </a:cubicBezTo>
                  <a:cubicBezTo>
                    <a:pt x="167" y="85"/>
                    <a:pt x="167" y="85"/>
                    <a:pt x="167" y="85"/>
                  </a:cubicBezTo>
                  <a:cubicBezTo>
                    <a:pt x="151" y="90"/>
                    <a:pt x="151" y="90"/>
                    <a:pt x="151" y="90"/>
                  </a:cubicBezTo>
                  <a:cubicBezTo>
                    <a:pt x="121" y="112"/>
                    <a:pt x="92" y="137"/>
                    <a:pt x="69" y="160"/>
                  </a:cubicBezTo>
                  <a:cubicBezTo>
                    <a:pt x="71" y="170"/>
                    <a:pt x="78" y="177"/>
                    <a:pt x="90" y="181"/>
                  </a:cubicBezTo>
                  <a:cubicBezTo>
                    <a:pt x="103" y="169"/>
                    <a:pt x="127" y="150"/>
                    <a:pt x="141" y="139"/>
                  </a:cubicBezTo>
                  <a:cubicBezTo>
                    <a:pt x="143" y="145"/>
                    <a:pt x="143" y="145"/>
                    <a:pt x="143" y="145"/>
                  </a:cubicBezTo>
                  <a:cubicBezTo>
                    <a:pt x="129" y="158"/>
                    <a:pt x="108" y="175"/>
                    <a:pt x="96" y="192"/>
                  </a:cubicBezTo>
                  <a:cubicBezTo>
                    <a:pt x="118" y="210"/>
                    <a:pt x="118" y="210"/>
                    <a:pt x="118" y="210"/>
                  </a:cubicBezTo>
                  <a:cubicBezTo>
                    <a:pt x="128" y="207"/>
                    <a:pt x="143" y="192"/>
                    <a:pt x="158" y="178"/>
                  </a:cubicBezTo>
                  <a:cubicBezTo>
                    <a:pt x="161" y="181"/>
                    <a:pt x="161" y="181"/>
                    <a:pt x="161" y="181"/>
                  </a:cubicBezTo>
                  <a:cubicBezTo>
                    <a:pt x="157" y="187"/>
                    <a:pt x="140" y="206"/>
                    <a:pt x="139" y="214"/>
                  </a:cubicBezTo>
                  <a:cubicBezTo>
                    <a:pt x="145" y="217"/>
                    <a:pt x="152" y="221"/>
                    <a:pt x="158" y="225"/>
                  </a:cubicBezTo>
                  <a:cubicBezTo>
                    <a:pt x="167" y="219"/>
                    <a:pt x="186" y="201"/>
                    <a:pt x="193" y="193"/>
                  </a:cubicBezTo>
                  <a:cubicBezTo>
                    <a:pt x="196" y="195"/>
                    <a:pt x="196" y="195"/>
                    <a:pt x="196" y="195"/>
                  </a:cubicBezTo>
                  <a:cubicBezTo>
                    <a:pt x="194" y="199"/>
                    <a:pt x="186" y="211"/>
                    <a:pt x="185" y="222"/>
                  </a:cubicBezTo>
                  <a:cubicBezTo>
                    <a:pt x="191" y="226"/>
                    <a:pt x="198" y="230"/>
                    <a:pt x="204" y="234"/>
                  </a:cubicBezTo>
                  <a:cubicBezTo>
                    <a:pt x="211" y="229"/>
                    <a:pt x="218" y="223"/>
                    <a:pt x="223" y="217"/>
                  </a:cubicBezTo>
                  <a:cubicBezTo>
                    <a:pt x="227" y="213"/>
                    <a:pt x="227" y="213"/>
                    <a:pt x="227" y="213"/>
                  </a:cubicBezTo>
                  <a:cubicBezTo>
                    <a:pt x="212" y="188"/>
                    <a:pt x="212" y="188"/>
                    <a:pt x="212" y="188"/>
                  </a:cubicBezTo>
                  <a:cubicBezTo>
                    <a:pt x="217" y="169"/>
                    <a:pt x="240" y="147"/>
                    <a:pt x="258" y="139"/>
                  </a:cubicBezTo>
                  <a:cubicBezTo>
                    <a:pt x="285" y="144"/>
                    <a:pt x="285" y="144"/>
                    <a:pt x="285" y="144"/>
                  </a:cubicBezTo>
                  <a:cubicBezTo>
                    <a:pt x="310" y="114"/>
                    <a:pt x="310" y="114"/>
                    <a:pt x="310" y="114"/>
                  </a:cubicBezTo>
                  <a:cubicBezTo>
                    <a:pt x="320" y="126"/>
                    <a:pt x="320" y="126"/>
                    <a:pt x="320" y="126"/>
                  </a:cubicBezTo>
                  <a:cubicBezTo>
                    <a:pt x="357" y="96"/>
                    <a:pt x="357" y="96"/>
                    <a:pt x="357" y="96"/>
                  </a:cubicBezTo>
                  <a:cubicBezTo>
                    <a:pt x="280" y="0"/>
                    <a:pt x="280" y="0"/>
                    <a:pt x="280" y="0"/>
                  </a:cubicBezTo>
                  <a:close/>
                  <a:moveTo>
                    <a:pt x="291" y="151"/>
                  </a:moveTo>
                  <a:cubicBezTo>
                    <a:pt x="260" y="146"/>
                    <a:pt x="260" y="146"/>
                    <a:pt x="260" y="146"/>
                  </a:cubicBezTo>
                  <a:cubicBezTo>
                    <a:pt x="253" y="155"/>
                    <a:pt x="253" y="155"/>
                    <a:pt x="253" y="155"/>
                  </a:cubicBezTo>
                  <a:cubicBezTo>
                    <a:pt x="279" y="172"/>
                    <a:pt x="279" y="172"/>
                    <a:pt x="279" y="172"/>
                  </a:cubicBezTo>
                  <a:cubicBezTo>
                    <a:pt x="283" y="165"/>
                    <a:pt x="287" y="158"/>
                    <a:pt x="291" y="151"/>
                  </a:cubicBezTo>
                  <a:close/>
                  <a:moveTo>
                    <a:pt x="236" y="218"/>
                  </a:moveTo>
                  <a:cubicBezTo>
                    <a:pt x="242" y="213"/>
                    <a:pt x="248" y="207"/>
                    <a:pt x="254" y="201"/>
                  </a:cubicBezTo>
                  <a:cubicBezTo>
                    <a:pt x="229" y="183"/>
                    <a:pt x="229" y="183"/>
                    <a:pt x="229" y="183"/>
                  </a:cubicBezTo>
                  <a:cubicBezTo>
                    <a:pt x="220" y="190"/>
                    <a:pt x="220" y="190"/>
                    <a:pt x="220" y="190"/>
                  </a:cubicBezTo>
                  <a:lnTo>
                    <a:pt x="236" y="218"/>
                  </a:lnTo>
                  <a:close/>
                </a:path>
              </a:pathLst>
            </a:custGeom>
            <a:solidFill>
              <a:srgbClr val="FFFFFF"/>
            </a:solidFill>
            <a:ln w="9525">
              <a:noFill/>
              <a:round/>
            </a:ln>
          </p:spPr>
          <p:txBody>
            <a:bodyPr/>
            <a:lstStyle/>
            <a:p>
              <a:endParaRPr lang="zh-CN" altLang="en-US"/>
            </a:p>
          </p:txBody>
        </p:sp>
      </p:grpSp>
      <p:sp>
        <p:nvSpPr>
          <p:cNvPr id="28705" name="矩形 87"/>
          <p:cNvSpPr>
            <a:spLocks noChangeArrowheads="1"/>
          </p:cNvSpPr>
          <p:nvPr/>
        </p:nvSpPr>
        <p:spPr bwMode="auto">
          <a:xfrm>
            <a:off x="6588126" y="3406240"/>
            <a:ext cx="2016125" cy="554208"/>
          </a:xfrm>
          <a:prstGeom prst="rect">
            <a:avLst/>
          </a:prstGeom>
          <a:noFill/>
          <a:ln w="9525">
            <a:noFill/>
            <a:miter lim="800000"/>
          </a:ln>
        </p:spPr>
        <p:txBody>
          <a:bodyPr>
            <a:spAutoFit/>
          </a:bodyPr>
          <a:lstStyle/>
          <a:p>
            <a:pPr algn="just" eaLnBrk="1" hangingPunct="1">
              <a:lnSpc>
                <a:spcPts val="1200"/>
              </a:lnSpc>
              <a:buFont typeface="Arial" panose="020B0604020202020204" pitchFamily="34" charset="0"/>
              <a:buNone/>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
        <p:nvSpPr>
          <p:cNvPr id="28706" name="TextBox 88"/>
          <p:cNvSpPr txBox="1">
            <a:spLocks noChangeArrowheads="1"/>
          </p:cNvSpPr>
          <p:nvPr/>
        </p:nvSpPr>
        <p:spPr bwMode="auto">
          <a:xfrm>
            <a:off x="6003925" y="3509458"/>
            <a:ext cx="583814" cy="369332"/>
          </a:xfrm>
          <a:prstGeom prst="rect">
            <a:avLst/>
          </a:prstGeom>
          <a:noFill/>
          <a:ln w="9525">
            <a:noFill/>
            <a:miter lim="800000"/>
          </a:ln>
        </p:spPr>
        <p:txBody>
          <a:bodyPr wrap="none">
            <a:spAutoFit/>
          </a:bodyPr>
          <a:lstStyle/>
          <a:p>
            <a:pPr eaLnBrk="1" hangingPunct="1">
              <a:buFont typeface="Arial" panose="020B0604020202020204" pitchFamily="34" charset="0"/>
              <a:buNone/>
            </a:pPr>
            <a:r>
              <a:rPr lang="en-US" altLang="zh-CN">
                <a:solidFill>
                  <a:schemeClr val="tx1">
                    <a:lumMod val="75000"/>
                    <a:lumOff val="25000"/>
                  </a:schemeClr>
                </a:solidFill>
                <a:latin typeface="Impact" panose="020B0806030902050204" pitchFamily="34" charset="0"/>
              </a:rPr>
              <a:t>25%</a:t>
            </a:r>
            <a:endParaRPr lang="zh-CN" altLang="en-US">
              <a:solidFill>
                <a:schemeClr val="tx1">
                  <a:lumMod val="75000"/>
                  <a:lumOff val="25000"/>
                </a:schemeClr>
              </a:solidFill>
              <a:latin typeface="Impact" panose="020B0806030902050204" pitchFamily="34" charset="0"/>
            </a:endParaRP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8685"/>
                                        </p:tgtEl>
                                        <p:attrNameLst>
                                          <p:attrName>style.visibility</p:attrName>
                                        </p:attrNameLst>
                                      </p:cBhvr>
                                      <p:to>
                                        <p:strVal val="visible"/>
                                      </p:to>
                                    </p:set>
                                    <p:anim calcmode="lin" valueType="num">
                                      <p:cBhvr additive="base">
                                        <p:cTn id="7" dur="500" fill="hold"/>
                                        <p:tgtEl>
                                          <p:spTgt spid="28685"/>
                                        </p:tgtEl>
                                        <p:attrNameLst>
                                          <p:attrName>ppt_x</p:attrName>
                                        </p:attrNameLst>
                                      </p:cBhvr>
                                      <p:tavLst>
                                        <p:tav tm="0">
                                          <p:val>
                                            <p:strVal val="1+#ppt_w/2"/>
                                          </p:val>
                                        </p:tav>
                                        <p:tav tm="100000">
                                          <p:val>
                                            <p:strVal val="#ppt_x"/>
                                          </p:val>
                                        </p:tav>
                                      </p:tavLst>
                                    </p:anim>
                                    <p:anim calcmode="lin" valueType="num">
                                      <p:cBhvr additive="base">
                                        <p:cTn id="8" dur="500" fill="hold"/>
                                        <p:tgtEl>
                                          <p:spTgt spid="2868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28686"/>
                                        </p:tgtEl>
                                        <p:attrNameLst>
                                          <p:attrName>style.visibility</p:attrName>
                                        </p:attrNameLst>
                                      </p:cBhvr>
                                      <p:to>
                                        <p:strVal val="visible"/>
                                      </p:to>
                                    </p:set>
                                    <p:animEffect transition="in" filter="wipe(right)">
                                      <p:cBhvr>
                                        <p:cTn id="12" dur="400"/>
                                        <p:tgtEl>
                                          <p:spTgt spid="28686"/>
                                        </p:tgtEl>
                                      </p:cBhvr>
                                    </p:animEffect>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28689"/>
                                        </p:tgtEl>
                                        <p:attrNameLst>
                                          <p:attrName>style.visibility</p:attrName>
                                        </p:attrNameLst>
                                      </p:cBhvr>
                                      <p:to>
                                        <p:strVal val="visible"/>
                                      </p:to>
                                    </p:set>
                                    <p:animEffect transition="in" filter="wipe(down)">
                                      <p:cBhvr>
                                        <p:cTn id="16" dur="400"/>
                                        <p:tgtEl>
                                          <p:spTgt spid="28689"/>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200" fill="hold"/>
                                        <p:tgtEl>
                                          <p:spTgt spid="2"/>
                                        </p:tgtEl>
                                        <p:attrNameLst>
                                          <p:attrName>ppt_w</p:attrName>
                                        </p:attrNameLst>
                                      </p:cBhvr>
                                      <p:tavLst>
                                        <p:tav tm="0">
                                          <p:val>
                                            <p:fltVal val="0"/>
                                          </p:val>
                                        </p:tav>
                                        <p:tav tm="100000">
                                          <p:val>
                                            <p:strVal val="#ppt_w"/>
                                          </p:val>
                                        </p:tav>
                                      </p:tavLst>
                                    </p:anim>
                                    <p:anim calcmode="lin" valueType="num">
                                      <p:cBhvr>
                                        <p:cTn id="21" dur="200" fill="hold"/>
                                        <p:tgtEl>
                                          <p:spTgt spid="2"/>
                                        </p:tgtEl>
                                        <p:attrNameLst>
                                          <p:attrName>ppt_h</p:attrName>
                                        </p:attrNameLst>
                                      </p:cBhvr>
                                      <p:tavLst>
                                        <p:tav tm="0">
                                          <p:val>
                                            <p:fltVal val="0"/>
                                          </p:val>
                                        </p:tav>
                                        <p:tav tm="100000">
                                          <p:val>
                                            <p:strVal val="#ppt_h"/>
                                          </p:val>
                                        </p:tav>
                                      </p:tavLst>
                                    </p:anim>
                                    <p:animEffect transition="in" filter="fade">
                                      <p:cBhvr>
                                        <p:cTn id="22" dur="200"/>
                                        <p:tgtEl>
                                          <p:spTgt spid="2"/>
                                        </p:tgtEl>
                                      </p:cBhvr>
                                    </p:animEffect>
                                  </p:childTnLst>
                                </p:cTn>
                              </p:par>
                              <p:par>
                                <p:cTn id="23" presetID="6" presetClass="emph" presetSubtype="0" autoRev="1" fill="hold" nodeType="withEffect">
                                  <p:stCondLst>
                                    <p:cond delay="150"/>
                                  </p:stCondLst>
                                  <p:childTnLst>
                                    <p:animScale>
                                      <p:cBhvr>
                                        <p:cTn id="24" dur="100" fill="hold"/>
                                        <p:tgtEl>
                                          <p:spTgt spid="2"/>
                                        </p:tgtEl>
                                      </p:cBhvr>
                                      <p:by x="130000" y="130000"/>
                                    </p:animScale>
                                  </p:childTnLst>
                                </p:cTn>
                              </p:par>
                            </p:childTnLst>
                          </p:cTn>
                        </p:par>
                        <p:par>
                          <p:cTn id="25" fill="hold">
                            <p:stCondLst>
                              <p:cond delay="2000"/>
                            </p:stCondLst>
                            <p:childTnLst>
                              <p:par>
                                <p:cTn id="26" presetID="2" presetClass="entr" presetSubtype="2" decel="65000" fill="hold" grpId="0" nodeType="afterEffect">
                                  <p:stCondLst>
                                    <p:cond delay="0"/>
                                  </p:stCondLst>
                                  <p:childTnLst>
                                    <p:set>
                                      <p:cBhvr>
                                        <p:cTn id="27" dur="1" fill="hold">
                                          <p:stCondLst>
                                            <p:cond delay="0"/>
                                          </p:stCondLst>
                                        </p:cTn>
                                        <p:tgtEl>
                                          <p:spTgt spid="28694"/>
                                        </p:tgtEl>
                                        <p:attrNameLst>
                                          <p:attrName>style.visibility</p:attrName>
                                        </p:attrNameLst>
                                      </p:cBhvr>
                                      <p:to>
                                        <p:strVal val="visible"/>
                                      </p:to>
                                    </p:set>
                                    <p:anim calcmode="lin" valueType="num">
                                      <p:cBhvr additive="base">
                                        <p:cTn id="28" dur="400" fill="hold"/>
                                        <p:tgtEl>
                                          <p:spTgt spid="28694"/>
                                        </p:tgtEl>
                                        <p:attrNameLst>
                                          <p:attrName>ppt_x</p:attrName>
                                        </p:attrNameLst>
                                      </p:cBhvr>
                                      <p:tavLst>
                                        <p:tav tm="0">
                                          <p:val>
                                            <p:strVal val="1+#ppt_w/2"/>
                                          </p:val>
                                        </p:tav>
                                        <p:tav tm="100000">
                                          <p:val>
                                            <p:strVal val="#ppt_x"/>
                                          </p:val>
                                        </p:tav>
                                      </p:tavLst>
                                    </p:anim>
                                    <p:anim calcmode="lin" valueType="num">
                                      <p:cBhvr additive="base">
                                        <p:cTn id="29" dur="400" fill="hold"/>
                                        <p:tgtEl>
                                          <p:spTgt spid="28694"/>
                                        </p:tgtEl>
                                        <p:attrNameLst>
                                          <p:attrName>ppt_y</p:attrName>
                                        </p:attrNameLst>
                                      </p:cBhvr>
                                      <p:tavLst>
                                        <p:tav tm="0">
                                          <p:val>
                                            <p:strVal val="#ppt_y"/>
                                          </p:val>
                                        </p:tav>
                                        <p:tav tm="100000">
                                          <p:val>
                                            <p:strVal val="#ppt_y"/>
                                          </p:val>
                                        </p:tav>
                                      </p:tavLst>
                                    </p:anim>
                                  </p:childTnLst>
                                </p:cTn>
                              </p:par>
                              <p:par>
                                <p:cTn id="30" presetID="2" presetClass="entr" presetSubtype="2" decel="65000" fill="hold" grpId="0" nodeType="withEffect">
                                  <p:stCondLst>
                                    <p:cond delay="250"/>
                                  </p:stCondLst>
                                  <p:childTnLst>
                                    <p:set>
                                      <p:cBhvr>
                                        <p:cTn id="31" dur="1" fill="hold">
                                          <p:stCondLst>
                                            <p:cond delay="0"/>
                                          </p:stCondLst>
                                        </p:cTn>
                                        <p:tgtEl>
                                          <p:spTgt spid="28693"/>
                                        </p:tgtEl>
                                        <p:attrNameLst>
                                          <p:attrName>style.visibility</p:attrName>
                                        </p:attrNameLst>
                                      </p:cBhvr>
                                      <p:to>
                                        <p:strVal val="visible"/>
                                      </p:to>
                                    </p:set>
                                    <p:anim calcmode="lin" valueType="num">
                                      <p:cBhvr additive="base">
                                        <p:cTn id="32" dur="400" fill="hold"/>
                                        <p:tgtEl>
                                          <p:spTgt spid="28693"/>
                                        </p:tgtEl>
                                        <p:attrNameLst>
                                          <p:attrName>ppt_x</p:attrName>
                                        </p:attrNameLst>
                                      </p:cBhvr>
                                      <p:tavLst>
                                        <p:tav tm="0">
                                          <p:val>
                                            <p:strVal val="1+#ppt_w/2"/>
                                          </p:val>
                                        </p:tav>
                                        <p:tav tm="100000">
                                          <p:val>
                                            <p:strVal val="#ppt_x"/>
                                          </p:val>
                                        </p:tav>
                                      </p:tavLst>
                                    </p:anim>
                                    <p:anim calcmode="lin" valueType="num">
                                      <p:cBhvr additive="base">
                                        <p:cTn id="33" dur="400" fill="hold"/>
                                        <p:tgtEl>
                                          <p:spTgt spid="28693"/>
                                        </p:tgtEl>
                                        <p:attrNameLst>
                                          <p:attrName>ppt_y</p:attrName>
                                        </p:attrNameLst>
                                      </p:cBhvr>
                                      <p:tavLst>
                                        <p:tav tm="0">
                                          <p:val>
                                            <p:strVal val="#ppt_y"/>
                                          </p:val>
                                        </p:tav>
                                        <p:tav tm="100000">
                                          <p:val>
                                            <p:strVal val="#ppt_y"/>
                                          </p:val>
                                        </p:tav>
                                      </p:tavLst>
                                    </p:anim>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28687"/>
                                        </p:tgtEl>
                                        <p:attrNameLst>
                                          <p:attrName>style.visibility</p:attrName>
                                        </p:attrNameLst>
                                      </p:cBhvr>
                                      <p:to>
                                        <p:strVal val="visible"/>
                                      </p:to>
                                    </p:set>
                                    <p:animEffect transition="in" filter="wipe(right)">
                                      <p:cBhvr>
                                        <p:cTn id="37" dur="400"/>
                                        <p:tgtEl>
                                          <p:spTgt spid="28687"/>
                                        </p:tgtEl>
                                      </p:cBhvr>
                                    </p:animEffect>
                                  </p:childTnLst>
                                </p:cTn>
                              </p:par>
                            </p:childTnLst>
                          </p:cTn>
                        </p:par>
                        <p:par>
                          <p:cTn id="38" fill="hold">
                            <p:stCondLst>
                              <p:cond delay="3000"/>
                            </p:stCondLst>
                            <p:childTnLst>
                              <p:par>
                                <p:cTn id="39" presetID="22" presetClass="entr" presetSubtype="1" fill="hold" nodeType="afterEffect">
                                  <p:stCondLst>
                                    <p:cond delay="0"/>
                                  </p:stCondLst>
                                  <p:childTnLst>
                                    <p:set>
                                      <p:cBhvr>
                                        <p:cTn id="40" dur="1" fill="hold">
                                          <p:stCondLst>
                                            <p:cond delay="0"/>
                                          </p:stCondLst>
                                        </p:cTn>
                                        <p:tgtEl>
                                          <p:spTgt spid="28695"/>
                                        </p:tgtEl>
                                        <p:attrNameLst>
                                          <p:attrName>style.visibility</p:attrName>
                                        </p:attrNameLst>
                                      </p:cBhvr>
                                      <p:to>
                                        <p:strVal val="visible"/>
                                      </p:to>
                                    </p:set>
                                    <p:animEffect transition="in" filter="wipe(up)">
                                      <p:cBhvr>
                                        <p:cTn id="41" dur="400"/>
                                        <p:tgtEl>
                                          <p:spTgt spid="28695"/>
                                        </p:tgtEl>
                                      </p:cBhvr>
                                    </p:animEffect>
                                  </p:childTnLst>
                                </p:cTn>
                              </p:par>
                            </p:childTnLst>
                          </p:cTn>
                        </p:par>
                        <p:par>
                          <p:cTn id="42" fill="hold">
                            <p:stCondLst>
                              <p:cond delay="3500"/>
                            </p:stCondLst>
                            <p:childTnLst>
                              <p:par>
                                <p:cTn id="43" presetID="10" presetClass="entr" presetSubtype="0"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200" fill="hold"/>
                                        <p:tgtEl>
                                          <p:spTgt spid="3"/>
                                        </p:tgtEl>
                                        <p:attrNameLst>
                                          <p:attrName>ppt_w</p:attrName>
                                        </p:attrNameLst>
                                      </p:cBhvr>
                                      <p:tavLst>
                                        <p:tav tm="0">
                                          <p:val>
                                            <p:fltVal val="0"/>
                                          </p:val>
                                        </p:tav>
                                        <p:tav tm="100000">
                                          <p:val>
                                            <p:strVal val="#ppt_w"/>
                                          </p:val>
                                        </p:tav>
                                      </p:tavLst>
                                    </p:anim>
                                    <p:anim calcmode="lin" valueType="num">
                                      <p:cBhvr>
                                        <p:cTn id="46" dur="200" fill="hold"/>
                                        <p:tgtEl>
                                          <p:spTgt spid="3"/>
                                        </p:tgtEl>
                                        <p:attrNameLst>
                                          <p:attrName>ppt_h</p:attrName>
                                        </p:attrNameLst>
                                      </p:cBhvr>
                                      <p:tavLst>
                                        <p:tav tm="0">
                                          <p:val>
                                            <p:fltVal val="0"/>
                                          </p:val>
                                        </p:tav>
                                        <p:tav tm="100000">
                                          <p:val>
                                            <p:strVal val="#ppt_h"/>
                                          </p:val>
                                        </p:tav>
                                      </p:tavLst>
                                    </p:anim>
                                    <p:animEffect transition="in" filter="fade">
                                      <p:cBhvr>
                                        <p:cTn id="47" dur="200"/>
                                        <p:tgtEl>
                                          <p:spTgt spid="3"/>
                                        </p:tgtEl>
                                      </p:cBhvr>
                                    </p:animEffect>
                                  </p:childTnLst>
                                </p:cTn>
                              </p:par>
                              <p:par>
                                <p:cTn id="48" presetID="6" presetClass="emph" presetSubtype="0" autoRev="1" fill="hold" nodeType="withEffect">
                                  <p:stCondLst>
                                    <p:cond delay="150"/>
                                  </p:stCondLst>
                                  <p:childTnLst>
                                    <p:animScale>
                                      <p:cBhvr>
                                        <p:cTn id="49" dur="100" fill="hold"/>
                                        <p:tgtEl>
                                          <p:spTgt spid="3"/>
                                        </p:tgtEl>
                                      </p:cBhvr>
                                      <p:by x="130000" y="130000"/>
                                    </p:animScale>
                                  </p:childTnLst>
                                </p:cTn>
                              </p:par>
                            </p:childTnLst>
                          </p:cTn>
                        </p:par>
                        <p:par>
                          <p:cTn id="50" fill="hold">
                            <p:stCondLst>
                              <p:cond delay="4000"/>
                            </p:stCondLst>
                            <p:childTnLst>
                              <p:par>
                                <p:cTn id="51" presetID="2" presetClass="entr" presetSubtype="8" decel="65000" fill="hold" grpId="0" nodeType="afterEffect">
                                  <p:stCondLst>
                                    <p:cond delay="0"/>
                                  </p:stCondLst>
                                  <p:childTnLst>
                                    <p:set>
                                      <p:cBhvr>
                                        <p:cTn id="52" dur="1" fill="hold">
                                          <p:stCondLst>
                                            <p:cond delay="0"/>
                                          </p:stCondLst>
                                        </p:cTn>
                                        <p:tgtEl>
                                          <p:spTgt spid="28700"/>
                                        </p:tgtEl>
                                        <p:attrNameLst>
                                          <p:attrName>style.visibility</p:attrName>
                                        </p:attrNameLst>
                                      </p:cBhvr>
                                      <p:to>
                                        <p:strVal val="visible"/>
                                      </p:to>
                                    </p:set>
                                    <p:anim calcmode="lin" valueType="num">
                                      <p:cBhvr additive="base">
                                        <p:cTn id="53" dur="400" fill="hold"/>
                                        <p:tgtEl>
                                          <p:spTgt spid="28700"/>
                                        </p:tgtEl>
                                        <p:attrNameLst>
                                          <p:attrName>ppt_x</p:attrName>
                                        </p:attrNameLst>
                                      </p:cBhvr>
                                      <p:tavLst>
                                        <p:tav tm="0">
                                          <p:val>
                                            <p:strVal val="0-#ppt_w/2"/>
                                          </p:val>
                                        </p:tav>
                                        <p:tav tm="100000">
                                          <p:val>
                                            <p:strVal val="#ppt_x"/>
                                          </p:val>
                                        </p:tav>
                                      </p:tavLst>
                                    </p:anim>
                                    <p:anim calcmode="lin" valueType="num">
                                      <p:cBhvr additive="base">
                                        <p:cTn id="54" dur="400" fill="hold"/>
                                        <p:tgtEl>
                                          <p:spTgt spid="28700"/>
                                        </p:tgtEl>
                                        <p:attrNameLst>
                                          <p:attrName>ppt_y</p:attrName>
                                        </p:attrNameLst>
                                      </p:cBhvr>
                                      <p:tavLst>
                                        <p:tav tm="0">
                                          <p:val>
                                            <p:strVal val="#ppt_y"/>
                                          </p:val>
                                        </p:tav>
                                        <p:tav tm="100000">
                                          <p:val>
                                            <p:strVal val="#ppt_y"/>
                                          </p:val>
                                        </p:tav>
                                      </p:tavLst>
                                    </p:anim>
                                  </p:childTnLst>
                                </p:cTn>
                              </p:par>
                              <p:par>
                                <p:cTn id="55" presetID="2" presetClass="entr" presetSubtype="8" decel="65000" fill="hold" grpId="0" nodeType="withEffect">
                                  <p:stCondLst>
                                    <p:cond delay="250"/>
                                  </p:stCondLst>
                                  <p:childTnLst>
                                    <p:set>
                                      <p:cBhvr>
                                        <p:cTn id="56" dur="1" fill="hold">
                                          <p:stCondLst>
                                            <p:cond delay="0"/>
                                          </p:stCondLst>
                                        </p:cTn>
                                        <p:tgtEl>
                                          <p:spTgt spid="28699"/>
                                        </p:tgtEl>
                                        <p:attrNameLst>
                                          <p:attrName>style.visibility</p:attrName>
                                        </p:attrNameLst>
                                      </p:cBhvr>
                                      <p:to>
                                        <p:strVal val="visible"/>
                                      </p:to>
                                    </p:set>
                                    <p:anim calcmode="lin" valueType="num">
                                      <p:cBhvr additive="base">
                                        <p:cTn id="57" dur="400" fill="hold"/>
                                        <p:tgtEl>
                                          <p:spTgt spid="28699"/>
                                        </p:tgtEl>
                                        <p:attrNameLst>
                                          <p:attrName>ppt_x</p:attrName>
                                        </p:attrNameLst>
                                      </p:cBhvr>
                                      <p:tavLst>
                                        <p:tav tm="0">
                                          <p:val>
                                            <p:strVal val="0-#ppt_w/2"/>
                                          </p:val>
                                        </p:tav>
                                        <p:tav tm="100000">
                                          <p:val>
                                            <p:strVal val="#ppt_x"/>
                                          </p:val>
                                        </p:tav>
                                      </p:tavLst>
                                    </p:anim>
                                    <p:anim calcmode="lin" valueType="num">
                                      <p:cBhvr additive="base">
                                        <p:cTn id="58" dur="400" fill="hold"/>
                                        <p:tgtEl>
                                          <p:spTgt spid="28699"/>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22" presetClass="entr" presetSubtype="2" fill="hold" grpId="0" nodeType="afterEffect">
                                  <p:stCondLst>
                                    <p:cond delay="0"/>
                                  </p:stCondLst>
                                  <p:childTnLst>
                                    <p:set>
                                      <p:cBhvr>
                                        <p:cTn id="61" dur="1" fill="hold">
                                          <p:stCondLst>
                                            <p:cond delay="0"/>
                                          </p:stCondLst>
                                        </p:cTn>
                                        <p:tgtEl>
                                          <p:spTgt spid="28688"/>
                                        </p:tgtEl>
                                        <p:attrNameLst>
                                          <p:attrName>style.visibility</p:attrName>
                                        </p:attrNameLst>
                                      </p:cBhvr>
                                      <p:to>
                                        <p:strVal val="visible"/>
                                      </p:to>
                                    </p:set>
                                    <p:animEffect transition="in" filter="wipe(right)">
                                      <p:cBhvr>
                                        <p:cTn id="62" dur="400"/>
                                        <p:tgtEl>
                                          <p:spTgt spid="28688"/>
                                        </p:tgtEl>
                                      </p:cBhvr>
                                    </p:animEffect>
                                  </p:childTnLst>
                                </p:cTn>
                              </p:par>
                            </p:childTnLst>
                          </p:cTn>
                        </p:par>
                        <p:par>
                          <p:cTn id="63" fill="hold">
                            <p:stCondLst>
                              <p:cond delay="5000"/>
                            </p:stCondLst>
                            <p:childTnLst>
                              <p:par>
                                <p:cTn id="64" presetID="22" presetClass="entr" presetSubtype="1" fill="hold" nodeType="afterEffect">
                                  <p:stCondLst>
                                    <p:cond delay="0"/>
                                  </p:stCondLst>
                                  <p:childTnLst>
                                    <p:set>
                                      <p:cBhvr>
                                        <p:cTn id="65" dur="1" fill="hold">
                                          <p:stCondLst>
                                            <p:cond delay="0"/>
                                          </p:stCondLst>
                                        </p:cTn>
                                        <p:tgtEl>
                                          <p:spTgt spid="28701"/>
                                        </p:tgtEl>
                                        <p:attrNameLst>
                                          <p:attrName>style.visibility</p:attrName>
                                        </p:attrNameLst>
                                      </p:cBhvr>
                                      <p:to>
                                        <p:strVal val="visible"/>
                                      </p:to>
                                    </p:set>
                                    <p:animEffect transition="in" filter="wipe(up)">
                                      <p:cBhvr>
                                        <p:cTn id="66" dur="400"/>
                                        <p:tgtEl>
                                          <p:spTgt spid="28701"/>
                                        </p:tgtEl>
                                      </p:cBhvr>
                                    </p:animEffect>
                                  </p:childTnLst>
                                </p:cTn>
                              </p:par>
                            </p:childTnLst>
                          </p:cTn>
                        </p:par>
                        <p:par>
                          <p:cTn id="67" fill="hold">
                            <p:stCondLst>
                              <p:cond delay="5500"/>
                            </p:stCondLst>
                            <p:childTnLst>
                              <p:par>
                                <p:cTn id="68" presetID="10" presetClass="entr" presetSubtype="0" fill="hold" nodeType="afterEffect">
                                  <p:stCondLst>
                                    <p:cond delay="0"/>
                                  </p:stCondLst>
                                  <p:childTnLst>
                                    <p:set>
                                      <p:cBhvr>
                                        <p:cTn id="69" dur="1" fill="hold">
                                          <p:stCondLst>
                                            <p:cond delay="0"/>
                                          </p:stCondLst>
                                        </p:cTn>
                                        <p:tgtEl>
                                          <p:spTgt spid="4"/>
                                        </p:tgtEl>
                                        <p:attrNameLst>
                                          <p:attrName>style.visibility</p:attrName>
                                        </p:attrNameLst>
                                      </p:cBhvr>
                                      <p:to>
                                        <p:strVal val="visible"/>
                                      </p:to>
                                    </p:set>
                                    <p:anim calcmode="lin" valueType="num">
                                      <p:cBhvr>
                                        <p:cTn id="70" dur="200" fill="hold"/>
                                        <p:tgtEl>
                                          <p:spTgt spid="4"/>
                                        </p:tgtEl>
                                        <p:attrNameLst>
                                          <p:attrName>ppt_w</p:attrName>
                                        </p:attrNameLst>
                                      </p:cBhvr>
                                      <p:tavLst>
                                        <p:tav tm="0">
                                          <p:val>
                                            <p:fltVal val="0"/>
                                          </p:val>
                                        </p:tav>
                                        <p:tav tm="100000">
                                          <p:val>
                                            <p:strVal val="#ppt_w"/>
                                          </p:val>
                                        </p:tav>
                                      </p:tavLst>
                                    </p:anim>
                                    <p:anim calcmode="lin" valueType="num">
                                      <p:cBhvr>
                                        <p:cTn id="71" dur="200" fill="hold"/>
                                        <p:tgtEl>
                                          <p:spTgt spid="4"/>
                                        </p:tgtEl>
                                        <p:attrNameLst>
                                          <p:attrName>ppt_h</p:attrName>
                                        </p:attrNameLst>
                                      </p:cBhvr>
                                      <p:tavLst>
                                        <p:tav tm="0">
                                          <p:val>
                                            <p:fltVal val="0"/>
                                          </p:val>
                                        </p:tav>
                                        <p:tav tm="100000">
                                          <p:val>
                                            <p:strVal val="#ppt_h"/>
                                          </p:val>
                                        </p:tav>
                                      </p:tavLst>
                                    </p:anim>
                                    <p:animEffect transition="in" filter="fade">
                                      <p:cBhvr>
                                        <p:cTn id="72" dur="200"/>
                                        <p:tgtEl>
                                          <p:spTgt spid="4"/>
                                        </p:tgtEl>
                                      </p:cBhvr>
                                    </p:animEffect>
                                  </p:childTnLst>
                                </p:cTn>
                              </p:par>
                              <p:par>
                                <p:cTn id="73" presetID="6" presetClass="emph" presetSubtype="0" autoRev="1" fill="hold" nodeType="withEffect">
                                  <p:stCondLst>
                                    <p:cond delay="150"/>
                                  </p:stCondLst>
                                  <p:childTnLst>
                                    <p:animScale>
                                      <p:cBhvr>
                                        <p:cTn id="74" dur="100" fill="hold"/>
                                        <p:tgtEl>
                                          <p:spTgt spid="4"/>
                                        </p:tgtEl>
                                      </p:cBhvr>
                                      <p:by x="130000" y="130000"/>
                                    </p:animScale>
                                  </p:childTnLst>
                                </p:cTn>
                              </p:par>
                            </p:childTnLst>
                          </p:cTn>
                        </p:par>
                        <p:par>
                          <p:cTn id="75" fill="hold">
                            <p:stCondLst>
                              <p:cond delay="6000"/>
                            </p:stCondLst>
                            <p:childTnLst>
                              <p:par>
                                <p:cTn id="76" presetID="2" presetClass="entr" presetSubtype="2" decel="65000" fill="hold" grpId="0" nodeType="afterEffect">
                                  <p:stCondLst>
                                    <p:cond delay="0"/>
                                  </p:stCondLst>
                                  <p:childTnLst>
                                    <p:set>
                                      <p:cBhvr>
                                        <p:cTn id="77" dur="1" fill="hold">
                                          <p:stCondLst>
                                            <p:cond delay="0"/>
                                          </p:stCondLst>
                                        </p:cTn>
                                        <p:tgtEl>
                                          <p:spTgt spid="28706"/>
                                        </p:tgtEl>
                                        <p:attrNameLst>
                                          <p:attrName>style.visibility</p:attrName>
                                        </p:attrNameLst>
                                      </p:cBhvr>
                                      <p:to>
                                        <p:strVal val="visible"/>
                                      </p:to>
                                    </p:set>
                                    <p:anim calcmode="lin" valueType="num">
                                      <p:cBhvr additive="base">
                                        <p:cTn id="78" dur="400" fill="hold"/>
                                        <p:tgtEl>
                                          <p:spTgt spid="28706"/>
                                        </p:tgtEl>
                                        <p:attrNameLst>
                                          <p:attrName>ppt_x</p:attrName>
                                        </p:attrNameLst>
                                      </p:cBhvr>
                                      <p:tavLst>
                                        <p:tav tm="0">
                                          <p:val>
                                            <p:strVal val="1+#ppt_w/2"/>
                                          </p:val>
                                        </p:tav>
                                        <p:tav tm="100000">
                                          <p:val>
                                            <p:strVal val="#ppt_x"/>
                                          </p:val>
                                        </p:tav>
                                      </p:tavLst>
                                    </p:anim>
                                    <p:anim calcmode="lin" valueType="num">
                                      <p:cBhvr additive="base">
                                        <p:cTn id="79" dur="400" fill="hold"/>
                                        <p:tgtEl>
                                          <p:spTgt spid="28706"/>
                                        </p:tgtEl>
                                        <p:attrNameLst>
                                          <p:attrName>ppt_y</p:attrName>
                                        </p:attrNameLst>
                                      </p:cBhvr>
                                      <p:tavLst>
                                        <p:tav tm="0">
                                          <p:val>
                                            <p:strVal val="#ppt_y"/>
                                          </p:val>
                                        </p:tav>
                                        <p:tav tm="100000">
                                          <p:val>
                                            <p:strVal val="#ppt_y"/>
                                          </p:val>
                                        </p:tav>
                                      </p:tavLst>
                                    </p:anim>
                                  </p:childTnLst>
                                </p:cTn>
                              </p:par>
                              <p:par>
                                <p:cTn id="80" presetID="2" presetClass="entr" presetSubtype="2" decel="65000" fill="hold" grpId="0" nodeType="withEffect">
                                  <p:stCondLst>
                                    <p:cond delay="250"/>
                                  </p:stCondLst>
                                  <p:childTnLst>
                                    <p:set>
                                      <p:cBhvr>
                                        <p:cTn id="81" dur="1" fill="hold">
                                          <p:stCondLst>
                                            <p:cond delay="0"/>
                                          </p:stCondLst>
                                        </p:cTn>
                                        <p:tgtEl>
                                          <p:spTgt spid="28705"/>
                                        </p:tgtEl>
                                        <p:attrNameLst>
                                          <p:attrName>style.visibility</p:attrName>
                                        </p:attrNameLst>
                                      </p:cBhvr>
                                      <p:to>
                                        <p:strVal val="visible"/>
                                      </p:to>
                                    </p:set>
                                    <p:anim calcmode="lin" valueType="num">
                                      <p:cBhvr additive="base">
                                        <p:cTn id="82" dur="400" fill="hold"/>
                                        <p:tgtEl>
                                          <p:spTgt spid="28705"/>
                                        </p:tgtEl>
                                        <p:attrNameLst>
                                          <p:attrName>ppt_x</p:attrName>
                                        </p:attrNameLst>
                                      </p:cBhvr>
                                      <p:tavLst>
                                        <p:tav tm="0">
                                          <p:val>
                                            <p:strVal val="1+#ppt_w/2"/>
                                          </p:val>
                                        </p:tav>
                                        <p:tav tm="100000">
                                          <p:val>
                                            <p:strVal val="#ppt_x"/>
                                          </p:val>
                                        </p:tav>
                                      </p:tavLst>
                                    </p:anim>
                                    <p:anim calcmode="lin" valueType="num">
                                      <p:cBhvr additive="base">
                                        <p:cTn id="83" dur="400" fill="hold"/>
                                        <p:tgtEl>
                                          <p:spTgt spid="287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6" grpId="0" animBg="1" autoUpdateAnimBg="0"/>
      <p:bldP spid="28687" grpId="0" animBg="1" autoUpdateAnimBg="0"/>
      <p:bldP spid="28688" grpId="0" animBg="1" autoUpdateAnimBg="0"/>
      <p:bldP spid="28693" grpId="0" autoUpdateAnimBg="0"/>
      <p:bldP spid="28694" grpId="0" autoUpdateAnimBg="0"/>
      <p:bldP spid="28699" grpId="0" autoUpdateAnimBg="0"/>
      <p:bldP spid="28700" grpId="0" autoUpdateAnimBg="0"/>
      <p:bldP spid="28705" grpId="0" autoUpdateAnimBg="0"/>
      <p:bldP spid="28706"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41"/>
          <p:cNvSpPr txBox="1"/>
          <p:nvPr/>
        </p:nvSpPr>
        <p:spPr>
          <a:xfrm>
            <a:off x="1918120" y="1780031"/>
            <a:ext cx="1064990" cy="900525"/>
          </a:xfrm>
          <a:prstGeom prst="rect">
            <a:avLst/>
          </a:prstGeom>
          <a:noFill/>
        </p:spPr>
        <p:txBody>
          <a:bodyPr wrap="square" lIns="68580" tIns="34290" rIns="68580" bIns="34290" rtlCol="0">
            <a:spAutoFit/>
          </a:bodyPr>
          <a:lstStyle/>
          <a:p>
            <a:pPr algn="ctr"/>
            <a:r>
              <a:rPr lang="en-US" altLang="zh-CN" sz="5400" dirty="0" smtClean="0">
                <a:solidFill>
                  <a:schemeClr val="tx1">
                    <a:lumMod val="75000"/>
                    <a:lumOff val="25000"/>
                  </a:schemeClr>
                </a:solidFill>
              </a:rPr>
              <a:t>02</a:t>
            </a:r>
            <a:endParaRPr lang="zh-CN" altLang="en-US" sz="5400" dirty="0">
              <a:solidFill>
                <a:schemeClr val="tx1">
                  <a:lumMod val="75000"/>
                  <a:lumOff val="25000"/>
                </a:schemeClr>
              </a:solidFill>
            </a:endParaRPr>
          </a:p>
        </p:txBody>
      </p:sp>
      <p:cxnSp>
        <p:nvCxnSpPr>
          <p:cNvPr id="8" name="直接连接符 7"/>
          <p:cNvCxnSpPr/>
          <p:nvPr/>
        </p:nvCxnSpPr>
        <p:spPr>
          <a:xfrm>
            <a:off x="1753279" y="2573068"/>
            <a:ext cx="1378561" cy="0"/>
          </a:xfrm>
          <a:prstGeom prst="line">
            <a:avLst/>
          </a:prstGeom>
          <a:ln w="12700">
            <a:solidFill>
              <a:schemeClr val="tx1">
                <a:lumMod val="75000"/>
                <a:lumOff val="25000"/>
                <a:alpha val="78000"/>
              </a:schemeClr>
            </a:solidFill>
          </a:ln>
        </p:spPr>
        <p:style>
          <a:lnRef idx="1">
            <a:schemeClr val="accent1"/>
          </a:lnRef>
          <a:fillRef idx="0">
            <a:schemeClr val="accent1"/>
          </a:fillRef>
          <a:effectRef idx="0">
            <a:schemeClr val="accent1"/>
          </a:effectRef>
          <a:fontRef idx="minor">
            <a:schemeClr val="tx1"/>
          </a:fontRef>
        </p:style>
      </p:cxnSp>
      <p:sp>
        <p:nvSpPr>
          <p:cNvPr id="9" name="文本框 43"/>
          <p:cNvSpPr txBox="1"/>
          <p:nvPr/>
        </p:nvSpPr>
        <p:spPr>
          <a:xfrm>
            <a:off x="2026133" y="2617808"/>
            <a:ext cx="925687" cy="253916"/>
          </a:xfrm>
          <a:prstGeom prst="rect">
            <a:avLst/>
          </a:prstGeom>
          <a:solidFill>
            <a:schemeClr val="tx1">
              <a:lumMod val="65000"/>
              <a:lumOff val="35000"/>
            </a:schemeClr>
          </a:solidFill>
        </p:spPr>
        <p:txBody>
          <a:bodyPr wrap="square" lIns="68580" tIns="34290" rIns="68580" bIns="34290" rtlCol="0">
            <a:spAutoFit/>
          </a:bodyPr>
          <a:lstStyle/>
          <a:p>
            <a:pPr algn="ctr"/>
            <a:r>
              <a:rPr lang="en-US" altLang="zh-CN" sz="1200" dirty="0">
                <a:solidFill>
                  <a:schemeClr val="bg1"/>
                </a:solidFill>
                <a:latin typeface="+mn-ea"/>
              </a:rPr>
              <a:t>PART </a:t>
            </a:r>
            <a:r>
              <a:rPr lang="en-US" altLang="zh-CN" sz="1200" dirty="0" smtClean="0">
                <a:solidFill>
                  <a:schemeClr val="bg1"/>
                </a:solidFill>
                <a:latin typeface="+mn-ea"/>
              </a:rPr>
              <a:t>ONE </a:t>
            </a:r>
            <a:endParaRPr lang="zh-CN" altLang="en-US" sz="1200" dirty="0">
              <a:solidFill>
                <a:schemeClr val="bg1"/>
              </a:solidFill>
              <a:latin typeface="+mn-ea"/>
            </a:endParaRPr>
          </a:p>
        </p:txBody>
      </p:sp>
      <p:sp>
        <p:nvSpPr>
          <p:cNvPr id="10" name="文本框 46"/>
          <p:cNvSpPr txBox="1"/>
          <p:nvPr/>
        </p:nvSpPr>
        <p:spPr>
          <a:xfrm>
            <a:off x="3312705" y="2104492"/>
            <a:ext cx="2087387" cy="377026"/>
          </a:xfrm>
          <a:prstGeom prst="rect">
            <a:avLst/>
          </a:prstGeom>
          <a:noFill/>
        </p:spPr>
        <p:txBody>
          <a:bodyPr wrap="square" lIns="68580" tIns="34290" rIns="68580" bIns="34290" rtlCol="0">
            <a:spAutoFit/>
          </a:bodyPr>
          <a:lstStyle/>
          <a:p>
            <a:pPr>
              <a:defRPr/>
            </a:pPr>
            <a:r>
              <a:rPr lang="zh-CN" altLang="en-US" sz="2000" kern="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单击添加标题</a:t>
            </a:r>
          </a:p>
        </p:txBody>
      </p:sp>
      <p:sp>
        <p:nvSpPr>
          <p:cNvPr id="11" name="矩形 10"/>
          <p:cNvSpPr/>
          <p:nvPr/>
        </p:nvSpPr>
        <p:spPr>
          <a:xfrm>
            <a:off x="3363060" y="2625001"/>
            <a:ext cx="4629320" cy="431272"/>
          </a:xfrm>
          <a:prstGeom prst="rect">
            <a:avLst/>
          </a:prstGeom>
        </p:spPr>
        <p:txBody>
          <a:bodyPr wrap="square" lIns="68580" tIns="34290" rIns="68580" bIns="34290">
            <a:spAutoFit/>
          </a:bodyPr>
          <a:lstStyle/>
          <a:p>
            <a:pPr>
              <a:lnSpc>
                <a:spcPct val="120000"/>
              </a:lnSpc>
            </a:pPr>
            <a:r>
              <a:rPr lang="en-US" altLang="zh-CN" sz="1050" dirty="0">
                <a:solidFill>
                  <a:schemeClr val="tx1">
                    <a:lumMod val="50000"/>
                    <a:lumOff val="50000"/>
                  </a:schemeClr>
                </a:solidFill>
                <a:latin typeface="+mn-ea"/>
              </a:rPr>
              <a:t>The best preparation for tomorrow is doing your best today. Don't aim for success if you want it.</a:t>
            </a:r>
            <a:endParaRPr lang="zh-CN" altLang="en-US" sz="1050" dirty="0">
              <a:solidFill>
                <a:schemeClr val="tx1">
                  <a:lumMod val="50000"/>
                  <a:lumOff val="50000"/>
                </a:schemeClr>
              </a:solidFill>
              <a:latin typeface="+mn-ea"/>
            </a:endParaRP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500"/>
                                        <p:tgtEl>
                                          <p:spTgt spid="8"/>
                                        </p:tgtEl>
                                      </p:cBhvr>
                                    </p:animEffect>
                                  </p:childTnLst>
                                </p:cTn>
                              </p:par>
                              <p:par>
                                <p:cTn id="8" presetID="35" presetClass="path" presetSubtype="0" decel="40000" fill="hold" nodeType="withEffect">
                                  <p:stCondLst>
                                    <p:cond delay="0"/>
                                  </p:stCondLst>
                                  <p:childTnLst>
                                    <p:animMotion origin="layout" path="M 0.03073 1.11111E-6 L -0.15924 1.11111E-6 " pathEditMode="relative" rAng="0" ptsTypes="AA">
                                      <p:cBhvr>
                                        <p:cTn id="9" dur="750" spd="-100000" fill="hold"/>
                                        <p:tgtEl>
                                          <p:spTgt spid="8"/>
                                        </p:tgtEl>
                                        <p:attrNameLst>
                                          <p:attrName>ppt_x</p:attrName>
                                          <p:attrName>ppt_y</p:attrName>
                                        </p:attrNameLst>
                                      </p:cBhvr>
                                      <p:rCtr x="-9505" y="0"/>
                                    </p:animMotion>
                                  </p:childTnLst>
                                </p:cTn>
                              </p:par>
                              <p:par>
                                <p:cTn id="10" presetID="35" presetClass="path" presetSubtype="0" accel="40000" decel="40000" fill="hold" nodeType="withEffect">
                                  <p:stCondLst>
                                    <p:cond delay="750"/>
                                  </p:stCondLst>
                                  <p:childTnLst>
                                    <p:animMotion origin="layout" path="M 0.03073 7.40741E-7 L -6.25E-7 7.40741E-7 " pathEditMode="relative" rAng="0" ptsTypes="AA">
                                      <p:cBhvr>
                                        <p:cTn id="11" dur="750" fill="hold"/>
                                        <p:tgtEl>
                                          <p:spTgt spid="8"/>
                                        </p:tgtEl>
                                        <p:attrNameLst>
                                          <p:attrName>ppt_x</p:attrName>
                                          <p:attrName>ppt_y</p:attrName>
                                        </p:attrNameLst>
                                      </p:cBhvr>
                                      <p:rCtr x="-1536" y="0"/>
                                    </p:animMotion>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35" presetClass="path" presetSubtype="0" decel="40000" fill="hold" grpId="1" nodeType="withEffect">
                                  <p:stCondLst>
                                    <p:cond delay="0"/>
                                  </p:stCondLst>
                                  <p:childTnLst>
                                    <p:animMotion origin="layout" path="M 0.03073 1.11111E-6 L -0.15924 1.11111E-6 " pathEditMode="relative" rAng="0" ptsTypes="AA">
                                      <p:cBhvr>
                                        <p:cTn id="16" dur="750" spd="-100000" fill="hold"/>
                                        <p:tgtEl>
                                          <p:spTgt spid="7"/>
                                        </p:tgtEl>
                                        <p:attrNameLst>
                                          <p:attrName>ppt_x</p:attrName>
                                          <p:attrName>ppt_y</p:attrName>
                                        </p:attrNameLst>
                                      </p:cBhvr>
                                      <p:rCtr x="-9505" y="0"/>
                                    </p:animMotion>
                                  </p:childTnLst>
                                </p:cTn>
                              </p:par>
                              <p:par>
                                <p:cTn id="17" presetID="35" presetClass="path" presetSubtype="0" accel="40000" decel="40000" fill="hold" grpId="2" nodeType="withEffect">
                                  <p:stCondLst>
                                    <p:cond delay="750"/>
                                  </p:stCondLst>
                                  <p:childTnLst>
                                    <p:animMotion origin="layout" path="M 0.03073 7.40741E-7 L -6.25E-7 7.40741E-7 " pathEditMode="relative" rAng="0" ptsTypes="AA">
                                      <p:cBhvr>
                                        <p:cTn id="18" dur="750" fill="hold"/>
                                        <p:tgtEl>
                                          <p:spTgt spid="7"/>
                                        </p:tgtEl>
                                        <p:attrNameLst>
                                          <p:attrName>ppt_x</p:attrName>
                                          <p:attrName>ppt_y</p:attrName>
                                        </p:attrNameLst>
                                      </p:cBhvr>
                                      <p:rCtr x="-1536" y="0"/>
                                    </p:animMotion>
                                  </p:childTnLst>
                                </p:cTn>
                              </p:par>
                              <p:par>
                                <p:cTn id="19" presetID="10" presetClass="entr" presetSubtype="0" fill="hold" grpId="0" nodeType="withEffect">
                                  <p:stCondLst>
                                    <p:cond delay="75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35" presetClass="path" presetSubtype="0" accel="40000" decel="40000" fill="hold" grpId="1" nodeType="withEffect">
                                  <p:stCondLst>
                                    <p:cond delay="750"/>
                                  </p:stCondLst>
                                  <p:childTnLst>
                                    <p:animMotion origin="layout" path="M 0.03073 7.40741E-7 L -6.25E-7 7.40741E-7 " pathEditMode="relative" rAng="0" ptsTypes="AA">
                                      <p:cBhvr>
                                        <p:cTn id="23" dur="750" fill="hold"/>
                                        <p:tgtEl>
                                          <p:spTgt spid="9"/>
                                        </p:tgtEl>
                                        <p:attrNameLst>
                                          <p:attrName>ppt_x</p:attrName>
                                          <p:attrName>ppt_y</p:attrName>
                                        </p:attrNameLst>
                                      </p:cBhvr>
                                      <p:rCtr x="-1536" y="0"/>
                                    </p:animMotion>
                                  </p:childTnLst>
                                </p:cTn>
                              </p:par>
                              <p:par>
                                <p:cTn id="24" presetID="22" presetClass="entr" presetSubtype="8" fill="hold" grpId="0" nodeType="withEffect">
                                  <p:stCondLst>
                                    <p:cond delay="125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750"/>
                                        <p:tgtEl>
                                          <p:spTgt spid="10"/>
                                        </p:tgtEl>
                                      </p:cBhvr>
                                    </p:animEffect>
                                  </p:childTnLst>
                                </p:cTn>
                              </p:par>
                              <p:par>
                                <p:cTn id="27" presetID="22" presetClass="entr" presetSubtype="8" fill="hold" grpId="0" nodeType="withEffect">
                                  <p:stCondLst>
                                    <p:cond delay="125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P spid="9" grpId="0" animBg="1"/>
      <p:bldP spid="9" grpId="1"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8"/>
          <p:cNvGrpSpPr/>
          <p:nvPr/>
        </p:nvGrpSpPr>
        <p:grpSpPr>
          <a:xfrm>
            <a:off x="3119810" y="1248046"/>
            <a:ext cx="1333331" cy="1333743"/>
            <a:chOff x="4159746" y="1663547"/>
            <a:chExt cx="1777775" cy="1777775"/>
          </a:xfrm>
          <a:solidFill>
            <a:schemeClr val="accent1"/>
          </a:solidFill>
        </p:grpSpPr>
        <p:sp>
          <p:nvSpPr>
            <p:cNvPr id="10" name="泪滴形 9"/>
            <p:cNvSpPr/>
            <p:nvPr/>
          </p:nvSpPr>
          <p:spPr>
            <a:xfrm rot="5400000">
              <a:off x="4159746" y="1663547"/>
              <a:ext cx="1777775" cy="177777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文本框 10"/>
            <p:cNvSpPr txBox="1"/>
            <p:nvPr/>
          </p:nvSpPr>
          <p:spPr>
            <a:xfrm>
              <a:off x="4492230" y="2321600"/>
              <a:ext cx="1175964" cy="492291"/>
            </a:xfrm>
            <a:prstGeom prst="rect">
              <a:avLst/>
            </a:prstGeom>
            <a:grpFill/>
            <a:effectLst/>
          </p:spPr>
          <p:txBody>
            <a:bodyPr wrap="none" rtlCol="0">
              <a:spAutoFit/>
            </a:bodyPr>
            <a:lstStyle/>
            <a:p>
              <a:r>
                <a:rPr lang="zh-CN" altLang="en-US" b="1" dirty="0" smtClean="0">
                  <a:solidFill>
                    <a:srgbClr val="FCFCFC"/>
                  </a:solidFill>
                  <a:latin typeface="幼圆" panose="02010509060101010101" pitchFamily="49" charset="-122"/>
                  <a:ea typeface="幼圆" panose="02010509060101010101" pitchFamily="49" charset="-122"/>
                </a:rPr>
                <a:t>方法一</a:t>
              </a:r>
              <a:endParaRPr lang="zh-CN" altLang="en-US" b="1" dirty="0">
                <a:solidFill>
                  <a:srgbClr val="FCFCFC"/>
                </a:solidFill>
                <a:latin typeface="幼圆" panose="02010509060101010101" pitchFamily="49" charset="-122"/>
                <a:ea typeface="幼圆" panose="02010509060101010101" pitchFamily="49" charset="-122"/>
              </a:endParaRPr>
            </a:p>
          </p:txBody>
        </p:sp>
      </p:grpSp>
      <p:grpSp>
        <p:nvGrpSpPr>
          <p:cNvPr id="3" name="组合 11"/>
          <p:cNvGrpSpPr/>
          <p:nvPr/>
        </p:nvGrpSpPr>
        <p:grpSpPr>
          <a:xfrm>
            <a:off x="4675363" y="1248046"/>
            <a:ext cx="1333331" cy="1333743"/>
            <a:chOff x="6233817" y="1663547"/>
            <a:chExt cx="1777775" cy="1777775"/>
          </a:xfrm>
          <a:solidFill>
            <a:schemeClr val="accent2"/>
          </a:solidFill>
        </p:grpSpPr>
        <p:sp>
          <p:nvSpPr>
            <p:cNvPr id="13" name="泪滴形 12"/>
            <p:cNvSpPr/>
            <p:nvPr/>
          </p:nvSpPr>
          <p:spPr>
            <a:xfrm rot="16200000" flipH="1">
              <a:off x="6233817" y="1663547"/>
              <a:ext cx="1777775" cy="177777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文本框 13"/>
            <p:cNvSpPr txBox="1"/>
            <p:nvPr/>
          </p:nvSpPr>
          <p:spPr>
            <a:xfrm>
              <a:off x="6533130" y="2321601"/>
              <a:ext cx="1175964" cy="492291"/>
            </a:xfrm>
            <a:prstGeom prst="rect">
              <a:avLst/>
            </a:prstGeom>
            <a:grpFill/>
            <a:effectLst/>
          </p:spPr>
          <p:txBody>
            <a:bodyPr wrap="none" rtlCol="0">
              <a:spAutoFit/>
            </a:bodyPr>
            <a:lstStyle/>
            <a:p>
              <a:r>
                <a:rPr lang="zh-CN" altLang="en-US" b="1" dirty="0">
                  <a:solidFill>
                    <a:srgbClr val="FCFCFC"/>
                  </a:solidFill>
                  <a:latin typeface="幼圆" panose="02010509060101010101" pitchFamily="49" charset="-122"/>
                  <a:ea typeface="幼圆" panose="02010509060101010101" pitchFamily="49" charset="-122"/>
                </a:rPr>
                <a:t>方法二</a:t>
              </a:r>
            </a:p>
          </p:txBody>
        </p:sp>
      </p:grpSp>
      <p:grpSp>
        <p:nvGrpSpPr>
          <p:cNvPr id="4" name="组合 14"/>
          <p:cNvGrpSpPr/>
          <p:nvPr/>
        </p:nvGrpSpPr>
        <p:grpSpPr>
          <a:xfrm>
            <a:off x="4675363" y="2735518"/>
            <a:ext cx="1688395" cy="2409570"/>
            <a:chOff x="6233817" y="3646232"/>
            <a:chExt cx="2251193" cy="3211768"/>
          </a:xfrm>
          <a:solidFill>
            <a:schemeClr val="accent1"/>
          </a:solidFill>
        </p:grpSpPr>
        <p:grpSp>
          <p:nvGrpSpPr>
            <p:cNvPr id="5" name="组合 15"/>
            <p:cNvGrpSpPr/>
            <p:nvPr/>
          </p:nvGrpSpPr>
          <p:grpSpPr>
            <a:xfrm>
              <a:off x="6233817" y="3646232"/>
              <a:ext cx="2232874" cy="3211768"/>
              <a:chOff x="6233817" y="3646232"/>
              <a:chExt cx="2232874" cy="3211768"/>
            </a:xfrm>
            <a:grpFill/>
          </p:grpSpPr>
          <p:sp>
            <p:nvSpPr>
              <p:cNvPr id="26" name="Freeform 5"/>
              <p:cNvSpPr/>
              <p:nvPr/>
            </p:nvSpPr>
            <p:spPr bwMode="auto">
              <a:xfrm>
                <a:off x="7589631" y="4041333"/>
                <a:ext cx="877060" cy="2816667"/>
              </a:xfrm>
              <a:custGeom>
                <a:avLst/>
                <a:gdLst>
                  <a:gd name="T0" fmla="*/ 385 w 486"/>
                  <a:gd name="T1" fmla="*/ 1262 h 1559"/>
                  <a:gd name="T2" fmla="*/ 383 w 486"/>
                  <a:gd name="T3" fmla="*/ 1249 h 1559"/>
                  <a:gd name="T4" fmla="*/ 369 w 486"/>
                  <a:gd name="T5" fmla="*/ 1174 h 1559"/>
                  <a:gd name="T6" fmla="*/ 371 w 486"/>
                  <a:gd name="T7" fmla="*/ 930 h 1559"/>
                  <a:gd name="T8" fmla="*/ 446 w 486"/>
                  <a:gd name="T9" fmla="*/ 572 h 1559"/>
                  <a:gd name="T10" fmla="*/ 471 w 486"/>
                  <a:gd name="T11" fmla="*/ 403 h 1559"/>
                  <a:gd name="T12" fmla="*/ 453 w 486"/>
                  <a:gd name="T13" fmla="*/ 355 h 1559"/>
                  <a:gd name="T14" fmla="*/ 367 w 486"/>
                  <a:gd name="T15" fmla="*/ 251 h 1559"/>
                  <a:gd name="T16" fmla="*/ 254 w 486"/>
                  <a:gd name="T17" fmla="*/ 83 h 1559"/>
                  <a:gd name="T18" fmla="*/ 117 w 486"/>
                  <a:gd name="T19" fmla="*/ 24 h 1559"/>
                  <a:gd name="T20" fmla="*/ 73 w 486"/>
                  <a:gd name="T21" fmla="*/ 191 h 1559"/>
                  <a:gd name="T22" fmla="*/ 84 w 486"/>
                  <a:gd name="T23" fmla="*/ 245 h 1559"/>
                  <a:gd name="T24" fmla="*/ 70 w 486"/>
                  <a:gd name="T25" fmla="*/ 485 h 1559"/>
                  <a:gd name="T26" fmla="*/ 21 w 486"/>
                  <a:gd name="T27" fmla="*/ 636 h 1559"/>
                  <a:gd name="T28" fmla="*/ 20 w 486"/>
                  <a:gd name="T29" fmla="*/ 872 h 1559"/>
                  <a:gd name="T30" fmla="*/ 23 w 486"/>
                  <a:gd name="T31" fmla="*/ 880 h 1559"/>
                  <a:gd name="T32" fmla="*/ 78 w 486"/>
                  <a:gd name="T33" fmla="*/ 1121 h 1559"/>
                  <a:gd name="T34" fmla="*/ 96 w 486"/>
                  <a:gd name="T35" fmla="*/ 1248 h 1559"/>
                  <a:gd name="T36" fmla="*/ 117 w 486"/>
                  <a:gd name="T37" fmla="*/ 1559 h 1559"/>
                  <a:gd name="T38" fmla="*/ 486 w 486"/>
                  <a:gd name="T39" fmla="*/ 1559 h 1559"/>
                  <a:gd name="T40" fmla="*/ 385 w 486"/>
                  <a:gd name="T41" fmla="*/ 1262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6" h="1559">
                    <a:moveTo>
                      <a:pt x="385" y="1262"/>
                    </a:moveTo>
                    <a:cubicBezTo>
                      <a:pt x="384" y="1258"/>
                      <a:pt x="384" y="1253"/>
                      <a:pt x="383" y="1249"/>
                    </a:cubicBezTo>
                    <a:cubicBezTo>
                      <a:pt x="369" y="1174"/>
                      <a:pt x="369" y="1174"/>
                      <a:pt x="369" y="1174"/>
                    </a:cubicBezTo>
                    <a:cubicBezTo>
                      <a:pt x="356" y="1107"/>
                      <a:pt x="358" y="997"/>
                      <a:pt x="371" y="930"/>
                    </a:cubicBezTo>
                    <a:cubicBezTo>
                      <a:pt x="446" y="572"/>
                      <a:pt x="446" y="572"/>
                      <a:pt x="446" y="572"/>
                    </a:cubicBezTo>
                    <a:cubicBezTo>
                      <a:pt x="460" y="505"/>
                      <a:pt x="471" y="429"/>
                      <a:pt x="471" y="403"/>
                    </a:cubicBezTo>
                    <a:cubicBezTo>
                      <a:pt x="471" y="376"/>
                      <a:pt x="463" y="355"/>
                      <a:pt x="453" y="355"/>
                    </a:cubicBezTo>
                    <a:cubicBezTo>
                      <a:pt x="444" y="355"/>
                      <a:pt x="404" y="308"/>
                      <a:pt x="367" y="251"/>
                    </a:cubicBezTo>
                    <a:cubicBezTo>
                      <a:pt x="254" y="83"/>
                      <a:pt x="254" y="83"/>
                      <a:pt x="254" y="83"/>
                    </a:cubicBezTo>
                    <a:cubicBezTo>
                      <a:pt x="216" y="26"/>
                      <a:pt x="155" y="0"/>
                      <a:pt x="117" y="24"/>
                    </a:cubicBezTo>
                    <a:cubicBezTo>
                      <a:pt x="79" y="49"/>
                      <a:pt x="59" y="124"/>
                      <a:pt x="73" y="191"/>
                    </a:cubicBezTo>
                    <a:cubicBezTo>
                      <a:pt x="84" y="245"/>
                      <a:pt x="84" y="245"/>
                      <a:pt x="84" y="245"/>
                    </a:cubicBezTo>
                    <a:cubicBezTo>
                      <a:pt x="97" y="312"/>
                      <a:pt x="91" y="420"/>
                      <a:pt x="70" y="485"/>
                    </a:cubicBezTo>
                    <a:cubicBezTo>
                      <a:pt x="21" y="636"/>
                      <a:pt x="21" y="636"/>
                      <a:pt x="21" y="636"/>
                    </a:cubicBezTo>
                    <a:cubicBezTo>
                      <a:pt x="0" y="701"/>
                      <a:pt x="0" y="807"/>
                      <a:pt x="20" y="872"/>
                    </a:cubicBezTo>
                    <a:cubicBezTo>
                      <a:pt x="23" y="880"/>
                      <a:pt x="23" y="880"/>
                      <a:pt x="23" y="880"/>
                    </a:cubicBezTo>
                    <a:cubicBezTo>
                      <a:pt x="43" y="945"/>
                      <a:pt x="68" y="1053"/>
                      <a:pt x="78" y="1121"/>
                    </a:cubicBezTo>
                    <a:cubicBezTo>
                      <a:pt x="96" y="1248"/>
                      <a:pt x="96" y="1248"/>
                      <a:pt x="96" y="1248"/>
                    </a:cubicBezTo>
                    <a:cubicBezTo>
                      <a:pt x="117" y="1559"/>
                      <a:pt x="117" y="1559"/>
                      <a:pt x="117" y="1559"/>
                    </a:cubicBezTo>
                    <a:cubicBezTo>
                      <a:pt x="486" y="1559"/>
                      <a:pt x="486" y="1559"/>
                      <a:pt x="486" y="1559"/>
                    </a:cubicBezTo>
                    <a:lnTo>
                      <a:pt x="385" y="1262"/>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6" name="组合 26"/>
              <p:cNvGrpSpPr/>
              <p:nvPr/>
            </p:nvGrpSpPr>
            <p:grpSpPr>
              <a:xfrm>
                <a:off x="6233817" y="3646232"/>
                <a:ext cx="1777775" cy="1777775"/>
                <a:chOff x="6233817" y="3646232"/>
                <a:chExt cx="1777775" cy="1777775"/>
              </a:xfrm>
              <a:grpFill/>
            </p:grpSpPr>
            <p:sp>
              <p:nvSpPr>
                <p:cNvPr id="28" name="泪滴形 27"/>
                <p:cNvSpPr/>
                <p:nvPr/>
              </p:nvSpPr>
              <p:spPr>
                <a:xfrm rot="5400000" flipH="1" flipV="1">
                  <a:off x="6233817" y="3646232"/>
                  <a:ext cx="1777775" cy="177777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文本框 28"/>
                <p:cNvSpPr txBox="1"/>
                <p:nvPr/>
              </p:nvSpPr>
              <p:spPr>
                <a:xfrm>
                  <a:off x="6362326" y="3990013"/>
                  <a:ext cx="1175963" cy="492291"/>
                </a:xfrm>
                <a:prstGeom prst="rect">
                  <a:avLst/>
                </a:prstGeom>
                <a:grpFill/>
                <a:effectLst/>
              </p:spPr>
              <p:txBody>
                <a:bodyPr wrap="none" rtlCol="0">
                  <a:spAutoFit/>
                </a:bodyPr>
                <a:lstStyle/>
                <a:p>
                  <a:r>
                    <a:rPr lang="zh-CN" altLang="en-US" b="1" dirty="0">
                      <a:solidFill>
                        <a:srgbClr val="FCFCFC"/>
                      </a:solidFill>
                      <a:latin typeface="幼圆" panose="02010509060101010101" pitchFamily="49" charset="-122"/>
                      <a:ea typeface="幼圆" panose="02010509060101010101" pitchFamily="49" charset="-122"/>
                    </a:rPr>
                    <a:t>方法四</a:t>
                  </a:r>
                </a:p>
              </p:txBody>
            </p:sp>
          </p:grpSp>
        </p:grpSp>
        <p:grpSp>
          <p:nvGrpSpPr>
            <p:cNvPr id="7" name="组合 16"/>
            <p:cNvGrpSpPr/>
            <p:nvPr/>
          </p:nvGrpSpPr>
          <p:grpSpPr>
            <a:xfrm>
              <a:off x="7462919" y="4355823"/>
              <a:ext cx="1022091" cy="1535809"/>
              <a:chOff x="7462919" y="4355823"/>
              <a:chExt cx="1022091" cy="1535809"/>
            </a:xfrm>
            <a:grpFill/>
          </p:grpSpPr>
          <p:sp>
            <p:nvSpPr>
              <p:cNvPr id="18" name="Freeform 13"/>
              <p:cNvSpPr/>
              <p:nvPr/>
            </p:nvSpPr>
            <p:spPr bwMode="auto">
              <a:xfrm>
                <a:off x="8313262" y="4612300"/>
                <a:ext cx="171748" cy="399219"/>
              </a:xfrm>
              <a:custGeom>
                <a:avLst/>
                <a:gdLst>
                  <a:gd name="T0" fmla="*/ 0 w 95"/>
                  <a:gd name="T1" fmla="*/ 0 h 221"/>
                  <a:gd name="T2" fmla="*/ 35 w 95"/>
                  <a:gd name="T3" fmla="*/ 221 h 221"/>
                  <a:gd name="T4" fmla="*/ 0 w 95"/>
                  <a:gd name="T5" fmla="*/ 0 h 221"/>
                </a:gdLst>
                <a:ahLst/>
                <a:cxnLst>
                  <a:cxn ang="0">
                    <a:pos x="T0" y="T1"/>
                  </a:cxn>
                  <a:cxn ang="0">
                    <a:pos x="T2" y="T3"/>
                  </a:cxn>
                  <a:cxn ang="0">
                    <a:pos x="T4" y="T5"/>
                  </a:cxn>
                </a:cxnLst>
                <a:rect l="0" t="0" r="r" b="b"/>
                <a:pathLst>
                  <a:path w="95" h="221">
                    <a:moveTo>
                      <a:pt x="0" y="0"/>
                    </a:moveTo>
                    <a:cubicBezTo>
                      <a:pt x="0" y="0"/>
                      <a:pt x="95" y="61"/>
                      <a:pt x="35" y="221"/>
                    </a:cubicBezTo>
                    <a:cubicBezTo>
                      <a:pt x="35" y="221"/>
                      <a:pt x="72" y="7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 name="Freeform 14"/>
              <p:cNvSpPr/>
              <p:nvPr/>
            </p:nvSpPr>
            <p:spPr bwMode="auto">
              <a:xfrm>
                <a:off x="7688863" y="5492413"/>
                <a:ext cx="409142" cy="399219"/>
              </a:xfrm>
              <a:custGeom>
                <a:avLst/>
                <a:gdLst>
                  <a:gd name="T0" fmla="*/ 0 w 227"/>
                  <a:gd name="T1" fmla="*/ 149 h 221"/>
                  <a:gd name="T2" fmla="*/ 195 w 227"/>
                  <a:gd name="T3" fmla="*/ 0 h 221"/>
                  <a:gd name="T4" fmla="*/ 0 w 227"/>
                  <a:gd name="T5" fmla="*/ 149 h 221"/>
                </a:gdLst>
                <a:ahLst/>
                <a:cxnLst>
                  <a:cxn ang="0">
                    <a:pos x="T0" y="T1"/>
                  </a:cxn>
                  <a:cxn ang="0">
                    <a:pos x="T2" y="T3"/>
                  </a:cxn>
                  <a:cxn ang="0">
                    <a:pos x="T4" y="T5"/>
                  </a:cxn>
                </a:cxnLst>
                <a:rect l="0" t="0" r="r" b="b"/>
                <a:pathLst>
                  <a:path w="227" h="221">
                    <a:moveTo>
                      <a:pt x="0" y="149"/>
                    </a:moveTo>
                    <a:cubicBezTo>
                      <a:pt x="0" y="149"/>
                      <a:pt x="181" y="190"/>
                      <a:pt x="195" y="0"/>
                    </a:cubicBezTo>
                    <a:cubicBezTo>
                      <a:pt x="195" y="0"/>
                      <a:pt x="227" y="221"/>
                      <a:pt x="0" y="1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 name="Freeform 7"/>
              <p:cNvSpPr/>
              <p:nvPr/>
            </p:nvSpPr>
            <p:spPr bwMode="auto">
              <a:xfrm>
                <a:off x="7462919" y="4355823"/>
                <a:ext cx="821337" cy="877823"/>
              </a:xfrm>
              <a:custGeom>
                <a:avLst/>
                <a:gdLst>
                  <a:gd name="T0" fmla="*/ 414 w 455"/>
                  <a:gd name="T1" fmla="*/ 458 h 486"/>
                  <a:gd name="T2" fmla="*/ 400 w 455"/>
                  <a:gd name="T3" fmla="*/ 325 h 486"/>
                  <a:gd name="T4" fmla="*/ 394 w 455"/>
                  <a:gd name="T5" fmla="*/ 319 h 486"/>
                  <a:gd name="T6" fmla="*/ 220 w 455"/>
                  <a:gd name="T7" fmla="*/ 141 h 486"/>
                  <a:gd name="T8" fmla="*/ 152 w 455"/>
                  <a:gd name="T9" fmla="*/ 70 h 486"/>
                  <a:gd name="T10" fmla="*/ 23 w 455"/>
                  <a:gd name="T11" fmla="*/ 24 h 486"/>
                  <a:gd name="T12" fmla="*/ 24 w 455"/>
                  <a:gd name="T13" fmla="*/ 139 h 486"/>
                  <a:gd name="T14" fmla="*/ 134 w 455"/>
                  <a:gd name="T15" fmla="*/ 260 h 486"/>
                  <a:gd name="T16" fmla="*/ 222 w 455"/>
                  <a:gd name="T17" fmla="*/ 367 h 486"/>
                  <a:gd name="T18" fmla="*/ 292 w 455"/>
                  <a:gd name="T19" fmla="*/ 464 h 486"/>
                  <a:gd name="T20" fmla="*/ 414 w 455"/>
                  <a:gd name="T21" fmla="*/ 45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5" h="486">
                    <a:moveTo>
                      <a:pt x="414" y="458"/>
                    </a:moveTo>
                    <a:cubicBezTo>
                      <a:pt x="455" y="433"/>
                      <a:pt x="448" y="373"/>
                      <a:pt x="400" y="325"/>
                    </a:cubicBezTo>
                    <a:cubicBezTo>
                      <a:pt x="394" y="319"/>
                      <a:pt x="394" y="319"/>
                      <a:pt x="394" y="319"/>
                    </a:cubicBezTo>
                    <a:cubicBezTo>
                      <a:pt x="345" y="271"/>
                      <a:pt x="267" y="191"/>
                      <a:pt x="220" y="141"/>
                    </a:cubicBezTo>
                    <a:cubicBezTo>
                      <a:pt x="152" y="70"/>
                      <a:pt x="152" y="70"/>
                      <a:pt x="152" y="70"/>
                    </a:cubicBezTo>
                    <a:cubicBezTo>
                      <a:pt x="105" y="21"/>
                      <a:pt x="47" y="0"/>
                      <a:pt x="23" y="24"/>
                    </a:cubicBezTo>
                    <a:cubicBezTo>
                      <a:pt x="0" y="48"/>
                      <a:pt x="0" y="100"/>
                      <a:pt x="24" y="139"/>
                    </a:cubicBezTo>
                    <a:cubicBezTo>
                      <a:pt x="48" y="177"/>
                      <a:pt x="97" y="232"/>
                      <a:pt x="134" y="260"/>
                    </a:cubicBezTo>
                    <a:cubicBezTo>
                      <a:pt x="171" y="288"/>
                      <a:pt x="210" y="336"/>
                      <a:pt x="222" y="367"/>
                    </a:cubicBezTo>
                    <a:cubicBezTo>
                      <a:pt x="233" y="399"/>
                      <a:pt x="265" y="442"/>
                      <a:pt x="292" y="464"/>
                    </a:cubicBezTo>
                    <a:cubicBezTo>
                      <a:pt x="319" y="486"/>
                      <a:pt x="374" y="483"/>
                      <a:pt x="414" y="458"/>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 name="Freeform 9"/>
              <p:cNvSpPr/>
              <p:nvPr/>
            </p:nvSpPr>
            <p:spPr bwMode="auto">
              <a:xfrm>
                <a:off x="7513298" y="4393989"/>
                <a:ext cx="157245" cy="157245"/>
              </a:xfrm>
              <a:custGeom>
                <a:avLst/>
                <a:gdLst>
                  <a:gd name="T0" fmla="*/ 40 w 87"/>
                  <a:gd name="T1" fmla="*/ 9 h 87"/>
                  <a:gd name="T2" fmla="*/ 5 w 87"/>
                  <a:gd name="T3" fmla="*/ 54 h 87"/>
                  <a:gd name="T4" fmla="*/ 42 w 87"/>
                  <a:gd name="T5" fmla="*/ 87 h 87"/>
                  <a:gd name="T6" fmla="*/ 87 w 87"/>
                  <a:gd name="T7" fmla="*/ 39 h 87"/>
                  <a:gd name="T8" fmla="*/ 40 w 87"/>
                  <a:gd name="T9" fmla="*/ 9 h 87"/>
                </a:gdLst>
                <a:ahLst/>
                <a:cxnLst>
                  <a:cxn ang="0">
                    <a:pos x="T0" y="T1"/>
                  </a:cxn>
                  <a:cxn ang="0">
                    <a:pos x="T2" y="T3"/>
                  </a:cxn>
                  <a:cxn ang="0">
                    <a:pos x="T4" y="T5"/>
                  </a:cxn>
                  <a:cxn ang="0">
                    <a:pos x="T6" y="T7"/>
                  </a:cxn>
                  <a:cxn ang="0">
                    <a:pos x="T8" y="T9"/>
                  </a:cxn>
                </a:cxnLst>
                <a:rect l="0" t="0" r="r" b="b"/>
                <a:pathLst>
                  <a:path w="87" h="87">
                    <a:moveTo>
                      <a:pt x="40" y="9"/>
                    </a:moveTo>
                    <a:cubicBezTo>
                      <a:pt x="40" y="9"/>
                      <a:pt x="0" y="33"/>
                      <a:pt x="5" y="54"/>
                    </a:cubicBezTo>
                    <a:cubicBezTo>
                      <a:pt x="5" y="54"/>
                      <a:pt x="21" y="87"/>
                      <a:pt x="42" y="87"/>
                    </a:cubicBezTo>
                    <a:cubicBezTo>
                      <a:pt x="87" y="39"/>
                      <a:pt x="87" y="39"/>
                      <a:pt x="87" y="39"/>
                    </a:cubicBezTo>
                    <a:cubicBezTo>
                      <a:pt x="87" y="39"/>
                      <a:pt x="53" y="0"/>
                      <a:pt x="4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8" name="组合 29"/>
          <p:cNvGrpSpPr/>
          <p:nvPr/>
        </p:nvGrpSpPr>
        <p:grpSpPr>
          <a:xfrm>
            <a:off x="2794835" y="2735518"/>
            <a:ext cx="1658306" cy="2409570"/>
            <a:chOff x="3726446" y="3646232"/>
            <a:chExt cx="2211075" cy="3211768"/>
          </a:xfrm>
        </p:grpSpPr>
        <p:grpSp>
          <p:nvGrpSpPr>
            <p:cNvPr id="9" name="组合 30"/>
            <p:cNvGrpSpPr/>
            <p:nvPr/>
          </p:nvGrpSpPr>
          <p:grpSpPr>
            <a:xfrm>
              <a:off x="3726446" y="3646232"/>
              <a:ext cx="2211075" cy="3211768"/>
              <a:chOff x="3726446" y="3646232"/>
              <a:chExt cx="2211075" cy="3211768"/>
            </a:xfrm>
          </p:grpSpPr>
          <p:sp>
            <p:nvSpPr>
              <p:cNvPr id="38" name="Freeform 6"/>
              <p:cNvSpPr/>
              <p:nvPr/>
            </p:nvSpPr>
            <p:spPr bwMode="auto">
              <a:xfrm>
                <a:off x="3726446" y="4032173"/>
                <a:ext cx="1079341" cy="2825827"/>
              </a:xfrm>
              <a:custGeom>
                <a:avLst/>
                <a:gdLst>
                  <a:gd name="T0" fmla="*/ 553 w 598"/>
                  <a:gd name="T1" fmla="*/ 619 h 1564"/>
                  <a:gd name="T2" fmla="*/ 479 w 598"/>
                  <a:gd name="T3" fmla="*/ 443 h 1564"/>
                  <a:gd name="T4" fmla="*/ 374 w 598"/>
                  <a:gd name="T5" fmla="*/ 297 h 1564"/>
                  <a:gd name="T6" fmla="*/ 348 w 598"/>
                  <a:gd name="T7" fmla="*/ 169 h 1564"/>
                  <a:gd name="T8" fmla="*/ 395 w 598"/>
                  <a:gd name="T9" fmla="*/ 50 h 1564"/>
                  <a:gd name="T10" fmla="*/ 351 w 598"/>
                  <a:gd name="T11" fmla="*/ 0 h 1564"/>
                  <a:gd name="T12" fmla="*/ 230 w 598"/>
                  <a:gd name="T13" fmla="*/ 98 h 1564"/>
                  <a:gd name="T14" fmla="*/ 126 w 598"/>
                  <a:gd name="T15" fmla="*/ 235 h 1564"/>
                  <a:gd name="T16" fmla="*/ 50 w 598"/>
                  <a:gd name="T17" fmla="*/ 372 h 1564"/>
                  <a:gd name="T18" fmla="*/ 83 w 598"/>
                  <a:gd name="T19" fmla="*/ 530 h 1564"/>
                  <a:gd name="T20" fmla="*/ 183 w 598"/>
                  <a:gd name="T21" fmla="*/ 892 h 1564"/>
                  <a:gd name="T22" fmla="*/ 182 w 598"/>
                  <a:gd name="T23" fmla="*/ 1131 h 1564"/>
                  <a:gd name="T24" fmla="*/ 150 w 598"/>
                  <a:gd name="T25" fmla="*/ 1242 h 1564"/>
                  <a:gd name="T26" fmla="*/ 146 w 598"/>
                  <a:gd name="T27" fmla="*/ 1261 h 1564"/>
                  <a:gd name="T28" fmla="*/ 0 w 598"/>
                  <a:gd name="T29" fmla="*/ 1564 h 1564"/>
                  <a:gd name="T30" fmla="*/ 355 w 598"/>
                  <a:gd name="T31" fmla="*/ 1564 h 1564"/>
                  <a:gd name="T32" fmla="*/ 444 w 598"/>
                  <a:gd name="T33" fmla="*/ 1273 h 1564"/>
                  <a:gd name="T34" fmla="*/ 439 w 598"/>
                  <a:gd name="T35" fmla="*/ 1273 h 1564"/>
                  <a:gd name="T36" fmla="*/ 452 w 598"/>
                  <a:gd name="T37" fmla="*/ 1241 h 1564"/>
                  <a:gd name="T38" fmla="*/ 488 w 598"/>
                  <a:gd name="T39" fmla="*/ 1108 h 1564"/>
                  <a:gd name="T40" fmla="*/ 559 w 598"/>
                  <a:gd name="T41" fmla="*/ 947 h 1564"/>
                  <a:gd name="T42" fmla="*/ 598 w 598"/>
                  <a:gd name="T43" fmla="*/ 807 h 1564"/>
                  <a:gd name="T44" fmla="*/ 553 w 598"/>
                  <a:gd name="T45" fmla="*/ 619 h 1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98" h="1564">
                    <a:moveTo>
                      <a:pt x="553" y="619"/>
                    </a:moveTo>
                    <a:cubicBezTo>
                      <a:pt x="528" y="570"/>
                      <a:pt x="495" y="491"/>
                      <a:pt x="479" y="443"/>
                    </a:cubicBezTo>
                    <a:cubicBezTo>
                      <a:pt x="462" y="396"/>
                      <a:pt x="415" y="330"/>
                      <a:pt x="374" y="297"/>
                    </a:cubicBezTo>
                    <a:cubicBezTo>
                      <a:pt x="333" y="265"/>
                      <a:pt x="321" y="207"/>
                      <a:pt x="348" y="169"/>
                    </a:cubicBezTo>
                    <a:cubicBezTo>
                      <a:pt x="374" y="132"/>
                      <a:pt x="395" y="78"/>
                      <a:pt x="395" y="50"/>
                    </a:cubicBezTo>
                    <a:cubicBezTo>
                      <a:pt x="395" y="22"/>
                      <a:pt x="375" y="0"/>
                      <a:pt x="351" y="0"/>
                    </a:cubicBezTo>
                    <a:cubicBezTo>
                      <a:pt x="326" y="0"/>
                      <a:pt x="272" y="44"/>
                      <a:pt x="230" y="98"/>
                    </a:cubicBezTo>
                    <a:cubicBezTo>
                      <a:pt x="126" y="235"/>
                      <a:pt x="126" y="235"/>
                      <a:pt x="126" y="235"/>
                    </a:cubicBezTo>
                    <a:cubicBezTo>
                      <a:pt x="84" y="289"/>
                      <a:pt x="50" y="351"/>
                      <a:pt x="50" y="372"/>
                    </a:cubicBezTo>
                    <a:cubicBezTo>
                      <a:pt x="50" y="393"/>
                      <a:pt x="65" y="464"/>
                      <a:pt x="83" y="530"/>
                    </a:cubicBezTo>
                    <a:cubicBezTo>
                      <a:pt x="183" y="892"/>
                      <a:pt x="183" y="892"/>
                      <a:pt x="183" y="892"/>
                    </a:cubicBezTo>
                    <a:cubicBezTo>
                      <a:pt x="202" y="958"/>
                      <a:pt x="201" y="1066"/>
                      <a:pt x="182" y="1131"/>
                    </a:cubicBezTo>
                    <a:cubicBezTo>
                      <a:pt x="150" y="1242"/>
                      <a:pt x="150" y="1242"/>
                      <a:pt x="150" y="1242"/>
                    </a:cubicBezTo>
                    <a:cubicBezTo>
                      <a:pt x="148" y="1248"/>
                      <a:pt x="147" y="1255"/>
                      <a:pt x="146" y="1261"/>
                    </a:cubicBezTo>
                    <a:cubicBezTo>
                      <a:pt x="0" y="1564"/>
                      <a:pt x="0" y="1564"/>
                      <a:pt x="0" y="1564"/>
                    </a:cubicBezTo>
                    <a:cubicBezTo>
                      <a:pt x="355" y="1564"/>
                      <a:pt x="355" y="1564"/>
                      <a:pt x="355" y="1564"/>
                    </a:cubicBezTo>
                    <a:cubicBezTo>
                      <a:pt x="444" y="1273"/>
                      <a:pt x="444" y="1273"/>
                      <a:pt x="444" y="1273"/>
                    </a:cubicBezTo>
                    <a:cubicBezTo>
                      <a:pt x="439" y="1273"/>
                      <a:pt x="439" y="1273"/>
                      <a:pt x="439" y="1273"/>
                    </a:cubicBezTo>
                    <a:cubicBezTo>
                      <a:pt x="444" y="1263"/>
                      <a:pt x="449" y="1252"/>
                      <a:pt x="452" y="1241"/>
                    </a:cubicBezTo>
                    <a:cubicBezTo>
                      <a:pt x="488" y="1108"/>
                      <a:pt x="488" y="1108"/>
                      <a:pt x="488" y="1108"/>
                    </a:cubicBezTo>
                    <a:cubicBezTo>
                      <a:pt x="506" y="1042"/>
                      <a:pt x="538" y="969"/>
                      <a:pt x="559" y="947"/>
                    </a:cubicBezTo>
                    <a:cubicBezTo>
                      <a:pt x="580" y="924"/>
                      <a:pt x="598" y="861"/>
                      <a:pt x="598" y="807"/>
                    </a:cubicBezTo>
                    <a:cubicBezTo>
                      <a:pt x="598" y="753"/>
                      <a:pt x="578" y="668"/>
                      <a:pt x="553" y="619"/>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12" name="组合 38"/>
              <p:cNvGrpSpPr/>
              <p:nvPr/>
            </p:nvGrpSpPr>
            <p:grpSpPr>
              <a:xfrm>
                <a:off x="4159746" y="3646232"/>
                <a:ext cx="1777775" cy="1777775"/>
                <a:chOff x="4159746" y="3646232"/>
                <a:chExt cx="1777775" cy="1777775"/>
              </a:xfrm>
            </p:grpSpPr>
            <p:sp>
              <p:nvSpPr>
                <p:cNvPr id="40" name="泪滴形 39"/>
                <p:cNvSpPr/>
                <p:nvPr/>
              </p:nvSpPr>
              <p:spPr>
                <a:xfrm rot="16200000" flipV="1">
                  <a:off x="4159746" y="3646232"/>
                  <a:ext cx="1777775" cy="1777775"/>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1" name="文本框 40"/>
                <p:cNvSpPr txBox="1"/>
                <p:nvPr/>
              </p:nvSpPr>
              <p:spPr>
                <a:xfrm>
                  <a:off x="4745443" y="3990013"/>
                  <a:ext cx="1175964" cy="492291"/>
                </a:xfrm>
                <a:prstGeom prst="rect">
                  <a:avLst/>
                </a:prstGeom>
                <a:noFill/>
                <a:effectLst/>
              </p:spPr>
              <p:txBody>
                <a:bodyPr wrap="none" rtlCol="0">
                  <a:spAutoFit/>
                </a:bodyPr>
                <a:lstStyle/>
                <a:p>
                  <a:r>
                    <a:rPr lang="zh-CN" altLang="en-US" b="1" dirty="0">
                      <a:solidFill>
                        <a:srgbClr val="FCFCFC"/>
                      </a:solidFill>
                      <a:latin typeface="幼圆" panose="02010509060101010101" pitchFamily="49" charset="-122"/>
                      <a:ea typeface="幼圆" panose="02010509060101010101" pitchFamily="49" charset="-122"/>
                    </a:rPr>
                    <a:t>方法三</a:t>
                  </a:r>
                </a:p>
              </p:txBody>
            </p:sp>
          </p:grpSp>
        </p:grpSp>
        <p:grpSp>
          <p:nvGrpSpPr>
            <p:cNvPr id="15" name="组合 31"/>
            <p:cNvGrpSpPr/>
            <p:nvPr/>
          </p:nvGrpSpPr>
          <p:grpSpPr>
            <a:xfrm>
              <a:off x="3762322" y="4334449"/>
              <a:ext cx="1083157" cy="1557183"/>
              <a:chOff x="3762322" y="4334449"/>
              <a:chExt cx="1083157" cy="1557183"/>
            </a:xfrm>
          </p:grpSpPr>
          <p:sp>
            <p:nvSpPr>
              <p:cNvPr id="33" name="Freeform 12"/>
              <p:cNvSpPr/>
              <p:nvPr/>
            </p:nvSpPr>
            <p:spPr bwMode="auto">
              <a:xfrm>
                <a:off x="3762322" y="4548944"/>
                <a:ext cx="162588" cy="401509"/>
              </a:xfrm>
              <a:custGeom>
                <a:avLst/>
                <a:gdLst>
                  <a:gd name="T0" fmla="*/ 90 w 90"/>
                  <a:gd name="T1" fmla="*/ 0 h 222"/>
                  <a:gd name="T2" fmla="*/ 73 w 90"/>
                  <a:gd name="T3" fmla="*/ 222 h 222"/>
                  <a:gd name="T4" fmla="*/ 90 w 90"/>
                  <a:gd name="T5" fmla="*/ 0 h 222"/>
                </a:gdLst>
                <a:ahLst/>
                <a:cxnLst>
                  <a:cxn ang="0">
                    <a:pos x="T0" y="T1"/>
                  </a:cxn>
                  <a:cxn ang="0">
                    <a:pos x="T2" y="T3"/>
                  </a:cxn>
                  <a:cxn ang="0">
                    <a:pos x="T4" y="T5"/>
                  </a:cxn>
                </a:cxnLst>
                <a:rect l="0" t="0" r="r" b="b"/>
                <a:pathLst>
                  <a:path w="90" h="222">
                    <a:moveTo>
                      <a:pt x="90" y="0"/>
                    </a:moveTo>
                    <a:cubicBezTo>
                      <a:pt x="90" y="0"/>
                      <a:pt x="0" y="68"/>
                      <a:pt x="73" y="222"/>
                    </a:cubicBezTo>
                    <a:cubicBezTo>
                      <a:pt x="73" y="222"/>
                      <a:pt x="24" y="74"/>
                      <a:pt x="90" y="0"/>
                    </a:cubicBezTo>
                    <a:close/>
                  </a:path>
                </a:pathLst>
              </a:custGeom>
              <a:solidFill>
                <a:srgbClr val="F3DA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16" name="组合 33"/>
              <p:cNvGrpSpPr/>
              <p:nvPr/>
            </p:nvGrpSpPr>
            <p:grpSpPr>
              <a:xfrm>
                <a:off x="4024142" y="4334449"/>
                <a:ext cx="821337" cy="1557183"/>
                <a:chOff x="4024142" y="4334449"/>
                <a:chExt cx="821337" cy="1557183"/>
              </a:xfrm>
            </p:grpSpPr>
            <p:sp>
              <p:nvSpPr>
                <p:cNvPr id="36" name="Freeform 11"/>
                <p:cNvSpPr/>
                <p:nvPr/>
              </p:nvSpPr>
              <p:spPr bwMode="auto">
                <a:xfrm>
                  <a:off x="4204287" y="5492413"/>
                  <a:ext cx="408379" cy="399219"/>
                </a:xfrm>
                <a:custGeom>
                  <a:avLst/>
                  <a:gdLst>
                    <a:gd name="T0" fmla="*/ 226 w 226"/>
                    <a:gd name="T1" fmla="*/ 149 h 221"/>
                    <a:gd name="T2" fmla="*/ 32 w 226"/>
                    <a:gd name="T3" fmla="*/ 0 h 221"/>
                    <a:gd name="T4" fmla="*/ 226 w 226"/>
                    <a:gd name="T5" fmla="*/ 149 h 221"/>
                  </a:gdLst>
                  <a:ahLst/>
                  <a:cxnLst>
                    <a:cxn ang="0">
                      <a:pos x="T0" y="T1"/>
                    </a:cxn>
                    <a:cxn ang="0">
                      <a:pos x="T2" y="T3"/>
                    </a:cxn>
                    <a:cxn ang="0">
                      <a:pos x="T4" y="T5"/>
                    </a:cxn>
                  </a:cxnLst>
                  <a:rect l="0" t="0" r="r" b="b"/>
                  <a:pathLst>
                    <a:path w="226" h="221">
                      <a:moveTo>
                        <a:pt x="226" y="149"/>
                      </a:moveTo>
                      <a:cubicBezTo>
                        <a:pt x="226" y="149"/>
                        <a:pt x="45" y="190"/>
                        <a:pt x="32" y="0"/>
                      </a:cubicBezTo>
                      <a:cubicBezTo>
                        <a:pt x="32" y="0"/>
                        <a:pt x="0" y="221"/>
                        <a:pt x="226" y="149"/>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 name="Freeform 8"/>
                <p:cNvSpPr/>
                <p:nvPr/>
              </p:nvSpPr>
              <p:spPr bwMode="auto">
                <a:xfrm>
                  <a:off x="4024142" y="4334449"/>
                  <a:ext cx="821337" cy="875533"/>
                </a:xfrm>
                <a:custGeom>
                  <a:avLst/>
                  <a:gdLst>
                    <a:gd name="T0" fmla="*/ 41 w 455"/>
                    <a:gd name="T1" fmla="*/ 458 h 485"/>
                    <a:gd name="T2" fmla="*/ 55 w 455"/>
                    <a:gd name="T3" fmla="*/ 325 h 485"/>
                    <a:gd name="T4" fmla="*/ 61 w 455"/>
                    <a:gd name="T5" fmla="*/ 319 h 485"/>
                    <a:gd name="T6" fmla="*/ 235 w 455"/>
                    <a:gd name="T7" fmla="*/ 141 h 485"/>
                    <a:gd name="T8" fmla="*/ 303 w 455"/>
                    <a:gd name="T9" fmla="*/ 70 h 485"/>
                    <a:gd name="T10" fmla="*/ 432 w 455"/>
                    <a:gd name="T11" fmla="*/ 24 h 485"/>
                    <a:gd name="T12" fmla="*/ 431 w 455"/>
                    <a:gd name="T13" fmla="*/ 138 h 485"/>
                    <a:gd name="T14" fmla="*/ 321 w 455"/>
                    <a:gd name="T15" fmla="*/ 259 h 485"/>
                    <a:gd name="T16" fmla="*/ 233 w 455"/>
                    <a:gd name="T17" fmla="*/ 367 h 485"/>
                    <a:gd name="T18" fmla="*/ 163 w 455"/>
                    <a:gd name="T19" fmla="*/ 464 h 485"/>
                    <a:gd name="T20" fmla="*/ 41 w 455"/>
                    <a:gd name="T21" fmla="*/ 45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5" h="485">
                      <a:moveTo>
                        <a:pt x="41" y="458"/>
                      </a:moveTo>
                      <a:cubicBezTo>
                        <a:pt x="0" y="433"/>
                        <a:pt x="7" y="373"/>
                        <a:pt x="55" y="325"/>
                      </a:cubicBezTo>
                      <a:cubicBezTo>
                        <a:pt x="61" y="319"/>
                        <a:pt x="61" y="319"/>
                        <a:pt x="61" y="319"/>
                      </a:cubicBezTo>
                      <a:cubicBezTo>
                        <a:pt x="110" y="271"/>
                        <a:pt x="188" y="191"/>
                        <a:pt x="235" y="141"/>
                      </a:cubicBezTo>
                      <a:cubicBezTo>
                        <a:pt x="303" y="70"/>
                        <a:pt x="303" y="70"/>
                        <a:pt x="303" y="70"/>
                      </a:cubicBezTo>
                      <a:cubicBezTo>
                        <a:pt x="350" y="21"/>
                        <a:pt x="408" y="0"/>
                        <a:pt x="432" y="24"/>
                      </a:cubicBezTo>
                      <a:cubicBezTo>
                        <a:pt x="455" y="48"/>
                        <a:pt x="455" y="100"/>
                        <a:pt x="431" y="138"/>
                      </a:cubicBezTo>
                      <a:cubicBezTo>
                        <a:pt x="407" y="177"/>
                        <a:pt x="358" y="232"/>
                        <a:pt x="321" y="259"/>
                      </a:cubicBezTo>
                      <a:cubicBezTo>
                        <a:pt x="285" y="287"/>
                        <a:pt x="245" y="336"/>
                        <a:pt x="233" y="367"/>
                      </a:cubicBezTo>
                      <a:cubicBezTo>
                        <a:pt x="222" y="398"/>
                        <a:pt x="190" y="442"/>
                        <a:pt x="163" y="464"/>
                      </a:cubicBezTo>
                      <a:cubicBezTo>
                        <a:pt x="136" y="485"/>
                        <a:pt x="81" y="483"/>
                        <a:pt x="41" y="458"/>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5" name="Freeform 10"/>
              <p:cNvSpPr/>
              <p:nvPr/>
            </p:nvSpPr>
            <p:spPr bwMode="auto">
              <a:xfrm>
                <a:off x="4634039" y="4375669"/>
                <a:ext cx="155718" cy="164115"/>
              </a:xfrm>
              <a:custGeom>
                <a:avLst/>
                <a:gdLst>
                  <a:gd name="T0" fmla="*/ 51 w 86"/>
                  <a:gd name="T1" fmla="*/ 12 h 91"/>
                  <a:gd name="T2" fmla="*/ 77 w 86"/>
                  <a:gd name="T3" fmla="*/ 62 h 91"/>
                  <a:gd name="T4" fmla="*/ 35 w 86"/>
                  <a:gd name="T5" fmla="*/ 88 h 91"/>
                  <a:gd name="T6" fmla="*/ 0 w 86"/>
                  <a:gd name="T7" fmla="*/ 33 h 91"/>
                  <a:gd name="T8" fmla="*/ 51 w 86"/>
                  <a:gd name="T9" fmla="*/ 12 h 91"/>
                </a:gdLst>
                <a:ahLst/>
                <a:cxnLst>
                  <a:cxn ang="0">
                    <a:pos x="T0" y="T1"/>
                  </a:cxn>
                  <a:cxn ang="0">
                    <a:pos x="T2" y="T3"/>
                  </a:cxn>
                  <a:cxn ang="0">
                    <a:pos x="T4" y="T5"/>
                  </a:cxn>
                  <a:cxn ang="0">
                    <a:pos x="T6" y="T7"/>
                  </a:cxn>
                  <a:cxn ang="0">
                    <a:pos x="T8" y="T9"/>
                  </a:cxn>
                </a:cxnLst>
                <a:rect l="0" t="0" r="r" b="b"/>
                <a:pathLst>
                  <a:path w="86" h="91">
                    <a:moveTo>
                      <a:pt x="51" y="12"/>
                    </a:moveTo>
                    <a:cubicBezTo>
                      <a:pt x="51" y="12"/>
                      <a:pt x="86" y="42"/>
                      <a:pt x="77" y="62"/>
                    </a:cubicBezTo>
                    <a:cubicBezTo>
                      <a:pt x="77" y="62"/>
                      <a:pt x="56" y="91"/>
                      <a:pt x="35" y="88"/>
                    </a:cubicBezTo>
                    <a:cubicBezTo>
                      <a:pt x="0" y="33"/>
                      <a:pt x="0" y="33"/>
                      <a:pt x="0" y="33"/>
                    </a:cubicBezTo>
                    <a:cubicBezTo>
                      <a:pt x="0" y="33"/>
                      <a:pt x="40" y="0"/>
                      <a:pt x="51" y="12"/>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42" name="文本框 41"/>
          <p:cNvSpPr txBox="1"/>
          <p:nvPr/>
        </p:nvSpPr>
        <p:spPr>
          <a:xfrm>
            <a:off x="6510539" y="3319599"/>
            <a:ext cx="1754326" cy="992579"/>
          </a:xfrm>
          <a:prstGeom prst="rect">
            <a:avLst/>
          </a:prstGeom>
          <a:noFill/>
          <a:effectLst/>
        </p:spPr>
        <p:txBody>
          <a:bodyPr wrap="none" lIns="68580" tIns="34290" rIns="68580" bIns="34290" rtlCol="0">
            <a:spAutoFit/>
          </a:bodyPr>
          <a:lstStyle/>
          <a:p>
            <a:r>
              <a:rPr lang="zh-CN" altLang="en-US" dirty="0" smtClean="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2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1010252" y="1610428"/>
            <a:ext cx="1754326" cy="992579"/>
          </a:xfrm>
          <a:prstGeom prst="rect">
            <a:avLst/>
          </a:prstGeom>
          <a:noFill/>
          <a:effectLst/>
        </p:spPr>
        <p:txBody>
          <a:bodyPr wrap="none" lIns="68580" tIns="34290" rIns="68580" bIns="34290" rtlCol="0">
            <a:spAutoFit/>
          </a:bodyPr>
          <a:lstStyle/>
          <a:p>
            <a:r>
              <a:rPr lang="zh-CN" altLang="en-US" dirty="0" smtClean="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2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1006192" y="3296509"/>
            <a:ext cx="1754326" cy="992579"/>
          </a:xfrm>
          <a:prstGeom prst="rect">
            <a:avLst/>
          </a:prstGeom>
          <a:noFill/>
          <a:effectLst/>
        </p:spPr>
        <p:txBody>
          <a:bodyPr wrap="none" lIns="68580" tIns="34290" rIns="68580" bIns="34290" rtlCol="0">
            <a:spAutoFit/>
          </a:bodyPr>
          <a:lstStyle/>
          <a:p>
            <a:r>
              <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2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6510539" y="1612484"/>
            <a:ext cx="1754326" cy="992579"/>
          </a:xfrm>
          <a:prstGeom prst="rect">
            <a:avLst/>
          </a:prstGeom>
          <a:noFill/>
          <a:effectLst/>
        </p:spPr>
        <p:txBody>
          <a:bodyPr wrap="none" lIns="68580" tIns="34290" rIns="68580" bIns="34290" rtlCol="0">
            <a:spAutoFit/>
          </a:bodyPr>
          <a:lstStyle/>
          <a:p>
            <a:r>
              <a:rPr lang="zh-CN" altLang="en-US" dirty="0" smtClean="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2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wipe(left)">
                                      <p:cBhvr>
                                        <p:cTn id="13" dur="500"/>
                                        <p:tgtEl>
                                          <p:spTgt spid="43"/>
                                        </p:tgtEl>
                                      </p:cBhvr>
                                    </p:animEffect>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500"/>
                                        <p:tgtEl>
                                          <p:spTgt spid="45"/>
                                        </p:tgtEl>
                                      </p:cBhvr>
                                    </p:animEffect>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22" presetClass="entr" presetSubtype="8"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left)">
                                      <p:cBhvr>
                                        <p:cTn id="33" dur="500"/>
                                        <p:tgtEl>
                                          <p:spTgt spid="44"/>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830110903"/>
  <p:tag name="MH_LIBRARY" val="CONTENTS"/>
  <p:tag name="MH_AUTOCOLOR" val="TRUE"/>
  <p:tag name="MH_TYPE" val="CONTENTS"/>
  <p:tag name="ID" val="545819"/>
</p:tagLst>
</file>

<file path=ppt/tags/tag10.xml><?xml version="1.0" encoding="utf-8"?>
<p:tagLst xmlns:a="http://schemas.openxmlformats.org/drawingml/2006/main" xmlns:r="http://schemas.openxmlformats.org/officeDocument/2006/relationships" xmlns:p="http://schemas.openxmlformats.org/presentationml/2006/main">
  <p:tag name="MH" val="20160830110903"/>
  <p:tag name="MH_LIBRARY" val="CONTENTS"/>
  <p:tag name="MH_TYPE" val="OTHERS"/>
  <p:tag name="ID" val="545819"/>
</p:tagLst>
</file>

<file path=ppt/tags/tag11.xml><?xml version="1.0" encoding="utf-8"?>
<p:tagLst xmlns:a="http://schemas.openxmlformats.org/drawingml/2006/main" xmlns:r="http://schemas.openxmlformats.org/officeDocument/2006/relationships" xmlns:p="http://schemas.openxmlformats.org/presentationml/2006/main">
  <p:tag name="MH" val="20160830110903"/>
  <p:tag name="MH_LIBRARY" val="CONTENTS"/>
  <p:tag name="MH_TYPE" val="ENTRY"/>
  <p:tag name="ID" val="545819"/>
  <p:tag name="MH_ORDER" val="4"/>
</p:tagLst>
</file>

<file path=ppt/tags/tag12.xml><?xml version="1.0" encoding="utf-8"?>
<p:tagLst xmlns:a="http://schemas.openxmlformats.org/drawingml/2006/main" xmlns:r="http://schemas.openxmlformats.org/officeDocument/2006/relationships" xmlns:p="http://schemas.openxmlformats.org/presentationml/2006/main">
  <p:tag name="SELECTED" val="True"/>
</p:tagLst>
</file>

<file path=ppt/tags/tag2.xml><?xml version="1.0" encoding="utf-8"?>
<p:tagLst xmlns:a="http://schemas.openxmlformats.org/drawingml/2006/main" xmlns:r="http://schemas.openxmlformats.org/officeDocument/2006/relationships" xmlns:p="http://schemas.openxmlformats.org/presentationml/2006/main">
  <p:tag name="MH" val="20160830110903"/>
  <p:tag name="MH_LIBRARY" val="CONTENTS"/>
  <p:tag name="MH_TYPE" val="ENTRY"/>
  <p:tag name="ID" val="545819"/>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830110903"/>
  <p:tag name="MH_LIBRARY" val="CONTENTS"/>
  <p:tag name="MH_TYPE" val="NUMBER"/>
  <p:tag name="ID" val="545819"/>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830110903"/>
  <p:tag name="MH_LIBRARY" val="CONTENTS"/>
  <p:tag name="MH_TYPE" val="OTHERS"/>
  <p:tag name="ID" val="545819"/>
</p:tagLst>
</file>

<file path=ppt/tags/tag5.xml><?xml version="1.0" encoding="utf-8"?>
<p:tagLst xmlns:a="http://schemas.openxmlformats.org/drawingml/2006/main" xmlns:r="http://schemas.openxmlformats.org/officeDocument/2006/relationships" xmlns:p="http://schemas.openxmlformats.org/presentationml/2006/main">
  <p:tag name="MH" val="20160830110903"/>
  <p:tag name="MH_LIBRARY" val="CONTENTS"/>
  <p:tag name="MH_TYPE" val="ENTRY"/>
  <p:tag name="ID" val="545819"/>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160830110903"/>
  <p:tag name="MH_LIBRARY" val="CONTENTS"/>
  <p:tag name="MH_TYPE" val="NUMBER"/>
  <p:tag name="ID" val="545819"/>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60830110903"/>
  <p:tag name="MH_LIBRARY" val="CONTENTS"/>
  <p:tag name="MH_TYPE" val="ENTRY"/>
  <p:tag name="ID" val="545819"/>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60830110903"/>
  <p:tag name="MH_LIBRARY" val="CONTENTS"/>
  <p:tag name="MH_TYPE" val="NUMBER"/>
  <p:tag name="ID" val="545819"/>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60830110903"/>
  <p:tag name="MH_LIBRARY" val="CONTENTS"/>
  <p:tag name="MH_TYPE" val="NUMBER"/>
  <p:tag name="ID" val="545819"/>
  <p:tag name="MH_ORDER" val="4"/>
</p:tagLst>
</file>

<file path=ppt/theme/theme1.xml><?xml version="1.0" encoding="utf-8"?>
<a:theme xmlns:a="http://schemas.openxmlformats.org/drawingml/2006/main" name=" www.2ppt.com">
  <a:themeElements>
    <a:clrScheme name="自定义 396">
      <a:dk1>
        <a:sysClr val="windowText" lastClr="000000"/>
      </a:dk1>
      <a:lt1>
        <a:sysClr val="window" lastClr="FFFFFF"/>
      </a:lt1>
      <a:dk2>
        <a:srgbClr val="1F497D"/>
      </a:dk2>
      <a:lt2>
        <a:srgbClr val="EEECE1"/>
      </a:lt2>
      <a:accent1>
        <a:srgbClr val="3F3F3F"/>
      </a:accent1>
      <a:accent2>
        <a:srgbClr val="7F7F7F"/>
      </a:accent2>
      <a:accent3>
        <a:srgbClr val="3F3F3F"/>
      </a:accent3>
      <a:accent4>
        <a:srgbClr val="7F7F7F"/>
      </a:accent4>
      <a:accent5>
        <a:srgbClr val="3F3F3F"/>
      </a:accent5>
      <a:accent6>
        <a:srgbClr val="7F7F7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1970</Words>
  <Application>Microsoft Office PowerPoint</Application>
  <PresentationFormat>自定义</PresentationFormat>
  <Paragraphs>214</Paragraphs>
  <Slides>23</Slides>
  <Notes>11</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23</vt:i4>
      </vt:variant>
    </vt:vector>
  </HeadingPairs>
  <TitlesOfParts>
    <vt:vector size="39" baseType="lpstr">
      <vt:lpstr>Gill Sans</vt:lpstr>
      <vt:lpstr>Helvetica Light</vt:lpstr>
      <vt:lpstr>方正正准黑简体</vt:lpstr>
      <vt:lpstr>汉仪菱心体简</vt:lpstr>
      <vt:lpstr>华文黑体</vt:lpstr>
      <vt:lpstr>华文细黑</vt:lpstr>
      <vt:lpstr>宋体</vt:lpstr>
      <vt:lpstr>微软雅黑</vt:lpstr>
      <vt:lpstr>幼圆</vt:lpstr>
      <vt:lpstr>Agency FB</vt:lpstr>
      <vt:lpstr>Arial</vt:lpstr>
      <vt:lpstr>Calibri</vt:lpstr>
      <vt:lpstr>Impact</vt:lpstr>
      <vt:lpstr>Times New Roman</vt:lpstr>
      <vt:lpstr>Verdana</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2022-03-16T06:00:38Z</dcterms:created>
  <dcterms:modified xsi:type="dcterms:W3CDTF">2023-01-10T07:12:23Z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77797A44707B43D0B16EFD0556114B35</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