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59" r:id="rId5"/>
    <p:sldId id="261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72" r:id="rId15"/>
    <p:sldId id="263" r:id="rId16"/>
    <p:sldId id="273" r:id="rId17"/>
    <p:sldId id="274" r:id="rId18"/>
    <p:sldId id="275" r:id="rId19"/>
    <p:sldId id="276" r:id="rId20"/>
    <p:sldId id="264" r:id="rId21"/>
    <p:sldId id="277" r:id="rId22"/>
    <p:sldId id="278" r:id="rId23"/>
    <p:sldId id="279" r:id="rId24"/>
    <p:sldId id="280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271"/>
    <a:srgbClr val="F0B968"/>
    <a:srgbClr val="B40421"/>
    <a:srgbClr val="CE302D"/>
    <a:srgbClr val="B3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9704" y="67464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077-8BC6-412E-9862-A389DF0B3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B4A17F68-9467-46DB-B2DF-5F84C7053AD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08686077-8BC6-412E-9862-A389DF0B3C6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03090" y="0"/>
            <a:ext cx="12658989" cy="6858001"/>
          </a:xfrm>
          <a:prstGeom prst="rect">
            <a:avLst/>
          </a:prstGeom>
        </p:spPr>
      </p:pic>
      <p:pic>
        <p:nvPicPr>
          <p:cNvPr id="9" name="图片 8" descr="卡通人物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3949" y="1668045"/>
            <a:ext cx="5100506" cy="2642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21943" y="733687"/>
            <a:ext cx="5521979" cy="55129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919423" y="1304895"/>
            <a:ext cx="6099002" cy="1188302"/>
            <a:chOff x="8158857" y="1829280"/>
            <a:chExt cx="4274593" cy="1188302"/>
          </a:xfrm>
        </p:grpSpPr>
        <p:sp>
          <p:nvSpPr>
            <p:cNvPr id="21" name="文本框 20"/>
            <p:cNvSpPr txBox="1"/>
            <p:nvPr/>
          </p:nvSpPr>
          <p:spPr>
            <a:xfrm>
              <a:off x="8158857" y="2230059"/>
              <a:ext cx="4274593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58858" y="1829280"/>
              <a:ext cx="265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46070" y="3057014"/>
            <a:ext cx="2003712" cy="2577014"/>
            <a:chOff x="4621678" y="3308683"/>
            <a:chExt cx="2003712" cy="2577014"/>
          </a:xfrm>
        </p:grpSpPr>
        <p:sp>
          <p:nvSpPr>
            <p:cNvPr id="24" name="矩形: 圆角 23"/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91965" y="3057014"/>
            <a:ext cx="2003712" cy="2577014"/>
            <a:chOff x="4621678" y="3308683"/>
            <a:chExt cx="2003712" cy="2577014"/>
          </a:xfrm>
        </p:grpSpPr>
        <p:sp>
          <p:nvSpPr>
            <p:cNvPr id="27" name="矩形: 圆角 26"/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6"/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37860" y="3057014"/>
            <a:ext cx="2003712" cy="2577014"/>
            <a:chOff x="4621678" y="3308683"/>
            <a:chExt cx="2003712" cy="2577014"/>
          </a:xfrm>
        </p:grpSpPr>
        <p:sp>
          <p:nvSpPr>
            <p:cNvPr id="30" name="矩形: 圆角 29"/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6"/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48074" y="1865059"/>
            <a:ext cx="2895851" cy="2903293"/>
            <a:chOff x="4641131" y="2106328"/>
            <a:chExt cx="2909737" cy="2917216"/>
          </a:xfrm>
        </p:grpSpPr>
        <p:sp>
          <p:nvSpPr>
            <p:cNvPr id="11" name="形状"/>
            <p:cNvSpPr/>
            <p:nvPr/>
          </p:nvSpPr>
          <p:spPr bwMode="auto">
            <a:xfrm>
              <a:off x="4641131" y="2658355"/>
              <a:ext cx="1805682" cy="1757809"/>
            </a:xfrm>
            <a:custGeom>
              <a:avLst/>
              <a:gdLst/>
              <a:ahLst/>
              <a:cxnLst>
                <a:cxn ang="0">
                  <a:pos x="265" y="22"/>
                </a:cxn>
                <a:cxn ang="0">
                  <a:pos x="399" y="0"/>
                </a:cxn>
                <a:cxn ang="0">
                  <a:pos x="644" y="84"/>
                </a:cxn>
                <a:cxn ang="0">
                  <a:pos x="682" y="117"/>
                </a:cxn>
                <a:cxn ang="0">
                  <a:pos x="778" y="268"/>
                </a:cxn>
                <a:cxn ang="0">
                  <a:pos x="799" y="391"/>
                </a:cxn>
                <a:cxn ang="0">
                  <a:pos x="754" y="291"/>
                </a:cxn>
                <a:cxn ang="0">
                  <a:pos x="644" y="246"/>
                </a:cxn>
                <a:cxn ang="0">
                  <a:pos x="644" y="246"/>
                </a:cxn>
                <a:cxn ang="0">
                  <a:pos x="643" y="246"/>
                </a:cxn>
                <a:cxn ang="0">
                  <a:pos x="510" y="267"/>
                </a:cxn>
                <a:cxn ang="0">
                  <a:pos x="360" y="363"/>
                </a:cxn>
                <a:cxn ang="0">
                  <a:pos x="326" y="401"/>
                </a:cxn>
                <a:cxn ang="0">
                  <a:pos x="243" y="646"/>
                </a:cxn>
                <a:cxn ang="0">
                  <a:pos x="264" y="777"/>
                </a:cxn>
                <a:cxn ang="0">
                  <a:pos x="117" y="682"/>
                </a:cxn>
                <a:cxn ang="0">
                  <a:pos x="0" y="400"/>
                </a:cxn>
                <a:cxn ang="0">
                  <a:pos x="117" y="117"/>
                </a:cxn>
                <a:cxn ang="0">
                  <a:pos x="265" y="22"/>
                </a:cxn>
              </a:cxnLst>
              <a:rect l="0" t="0" r="r" b="b"/>
              <a:pathLst>
                <a:path w="799" h="777">
                  <a:moveTo>
                    <a:pt x="265" y="22"/>
                  </a:moveTo>
                  <a:cubicBezTo>
                    <a:pt x="307" y="8"/>
                    <a:pt x="351" y="0"/>
                    <a:pt x="399" y="0"/>
                  </a:cubicBezTo>
                  <a:cubicBezTo>
                    <a:pt x="492" y="0"/>
                    <a:pt x="574" y="28"/>
                    <a:pt x="644" y="84"/>
                  </a:cubicBezTo>
                  <a:cubicBezTo>
                    <a:pt x="657" y="94"/>
                    <a:pt x="670" y="105"/>
                    <a:pt x="682" y="117"/>
                  </a:cubicBezTo>
                  <a:cubicBezTo>
                    <a:pt x="727" y="162"/>
                    <a:pt x="759" y="212"/>
                    <a:pt x="778" y="268"/>
                  </a:cubicBezTo>
                  <a:cubicBezTo>
                    <a:pt x="791" y="306"/>
                    <a:pt x="798" y="347"/>
                    <a:pt x="799" y="391"/>
                  </a:cubicBezTo>
                  <a:cubicBezTo>
                    <a:pt x="797" y="353"/>
                    <a:pt x="781" y="319"/>
                    <a:pt x="754" y="291"/>
                  </a:cubicBezTo>
                  <a:cubicBezTo>
                    <a:pt x="723" y="261"/>
                    <a:pt x="687" y="246"/>
                    <a:pt x="644" y="246"/>
                  </a:cubicBezTo>
                  <a:cubicBezTo>
                    <a:pt x="644" y="246"/>
                    <a:pt x="644" y="246"/>
                    <a:pt x="644" y="246"/>
                  </a:cubicBezTo>
                  <a:cubicBezTo>
                    <a:pt x="644" y="246"/>
                    <a:pt x="643" y="246"/>
                    <a:pt x="643" y="246"/>
                  </a:cubicBezTo>
                  <a:cubicBezTo>
                    <a:pt x="596" y="246"/>
                    <a:pt x="552" y="253"/>
                    <a:pt x="510" y="267"/>
                  </a:cubicBezTo>
                  <a:cubicBezTo>
                    <a:pt x="455" y="286"/>
                    <a:pt x="405" y="318"/>
                    <a:pt x="360" y="363"/>
                  </a:cubicBezTo>
                  <a:cubicBezTo>
                    <a:pt x="348" y="375"/>
                    <a:pt x="337" y="388"/>
                    <a:pt x="326" y="401"/>
                  </a:cubicBezTo>
                  <a:cubicBezTo>
                    <a:pt x="271" y="471"/>
                    <a:pt x="243" y="553"/>
                    <a:pt x="243" y="646"/>
                  </a:cubicBezTo>
                  <a:cubicBezTo>
                    <a:pt x="243" y="693"/>
                    <a:pt x="250" y="736"/>
                    <a:pt x="264" y="777"/>
                  </a:cubicBezTo>
                  <a:cubicBezTo>
                    <a:pt x="210" y="758"/>
                    <a:pt x="161" y="726"/>
                    <a:pt x="117" y="682"/>
                  </a:cubicBezTo>
                  <a:cubicBezTo>
                    <a:pt x="39" y="604"/>
                    <a:pt x="0" y="510"/>
                    <a:pt x="0" y="400"/>
                  </a:cubicBezTo>
                  <a:cubicBezTo>
                    <a:pt x="0" y="290"/>
                    <a:pt x="39" y="195"/>
                    <a:pt x="117" y="117"/>
                  </a:cubicBezTo>
                  <a:cubicBezTo>
                    <a:pt x="161" y="73"/>
                    <a:pt x="210" y="42"/>
                    <a:pt x="265" y="22"/>
                  </a:cubicBezTo>
                  <a:close/>
                </a:path>
              </a:pathLst>
            </a:custGeom>
            <a:solidFill>
              <a:srgbClr val="F6D27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形状"/>
            <p:cNvSpPr/>
            <p:nvPr/>
          </p:nvSpPr>
          <p:spPr bwMode="auto">
            <a:xfrm>
              <a:off x="5239535" y="2106328"/>
              <a:ext cx="1757810" cy="1810169"/>
            </a:xfrm>
            <a:custGeom>
              <a:avLst/>
              <a:gdLst/>
              <a:ahLst/>
              <a:cxnLst>
                <a:cxn ang="0">
                  <a:pos x="390" y="800"/>
                </a:cxn>
                <a:cxn ang="0">
                  <a:pos x="489" y="755"/>
                </a:cxn>
                <a:cxn ang="0">
                  <a:pos x="534" y="657"/>
                </a:cxn>
                <a:cxn ang="0">
                  <a:pos x="534" y="645"/>
                </a:cxn>
                <a:cxn ang="0">
                  <a:pos x="534" y="635"/>
                </a:cxn>
                <a:cxn ang="0">
                  <a:pos x="513" y="512"/>
                </a:cxn>
                <a:cxn ang="0">
                  <a:pos x="417" y="361"/>
                </a:cxn>
                <a:cxn ang="0">
                  <a:pos x="379" y="328"/>
                </a:cxn>
                <a:cxn ang="0">
                  <a:pos x="134" y="244"/>
                </a:cxn>
                <a:cxn ang="0">
                  <a:pos x="0" y="266"/>
                </a:cxn>
                <a:cxn ang="0">
                  <a:pos x="95" y="117"/>
                </a:cxn>
                <a:cxn ang="0">
                  <a:pos x="378" y="0"/>
                </a:cxn>
                <a:cxn ang="0">
                  <a:pos x="661" y="117"/>
                </a:cxn>
                <a:cxn ang="0">
                  <a:pos x="756" y="266"/>
                </a:cxn>
                <a:cxn ang="0">
                  <a:pos x="778" y="400"/>
                </a:cxn>
                <a:cxn ang="0">
                  <a:pos x="695" y="645"/>
                </a:cxn>
                <a:cxn ang="0">
                  <a:pos x="661" y="683"/>
                </a:cxn>
                <a:cxn ang="0">
                  <a:pos x="512" y="778"/>
                </a:cxn>
                <a:cxn ang="0">
                  <a:pos x="390" y="800"/>
                </a:cxn>
              </a:cxnLst>
              <a:rect l="0" t="0" r="r" b="b"/>
              <a:pathLst>
                <a:path w="778" h="800">
                  <a:moveTo>
                    <a:pt x="390" y="800"/>
                  </a:moveTo>
                  <a:cubicBezTo>
                    <a:pt x="428" y="798"/>
                    <a:pt x="461" y="783"/>
                    <a:pt x="489" y="755"/>
                  </a:cubicBezTo>
                  <a:cubicBezTo>
                    <a:pt x="516" y="727"/>
                    <a:pt x="531" y="695"/>
                    <a:pt x="534" y="657"/>
                  </a:cubicBezTo>
                  <a:cubicBezTo>
                    <a:pt x="534" y="653"/>
                    <a:pt x="534" y="649"/>
                    <a:pt x="534" y="645"/>
                  </a:cubicBezTo>
                  <a:cubicBezTo>
                    <a:pt x="534" y="642"/>
                    <a:pt x="534" y="638"/>
                    <a:pt x="534" y="635"/>
                  </a:cubicBezTo>
                  <a:cubicBezTo>
                    <a:pt x="533" y="591"/>
                    <a:pt x="526" y="550"/>
                    <a:pt x="513" y="512"/>
                  </a:cubicBezTo>
                  <a:cubicBezTo>
                    <a:pt x="494" y="456"/>
                    <a:pt x="462" y="406"/>
                    <a:pt x="417" y="361"/>
                  </a:cubicBezTo>
                  <a:cubicBezTo>
                    <a:pt x="405" y="349"/>
                    <a:pt x="392" y="338"/>
                    <a:pt x="379" y="328"/>
                  </a:cubicBezTo>
                  <a:cubicBezTo>
                    <a:pt x="309" y="272"/>
                    <a:pt x="227" y="244"/>
                    <a:pt x="134" y="244"/>
                  </a:cubicBezTo>
                  <a:cubicBezTo>
                    <a:pt x="86" y="244"/>
                    <a:pt x="42" y="252"/>
                    <a:pt x="0" y="266"/>
                  </a:cubicBezTo>
                  <a:cubicBezTo>
                    <a:pt x="19" y="212"/>
                    <a:pt x="51" y="162"/>
                    <a:pt x="95" y="117"/>
                  </a:cubicBezTo>
                  <a:cubicBezTo>
                    <a:pt x="173" y="39"/>
                    <a:pt x="268" y="0"/>
                    <a:pt x="378" y="0"/>
                  </a:cubicBezTo>
                  <a:cubicBezTo>
                    <a:pt x="488" y="0"/>
                    <a:pt x="583" y="39"/>
                    <a:pt x="661" y="117"/>
                  </a:cubicBezTo>
                  <a:cubicBezTo>
                    <a:pt x="705" y="162"/>
                    <a:pt x="737" y="211"/>
                    <a:pt x="756" y="266"/>
                  </a:cubicBezTo>
                  <a:cubicBezTo>
                    <a:pt x="771" y="308"/>
                    <a:pt x="778" y="352"/>
                    <a:pt x="778" y="400"/>
                  </a:cubicBezTo>
                  <a:cubicBezTo>
                    <a:pt x="778" y="493"/>
                    <a:pt x="750" y="575"/>
                    <a:pt x="695" y="645"/>
                  </a:cubicBezTo>
                  <a:cubicBezTo>
                    <a:pt x="684" y="658"/>
                    <a:pt x="673" y="671"/>
                    <a:pt x="661" y="683"/>
                  </a:cubicBezTo>
                  <a:cubicBezTo>
                    <a:pt x="616" y="727"/>
                    <a:pt x="567" y="759"/>
                    <a:pt x="512" y="778"/>
                  </a:cubicBezTo>
                  <a:cubicBezTo>
                    <a:pt x="474" y="792"/>
                    <a:pt x="433" y="799"/>
                    <a:pt x="390" y="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形状"/>
            <p:cNvSpPr/>
            <p:nvPr/>
          </p:nvSpPr>
          <p:spPr bwMode="auto">
            <a:xfrm>
              <a:off x="5746682" y="2709219"/>
              <a:ext cx="1804186" cy="1759304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682" y="95"/>
                </a:cxn>
                <a:cxn ang="0">
                  <a:pos x="799" y="378"/>
                </a:cxn>
                <a:cxn ang="0">
                  <a:pos x="682" y="660"/>
                </a:cxn>
                <a:cxn ang="0">
                  <a:pos x="533" y="756"/>
                </a:cxn>
                <a:cxn ang="0">
                  <a:pos x="399" y="778"/>
                </a:cxn>
                <a:cxn ang="0">
                  <a:pos x="155" y="694"/>
                </a:cxn>
                <a:cxn ang="0">
                  <a:pos x="117" y="660"/>
                </a:cxn>
                <a:cxn ang="0">
                  <a:pos x="22" y="513"/>
                </a:cxn>
                <a:cxn ang="0">
                  <a:pos x="0" y="391"/>
                </a:cxn>
                <a:cxn ang="0">
                  <a:pos x="45" y="489"/>
                </a:cxn>
                <a:cxn ang="0">
                  <a:pos x="145" y="534"/>
                </a:cxn>
                <a:cxn ang="0">
                  <a:pos x="155" y="534"/>
                </a:cxn>
                <a:cxn ang="0">
                  <a:pos x="166" y="534"/>
                </a:cxn>
                <a:cxn ang="0">
                  <a:pos x="288" y="512"/>
                </a:cxn>
                <a:cxn ang="0">
                  <a:pos x="437" y="417"/>
                </a:cxn>
                <a:cxn ang="0">
                  <a:pos x="471" y="379"/>
                </a:cxn>
                <a:cxn ang="0">
                  <a:pos x="554" y="134"/>
                </a:cxn>
                <a:cxn ang="0">
                  <a:pos x="532" y="0"/>
                </a:cxn>
              </a:cxnLst>
              <a:rect l="0" t="0" r="r" b="b"/>
              <a:pathLst>
                <a:path w="799" h="778">
                  <a:moveTo>
                    <a:pt x="532" y="0"/>
                  </a:moveTo>
                  <a:cubicBezTo>
                    <a:pt x="587" y="19"/>
                    <a:pt x="637" y="51"/>
                    <a:pt x="682" y="95"/>
                  </a:cubicBezTo>
                  <a:cubicBezTo>
                    <a:pt x="760" y="173"/>
                    <a:pt x="799" y="268"/>
                    <a:pt x="799" y="378"/>
                  </a:cubicBezTo>
                  <a:cubicBezTo>
                    <a:pt x="799" y="488"/>
                    <a:pt x="760" y="582"/>
                    <a:pt x="682" y="660"/>
                  </a:cubicBezTo>
                  <a:cubicBezTo>
                    <a:pt x="637" y="705"/>
                    <a:pt x="588" y="737"/>
                    <a:pt x="533" y="756"/>
                  </a:cubicBezTo>
                  <a:cubicBezTo>
                    <a:pt x="491" y="770"/>
                    <a:pt x="447" y="778"/>
                    <a:pt x="399" y="778"/>
                  </a:cubicBezTo>
                  <a:cubicBezTo>
                    <a:pt x="306" y="778"/>
                    <a:pt x="225" y="750"/>
                    <a:pt x="155" y="694"/>
                  </a:cubicBezTo>
                  <a:cubicBezTo>
                    <a:pt x="142" y="684"/>
                    <a:pt x="129" y="673"/>
                    <a:pt x="117" y="660"/>
                  </a:cubicBezTo>
                  <a:cubicBezTo>
                    <a:pt x="73" y="616"/>
                    <a:pt x="41" y="567"/>
                    <a:pt x="22" y="513"/>
                  </a:cubicBezTo>
                  <a:cubicBezTo>
                    <a:pt x="9" y="475"/>
                    <a:pt x="1" y="434"/>
                    <a:pt x="0" y="391"/>
                  </a:cubicBezTo>
                  <a:cubicBezTo>
                    <a:pt x="2" y="429"/>
                    <a:pt x="18" y="461"/>
                    <a:pt x="45" y="489"/>
                  </a:cubicBezTo>
                  <a:cubicBezTo>
                    <a:pt x="73" y="517"/>
                    <a:pt x="106" y="532"/>
                    <a:pt x="145" y="534"/>
                  </a:cubicBezTo>
                  <a:cubicBezTo>
                    <a:pt x="148" y="534"/>
                    <a:pt x="151" y="534"/>
                    <a:pt x="155" y="534"/>
                  </a:cubicBezTo>
                  <a:cubicBezTo>
                    <a:pt x="159" y="534"/>
                    <a:pt x="162" y="534"/>
                    <a:pt x="166" y="534"/>
                  </a:cubicBezTo>
                  <a:cubicBezTo>
                    <a:pt x="209" y="533"/>
                    <a:pt x="250" y="526"/>
                    <a:pt x="288" y="512"/>
                  </a:cubicBezTo>
                  <a:cubicBezTo>
                    <a:pt x="343" y="493"/>
                    <a:pt x="392" y="461"/>
                    <a:pt x="437" y="417"/>
                  </a:cubicBezTo>
                  <a:cubicBezTo>
                    <a:pt x="449" y="405"/>
                    <a:pt x="460" y="392"/>
                    <a:pt x="471" y="379"/>
                  </a:cubicBezTo>
                  <a:cubicBezTo>
                    <a:pt x="526" y="309"/>
                    <a:pt x="554" y="227"/>
                    <a:pt x="554" y="134"/>
                  </a:cubicBezTo>
                  <a:cubicBezTo>
                    <a:pt x="554" y="86"/>
                    <a:pt x="547" y="42"/>
                    <a:pt x="532" y="0"/>
                  </a:cubicBezTo>
                  <a:close/>
                </a:path>
              </a:pathLst>
            </a:custGeom>
            <a:solidFill>
              <a:srgbClr val="F6D27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形状"/>
            <p:cNvSpPr/>
            <p:nvPr/>
          </p:nvSpPr>
          <p:spPr bwMode="auto">
            <a:xfrm>
              <a:off x="5190166" y="3214870"/>
              <a:ext cx="1759305" cy="180867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400" y="0"/>
                </a:cxn>
                <a:cxn ang="0">
                  <a:pos x="291" y="45"/>
                </a:cxn>
                <a:cxn ang="0">
                  <a:pos x="246" y="145"/>
                </a:cxn>
                <a:cxn ang="0">
                  <a:pos x="246" y="155"/>
                </a:cxn>
                <a:cxn ang="0">
                  <a:pos x="246" y="167"/>
                </a:cxn>
                <a:cxn ang="0">
                  <a:pos x="268" y="289"/>
                </a:cxn>
                <a:cxn ang="0">
                  <a:pos x="363" y="436"/>
                </a:cxn>
                <a:cxn ang="0">
                  <a:pos x="401" y="470"/>
                </a:cxn>
                <a:cxn ang="0">
                  <a:pos x="645" y="554"/>
                </a:cxn>
                <a:cxn ang="0">
                  <a:pos x="779" y="532"/>
                </a:cxn>
                <a:cxn ang="0">
                  <a:pos x="683" y="683"/>
                </a:cxn>
                <a:cxn ang="0">
                  <a:pos x="400" y="800"/>
                </a:cxn>
                <a:cxn ang="0">
                  <a:pos x="117" y="683"/>
                </a:cxn>
                <a:cxn ang="0">
                  <a:pos x="21" y="531"/>
                </a:cxn>
                <a:cxn ang="0">
                  <a:pos x="0" y="400"/>
                </a:cxn>
                <a:cxn ang="0">
                  <a:pos x="83" y="155"/>
                </a:cxn>
                <a:cxn ang="0">
                  <a:pos x="117" y="117"/>
                </a:cxn>
                <a:cxn ang="0">
                  <a:pos x="267" y="21"/>
                </a:cxn>
                <a:cxn ang="0">
                  <a:pos x="400" y="0"/>
                </a:cxn>
              </a:cxnLst>
              <a:rect l="0" t="0" r="r" b="b"/>
              <a:pathLst>
                <a:path w="779" h="800"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358" y="0"/>
                    <a:pt x="321" y="15"/>
                    <a:pt x="291" y="45"/>
                  </a:cubicBezTo>
                  <a:cubicBezTo>
                    <a:pt x="263" y="73"/>
                    <a:pt x="248" y="107"/>
                    <a:pt x="246" y="145"/>
                  </a:cubicBezTo>
                  <a:cubicBezTo>
                    <a:pt x="246" y="148"/>
                    <a:pt x="246" y="152"/>
                    <a:pt x="246" y="155"/>
                  </a:cubicBezTo>
                  <a:cubicBezTo>
                    <a:pt x="246" y="159"/>
                    <a:pt x="246" y="163"/>
                    <a:pt x="246" y="167"/>
                  </a:cubicBezTo>
                  <a:cubicBezTo>
                    <a:pt x="247" y="210"/>
                    <a:pt x="255" y="251"/>
                    <a:pt x="268" y="289"/>
                  </a:cubicBezTo>
                  <a:cubicBezTo>
                    <a:pt x="287" y="343"/>
                    <a:pt x="319" y="392"/>
                    <a:pt x="363" y="436"/>
                  </a:cubicBezTo>
                  <a:cubicBezTo>
                    <a:pt x="375" y="449"/>
                    <a:pt x="388" y="460"/>
                    <a:pt x="401" y="470"/>
                  </a:cubicBezTo>
                  <a:cubicBezTo>
                    <a:pt x="471" y="526"/>
                    <a:pt x="552" y="554"/>
                    <a:pt x="645" y="554"/>
                  </a:cubicBezTo>
                  <a:cubicBezTo>
                    <a:pt x="693" y="554"/>
                    <a:pt x="737" y="546"/>
                    <a:pt x="779" y="532"/>
                  </a:cubicBezTo>
                  <a:cubicBezTo>
                    <a:pt x="760" y="587"/>
                    <a:pt x="728" y="638"/>
                    <a:pt x="683" y="683"/>
                  </a:cubicBezTo>
                  <a:cubicBezTo>
                    <a:pt x="605" y="761"/>
                    <a:pt x="510" y="800"/>
                    <a:pt x="400" y="800"/>
                  </a:cubicBezTo>
                  <a:cubicBezTo>
                    <a:pt x="290" y="800"/>
                    <a:pt x="195" y="761"/>
                    <a:pt x="117" y="683"/>
                  </a:cubicBezTo>
                  <a:cubicBezTo>
                    <a:pt x="72" y="638"/>
                    <a:pt x="40" y="587"/>
                    <a:pt x="21" y="531"/>
                  </a:cubicBezTo>
                  <a:cubicBezTo>
                    <a:pt x="7" y="490"/>
                    <a:pt x="0" y="447"/>
                    <a:pt x="0" y="400"/>
                  </a:cubicBezTo>
                  <a:cubicBezTo>
                    <a:pt x="0" y="307"/>
                    <a:pt x="28" y="225"/>
                    <a:pt x="83" y="155"/>
                  </a:cubicBezTo>
                  <a:cubicBezTo>
                    <a:pt x="94" y="142"/>
                    <a:pt x="105" y="129"/>
                    <a:pt x="117" y="117"/>
                  </a:cubicBezTo>
                  <a:cubicBezTo>
                    <a:pt x="162" y="72"/>
                    <a:pt x="212" y="40"/>
                    <a:pt x="267" y="21"/>
                  </a:cubicBezTo>
                  <a:cubicBezTo>
                    <a:pt x="309" y="7"/>
                    <a:pt x="353" y="0"/>
                    <a:pt x="4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形状"/>
            <p:cNvSpPr>
              <a:spLocks noEditPoints="1"/>
            </p:cNvSpPr>
            <p:nvPr/>
          </p:nvSpPr>
          <p:spPr bwMode="auto">
            <a:xfrm>
              <a:off x="4937219" y="3098493"/>
              <a:ext cx="385591" cy="35136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形状"/>
            <p:cNvSpPr/>
            <p:nvPr/>
          </p:nvSpPr>
          <p:spPr bwMode="auto">
            <a:xfrm>
              <a:off x="6266648" y="2532934"/>
              <a:ext cx="301172" cy="305733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rgbClr val="F6D27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形状"/>
            <p:cNvSpPr>
              <a:spLocks noEditPoints="1"/>
            </p:cNvSpPr>
            <p:nvPr/>
          </p:nvSpPr>
          <p:spPr bwMode="auto">
            <a:xfrm>
              <a:off x="6799257" y="3725474"/>
              <a:ext cx="360494" cy="33767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形状"/>
            <p:cNvSpPr>
              <a:spLocks noEditPoints="1"/>
            </p:cNvSpPr>
            <p:nvPr/>
          </p:nvSpPr>
          <p:spPr bwMode="auto">
            <a:xfrm>
              <a:off x="5644726" y="4326648"/>
              <a:ext cx="292045" cy="31714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6D27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32794" y="1867057"/>
            <a:ext cx="3881689" cy="1191972"/>
            <a:chOff x="7200602" y="1798201"/>
            <a:chExt cx="3881689" cy="1191972"/>
          </a:xfrm>
        </p:grpSpPr>
        <p:sp>
          <p:nvSpPr>
            <p:cNvPr id="20" name="文本框 27"/>
            <p:cNvSpPr/>
            <p:nvPr/>
          </p:nvSpPr>
          <p:spPr>
            <a:xfrm>
              <a:off x="7200602" y="2202650"/>
              <a:ext cx="388168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鼠标点击这里，输入您的文本文字，根据需要适当地更改文字的颜色或大小属性。</a:t>
              </a:r>
            </a:p>
          </p:txBody>
        </p:sp>
        <p:sp>
          <p:nvSpPr>
            <p:cNvPr id="21" name="文本框 28"/>
            <p:cNvSpPr txBox="1"/>
            <p:nvPr/>
          </p:nvSpPr>
          <p:spPr>
            <a:xfrm>
              <a:off x="720060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06477" y="3980541"/>
            <a:ext cx="3904260" cy="1191972"/>
            <a:chOff x="7200603" y="1798201"/>
            <a:chExt cx="3904260" cy="1191972"/>
          </a:xfrm>
        </p:grpSpPr>
        <p:sp>
          <p:nvSpPr>
            <p:cNvPr id="23" name="文本框 27"/>
            <p:cNvSpPr/>
            <p:nvPr/>
          </p:nvSpPr>
          <p:spPr>
            <a:xfrm>
              <a:off x="7200603" y="2202650"/>
              <a:ext cx="390426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鼠标点击这里，输入您的文本文字，根据需要适当地更改文字的颜色或大小属性。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0060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9600" y="1867057"/>
            <a:ext cx="3861979" cy="1191972"/>
            <a:chOff x="6450290" y="1798201"/>
            <a:chExt cx="3861979" cy="1191972"/>
          </a:xfrm>
        </p:grpSpPr>
        <p:sp>
          <p:nvSpPr>
            <p:cNvPr id="26" name="文本框 27"/>
            <p:cNvSpPr/>
            <p:nvPr/>
          </p:nvSpPr>
          <p:spPr>
            <a:xfrm>
              <a:off x="6450290" y="2202650"/>
              <a:ext cx="386197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鼠标点击这里，输入您的文本文字，根据需要适当地更改文字的颜色或大小属性。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6558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3558" y="3980541"/>
            <a:ext cx="3878021" cy="1191972"/>
            <a:chOff x="6434248" y="1798201"/>
            <a:chExt cx="3878021" cy="1191972"/>
          </a:xfrm>
        </p:grpSpPr>
        <p:sp>
          <p:nvSpPr>
            <p:cNvPr id="29" name="文本框 27"/>
            <p:cNvSpPr/>
            <p:nvPr/>
          </p:nvSpPr>
          <p:spPr>
            <a:xfrm>
              <a:off x="6434248" y="2202650"/>
              <a:ext cx="387802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鼠标点击这里，输入您的文本文字，根据需要适当地更改文字的颜色或大小属性。</a:t>
              </a:r>
            </a:p>
          </p:txBody>
        </p:sp>
        <p:sp>
          <p:nvSpPr>
            <p:cNvPr id="30" name="文本框 28"/>
            <p:cNvSpPr txBox="1"/>
            <p:nvPr/>
          </p:nvSpPr>
          <p:spPr>
            <a:xfrm>
              <a:off x="856558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id-ID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1075946" y="3770407"/>
            <a:ext cx="2349849" cy="1451202"/>
            <a:chOff x="1285040" y="5139879"/>
            <a:chExt cx="2349849" cy="1451202"/>
          </a:xfrm>
        </p:grpSpPr>
        <p:sp>
          <p:nvSpPr>
            <p:cNvPr id="11" name="TextBox 8"/>
            <p:cNvSpPr txBox="1"/>
            <p:nvPr/>
          </p:nvSpPr>
          <p:spPr>
            <a:xfrm>
              <a:off x="1735148" y="5139879"/>
              <a:ext cx="1449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285040" y="5526559"/>
              <a:ext cx="2349849" cy="10645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请单击此处输入您的文本内容，可更改文字的颜色或者大小等属性。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04554" y="3770407"/>
            <a:ext cx="2349849" cy="1451202"/>
            <a:chOff x="1285040" y="5139879"/>
            <a:chExt cx="2349849" cy="1451202"/>
          </a:xfrm>
        </p:grpSpPr>
        <p:sp>
          <p:nvSpPr>
            <p:cNvPr id="14" name="TextBox 14"/>
            <p:cNvSpPr txBox="1"/>
            <p:nvPr/>
          </p:nvSpPr>
          <p:spPr>
            <a:xfrm>
              <a:off x="1735148" y="5139879"/>
              <a:ext cx="1449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1285040" y="5526559"/>
              <a:ext cx="2349849" cy="10645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请单击此处输入您的文本内容，可更改文字的颜色或者大小等属性。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椭圆 1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1395549" y="1838451"/>
            <a:ext cx="1710642" cy="1710642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76200" cap="flat" cmpd="sng" algn="ctr">
            <a:solidFill>
              <a:srgbClr val="F6D271"/>
            </a:solidFill>
            <a:prstDash val="solid"/>
            <a:miter lim="800000"/>
          </a:ln>
          <a:effectLst>
            <a:outerShdw blurRad="406400" dist="165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4139163" y="1838451"/>
            <a:ext cx="1710642" cy="1710642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76200" cap="flat" cmpd="sng" algn="ctr">
            <a:solidFill>
              <a:srgbClr val="F6D271"/>
            </a:solidFill>
            <a:prstDash val="solid"/>
            <a:miter lim="800000"/>
          </a:ln>
          <a:effectLst>
            <a:outerShdw blurRad="406400" dist="165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18610" y="1565051"/>
            <a:ext cx="4234400" cy="3925298"/>
            <a:chOff x="6818610" y="1565051"/>
            <a:chExt cx="4234400" cy="3925298"/>
          </a:xfrm>
        </p:grpSpPr>
        <p:sp>
          <p:nvSpPr>
            <p:cNvPr id="19" name="TextBox 24"/>
            <p:cNvSpPr txBox="1"/>
            <p:nvPr/>
          </p:nvSpPr>
          <p:spPr>
            <a:xfrm>
              <a:off x="6818610" y="1565051"/>
              <a:ext cx="4234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请单击此处输入您的文本内容，可更改文字的颜色或者大小等属性。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6818610" y="2881369"/>
              <a:ext cx="4234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请单击此处输入您的文本内容，可更改文字的颜色或者大小等属性。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6818610" y="4197687"/>
              <a:ext cx="4234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请单击此处输入您的文本内容，可更改文字的颜色或者大小等属性。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4.58333E-6 -4.07407E-6 L 4.58333E-6 0.16158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4.58333E-6 -4.07407E-6 L 4.58333E-6 0.16158 " pathEditMode="relative" rAng="0" ptsTypes="AA">
                                          <p:cBhvr>
                                            <p:cTn id="21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2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4.58333E-6 -4.07407E-6 L 4.58333E-6 0.16158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4.58333E-6 -4.07407E-6 L 4.58333E-6 0.16158 " pathEditMode="relative" rAng="0" ptsTypes="AA">
                                          <p:cBhvr>
                                            <p:cTn id="21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7" grpId="2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6640" y="2032957"/>
            <a:ext cx="2880000" cy="2880000"/>
            <a:chOff x="497304" y="2101516"/>
            <a:chExt cx="2880000" cy="2880000"/>
          </a:xfrm>
        </p:grpSpPr>
        <p:sp>
          <p:nvSpPr>
            <p:cNvPr id="11" name="八边形 10"/>
            <p:cNvSpPr/>
            <p:nvPr/>
          </p:nvSpPr>
          <p:spPr>
            <a:xfrm>
              <a:off x="497304" y="2101516"/>
              <a:ext cx="2880000" cy="2880000"/>
            </a:xfrm>
            <a:prstGeom prst="octagon">
              <a:avLst/>
            </a:prstGeom>
            <a:gradFill>
              <a:gsLst>
                <a:gs pos="0">
                  <a:srgbClr val="F6D271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231452" y="2759856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56478" y="3429000"/>
              <a:ext cx="23616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单击此处输入您的文本内容，可更改文字的颜色或者大小等属性。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79762" y="1960573"/>
            <a:ext cx="3553278" cy="3544877"/>
            <a:chOff x="4371522" y="2200081"/>
            <a:chExt cx="3553278" cy="3544877"/>
          </a:xfrm>
        </p:grpSpPr>
        <p:sp>
          <p:nvSpPr>
            <p:cNvPr id="15" name="八边形 14"/>
            <p:cNvSpPr/>
            <p:nvPr/>
          </p:nvSpPr>
          <p:spPr>
            <a:xfrm>
              <a:off x="4656000" y="2272465"/>
              <a:ext cx="2880000" cy="2880000"/>
            </a:xfrm>
            <a:prstGeom prst="oct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71522" y="2200081"/>
              <a:ext cx="3553278" cy="354487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321840" y="2032957"/>
            <a:ext cx="2880000" cy="2880000"/>
            <a:chOff x="497304" y="2101516"/>
            <a:chExt cx="2880000" cy="2880000"/>
          </a:xfrm>
        </p:grpSpPr>
        <p:sp>
          <p:nvSpPr>
            <p:cNvPr id="18" name="八边形 17"/>
            <p:cNvSpPr/>
            <p:nvPr/>
          </p:nvSpPr>
          <p:spPr>
            <a:xfrm>
              <a:off x="497304" y="2101516"/>
              <a:ext cx="2880000" cy="2880000"/>
            </a:xfrm>
            <a:prstGeom prst="octagon">
              <a:avLst/>
            </a:prstGeom>
            <a:gradFill>
              <a:gsLst>
                <a:gs pos="0">
                  <a:srgbClr val="F6D271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1231452" y="2759856"/>
              <a:ext cx="1411705" cy="40105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B31F1F"/>
                </a:gs>
                <a:gs pos="100000">
                  <a:srgbClr val="CE302D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56478" y="3429000"/>
              <a:ext cx="23616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单击此处输入您的文本内容，可更改文字的颜色或者大小等属性。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71770" y="-1"/>
            <a:ext cx="12668427" cy="68580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7350" y="1861764"/>
            <a:ext cx="2129211" cy="2129211"/>
          </a:xfrm>
          <a:prstGeom prst="ellipse">
            <a:avLst/>
          </a:prstGeom>
          <a:gradFill>
            <a:gsLst>
              <a:gs pos="0">
                <a:srgbClr val="F6CD6F"/>
              </a:gs>
              <a:gs pos="100000">
                <a:srgbClr val="B40421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24324" y="2276015"/>
            <a:ext cx="4400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zh-CN" altLang="zh-CN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2241" y="3031361"/>
            <a:ext cx="56047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8319" y="1826585"/>
            <a:ext cx="2550695" cy="3505821"/>
            <a:chOff x="497305" y="1868284"/>
            <a:chExt cx="2550695" cy="3505821"/>
          </a:xfrm>
        </p:grpSpPr>
        <p:sp>
          <p:nvSpPr>
            <p:cNvPr id="11" name="矩形: 圆角 10"/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6D271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91826" y="3140242"/>
              <a:ext cx="23616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单击此处添加合适文字加以说明，可根据自己的需要适当地调整文字大小或者颜色等属性。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65962" y="1826585"/>
            <a:ext cx="2550695" cy="3505821"/>
            <a:chOff x="497305" y="1868284"/>
            <a:chExt cx="2550695" cy="3505821"/>
          </a:xfrm>
        </p:grpSpPr>
        <p:sp>
          <p:nvSpPr>
            <p:cNvPr id="15" name="矩形: 圆角 14"/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6D271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91826" y="3140242"/>
              <a:ext cx="23616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单击此处添加合适文字加以说明，可根据自己的需要适当地调整文字大小或者颜色等属性。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73605" y="1826585"/>
            <a:ext cx="2550695" cy="3505821"/>
            <a:chOff x="497305" y="1868284"/>
            <a:chExt cx="2550695" cy="3505821"/>
          </a:xfrm>
        </p:grpSpPr>
        <p:sp>
          <p:nvSpPr>
            <p:cNvPr id="19" name="矩形: 圆角 18"/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6D271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91826" y="3140242"/>
              <a:ext cx="23616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单击此处添加合适文字加以说明，可根据自己的需要适当地调整文字大小或者颜色等属性。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693893" y="1171102"/>
            <a:ext cx="4837000" cy="483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Freeform 10"/>
          <p:cNvSpPr/>
          <p:nvPr/>
        </p:nvSpPr>
        <p:spPr bwMode="auto">
          <a:xfrm>
            <a:off x="1748405" y="18522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5442037" y="18522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8761067" y="18522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3719823" y="42248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176948" y="42248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96511" y="3059482"/>
            <a:ext cx="1900602" cy="1389570"/>
            <a:chOff x="1696511" y="2790392"/>
            <a:chExt cx="1900602" cy="1389570"/>
          </a:xfrm>
        </p:grpSpPr>
        <p:sp>
          <p:nvSpPr>
            <p:cNvPr id="16" name="Freeform 5"/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88736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64756" y="3002340"/>
            <a:ext cx="1900602" cy="1389570"/>
            <a:chOff x="3364756" y="2733250"/>
            <a:chExt cx="1900602" cy="1389570"/>
          </a:xfrm>
        </p:grpSpPr>
        <p:sp>
          <p:nvSpPr>
            <p:cNvPr id="19" name="Freeform 8"/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90110" y="2780159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33077" y="3059482"/>
            <a:ext cx="1898864" cy="1389570"/>
            <a:chOff x="5033077" y="2790392"/>
            <a:chExt cx="1898864" cy="1389570"/>
          </a:xfrm>
        </p:grpSpPr>
        <p:sp>
          <p:nvSpPr>
            <p:cNvPr id="22" name="Freeform 6"/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57547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1322" y="3002340"/>
            <a:ext cx="1898864" cy="1389570"/>
            <a:chOff x="6701322" y="2733250"/>
            <a:chExt cx="1898864" cy="1389570"/>
          </a:xfrm>
        </p:grpSpPr>
        <p:sp>
          <p:nvSpPr>
            <p:cNvPr id="25" name="Freeform 9"/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32088" y="2780159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69568" y="3059482"/>
            <a:ext cx="1898864" cy="1389570"/>
            <a:chOff x="8369568" y="2790392"/>
            <a:chExt cx="1898864" cy="1389570"/>
          </a:xfrm>
        </p:grpSpPr>
        <p:sp>
          <p:nvSpPr>
            <p:cNvPr id="28" name="Freeform 7"/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36115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78564" y="1713589"/>
            <a:ext cx="2563470" cy="1111445"/>
            <a:chOff x="1778564" y="1713589"/>
            <a:chExt cx="2563470" cy="1111445"/>
          </a:xfrm>
        </p:grpSpPr>
        <p:sp>
          <p:nvSpPr>
            <p:cNvPr id="31" name="矩形 30"/>
            <p:cNvSpPr/>
            <p:nvPr/>
          </p:nvSpPr>
          <p:spPr>
            <a:xfrm>
              <a:off x="1778564" y="2037511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83778" y="17135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51486" y="4723417"/>
            <a:ext cx="2563470" cy="1111445"/>
            <a:chOff x="3751486" y="4723417"/>
            <a:chExt cx="2563470" cy="1111445"/>
          </a:xfrm>
        </p:grpSpPr>
        <p:sp>
          <p:nvSpPr>
            <p:cNvPr id="34" name="矩形 33"/>
            <p:cNvSpPr/>
            <p:nvPr/>
          </p:nvSpPr>
          <p:spPr>
            <a:xfrm>
              <a:off x="3751486" y="5047339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785985" y="4723417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83807" y="1713589"/>
            <a:ext cx="2563470" cy="1111445"/>
            <a:chOff x="5483807" y="1713589"/>
            <a:chExt cx="2563470" cy="1111445"/>
          </a:xfrm>
        </p:grpSpPr>
        <p:sp>
          <p:nvSpPr>
            <p:cNvPr id="37" name="矩形 36"/>
            <p:cNvSpPr/>
            <p:nvPr/>
          </p:nvSpPr>
          <p:spPr>
            <a:xfrm>
              <a:off x="5483807" y="2037511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489021" y="17135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40190" y="4723417"/>
            <a:ext cx="2563470" cy="1111445"/>
            <a:chOff x="7240190" y="4723417"/>
            <a:chExt cx="2563470" cy="1111445"/>
          </a:xfrm>
        </p:grpSpPr>
        <p:sp>
          <p:nvSpPr>
            <p:cNvPr id="40" name="矩形 39"/>
            <p:cNvSpPr/>
            <p:nvPr/>
          </p:nvSpPr>
          <p:spPr>
            <a:xfrm>
              <a:off x="7240190" y="5047339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62766" y="4723417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804090" y="1713589"/>
            <a:ext cx="2741223" cy="1111445"/>
            <a:chOff x="8804090" y="1713589"/>
            <a:chExt cx="2741223" cy="1111445"/>
          </a:xfrm>
        </p:grpSpPr>
        <p:sp>
          <p:nvSpPr>
            <p:cNvPr id="43" name="矩形 42"/>
            <p:cNvSpPr/>
            <p:nvPr/>
          </p:nvSpPr>
          <p:spPr>
            <a:xfrm>
              <a:off x="8804090" y="2037511"/>
              <a:ext cx="2741223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811714" y="17135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55586" y="1880454"/>
            <a:ext cx="6353570" cy="877907"/>
            <a:chOff x="945588" y="2358189"/>
            <a:chExt cx="6353570" cy="877907"/>
          </a:xfrm>
        </p:grpSpPr>
        <p:sp>
          <p:nvSpPr>
            <p:cNvPr id="11" name="矩形: 圆角 10"/>
            <p:cNvSpPr/>
            <p:nvPr/>
          </p:nvSpPr>
          <p:spPr>
            <a:xfrm>
              <a:off x="945588" y="2358189"/>
              <a:ext cx="1474854" cy="436732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5588" y="2817905"/>
              <a:ext cx="6353570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请单击此处添加合适文字加以说明，可调整文字大小或颜色等属性。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5586" y="3043089"/>
            <a:ext cx="6353570" cy="877907"/>
            <a:chOff x="945588" y="2358189"/>
            <a:chExt cx="6353570" cy="877907"/>
          </a:xfrm>
        </p:grpSpPr>
        <p:sp>
          <p:nvSpPr>
            <p:cNvPr id="14" name="矩形: 圆角 13"/>
            <p:cNvSpPr/>
            <p:nvPr/>
          </p:nvSpPr>
          <p:spPr>
            <a:xfrm>
              <a:off x="945588" y="2358189"/>
              <a:ext cx="1474854" cy="436732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5588" y="2817905"/>
              <a:ext cx="6353570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请单击此处添加合适文字加以说明，可调整文字大小或颜色等属性。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55586" y="4205724"/>
            <a:ext cx="6353570" cy="877907"/>
            <a:chOff x="945588" y="2358189"/>
            <a:chExt cx="6353570" cy="877907"/>
          </a:xfrm>
        </p:grpSpPr>
        <p:sp>
          <p:nvSpPr>
            <p:cNvPr id="17" name="矩形: 圆角 16"/>
            <p:cNvSpPr/>
            <p:nvPr/>
          </p:nvSpPr>
          <p:spPr>
            <a:xfrm>
              <a:off x="945588" y="2358189"/>
              <a:ext cx="1474854" cy="436732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5588" y="2817905"/>
              <a:ext cx="6353570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请单击此处添加合适文字加以说明，可调整文字大小或颜色等属性。</a:t>
              </a:r>
            </a:p>
          </p:txBody>
        </p:sp>
      </p:grpSp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700487" y="950871"/>
            <a:ext cx="5057900" cy="5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7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33345" y="1920854"/>
            <a:ext cx="2925310" cy="2912506"/>
            <a:chOff x="4486143" y="1927852"/>
            <a:chExt cx="3219714" cy="3205621"/>
          </a:xfrm>
        </p:grpSpPr>
        <p:grpSp>
          <p:nvGrpSpPr>
            <p:cNvPr id="11" name="组合 10"/>
            <p:cNvGrpSpPr/>
            <p:nvPr/>
          </p:nvGrpSpPr>
          <p:grpSpPr>
            <a:xfrm>
              <a:off x="4486143" y="1927852"/>
              <a:ext cx="3219714" cy="3205621"/>
              <a:chOff x="4299441" y="1876929"/>
              <a:chExt cx="3593118" cy="3577390"/>
            </a:xfrm>
          </p:grpSpPr>
          <p:sp>
            <p:nvSpPr>
              <p:cNvPr id="16" name="Rectangle: Diagonal Corners Rounded 5"/>
              <p:cNvSpPr/>
              <p:nvPr/>
            </p:nvSpPr>
            <p:spPr>
              <a:xfrm flipH="1" flipV="1">
                <a:off x="6156848" y="3718609"/>
                <a:ext cx="1735711" cy="173571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Rectangle: Diagonal Corners Rounded 4"/>
              <p:cNvSpPr/>
              <p:nvPr/>
            </p:nvSpPr>
            <p:spPr>
              <a:xfrm flipV="1">
                <a:off x="4299441" y="3718609"/>
                <a:ext cx="1735711" cy="173571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Rectangle: Diagonal Corners Rounded 7"/>
              <p:cNvSpPr/>
              <p:nvPr/>
            </p:nvSpPr>
            <p:spPr>
              <a:xfrm flipH="1">
                <a:off x="6156848" y="1876929"/>
                <a:ext cx="1735711" cy="173571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Rectangle: Diagonal Corners Rounded 6"/>
              <p:cNvSpPr/>
              <p:nvPr/>
            </p:nvSpPr>
            <p:spPr>
              <a:xfrm>
                <a:off x="4299441" y="1876929"/>
                <a:ext cx="1735711" cy="173571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43"/>
            <p:cNvSpPr>
              <a:spLocks noEditPoints="1"/>
            </p:cNvSpPr>
            <p:nvPr/>
          </p:nvSpPr>
          <p:spPr bwMode="auto">
            <a:xfrm>
              <a:off x="4904002" y="2332477"/>
              <a:ext cx="672261" cy="619270"/>
            </a:xfrm>
            <a:custGeom>
              <a:avLst/>
              <a:gdLst>
                <a:gd name="T0" fmla="*/ 151 w 157"/>
                <a:gd name="T1" fmla="*/ 59 h 145"/>
                <a:gd name="T2" fmla="*/ 130 w 157"/>
                <a:gd name="T3" fmla="*/ 41 h 145"/>
                <a:gd name="T4" fmla="*/ 110 w 157"/>
                <a:gd name="T5" fmla="*/ 23 h 145"/>
                <a:gd name="T6" fmla="*/ 88 w 157"/>
                <a:gd name="T7" fmla="*/ 5 h 145"/>
                <a:gd name="T8" fmla="*/ 69 w 157"/>
                <a:gd name="T9" fmla="*/ 5 h 145"/>
                <a:gd name="T10" fmla="*/ 47 w 157"/>
                <a:gd name="T11" fmla="*/ 23 h 145"/>
                <a:gd name="T12" fmla="*/ 27 w 157"/>
                <a:gd name="T13" fmla="*/ 41 h 145"/>
                <a:gd name="T14" fmla="*/ 6 w 157"/>
                <a:gd name="T15" fmla="*/ 59 h 145"/>
                <a:gd name="T16" fmla="*/ 9 w 157"/>
                <a:gd name="T17" fmla="*/ 68 h 145"/>
                <a:gd name="T18" fmla="*/ 21 w 157"/>
                <a:gd name="T19" fmla="*/ 68 h 145"/>
                <a:gd name="T20" fmla="*/ 21 w 157"/>
                <a:gd name="T21" fmla="*/ 139 h 145"/>
                <a:gd name="T22" fmla="*/ 27 w 157"/>
                <a:gd name="T23" fmla="*/ 145 h 145"/>
                <a:gd name="T24" fmla="*/ 38 w 157"/>
                <a:gd name="T25" fmla="*/ 145 h 145"/>
                <a:gd name="T26" fmla="*/ 38 w 157"/>
                <a:gd name="T27" fmla="*/ 81 h 145"/>
                <a:gd name="T28" fmla="*/ 71 w 157"/>
                <a:gd name="T29" fmla="*/ 81 h 145"/>
                <a:gd name="T30" fmla="*/ 71 w 157"/>
                <a:gd name="T31" fmla="*/ 145 h 145"/>
                <a:gd name="T32" fmla="*/ 130 w 157"/>
                <a:gd name="T33" fmla="*/ 145 h 145"/>
                <a:gd name="T34" fmla="*/ 136 w 157"/>
                <a:gd name="T35" fmla="*/ 139 h 145"/>
                <a:gd name="T36" fmla="*/ 136 w 157"/>
                <a:gd name="T37" fmla="*/ 68 h 145"/>
                <a:gd name="T38" fmla="*/ 148 w 157"/>
                <a:gd name="T39" fmla="*/ 68 h 145"/>
                <a:gd name="T40" fmla="*/ 151 w 157"/>
                <a:gd name="T41" fmla="*/ 59 h 145"/>
                <a:gd name="T42" fmla="*/ 118 w 157"/>
                <a:gd name="T43" fmla="*/ 97 h 145"/>
                <a:gd name="T44" fmla="*/ 89 w 157"/>
                <a:gd name="T45" fmla="*/ 97 h 145"/>
                <a:gd name="T46" fmla="*/ 89 w 157"/>
                <a:gd name="T47" fmla="*/ 72 h 145"/>
                <a:gd name="T48" fmla="*/ 118 w 157"/>
                <a:gd name="T49" fmla="*/ 72 h 145"/>
                <a:gd name="T50" fmla="*/ 118 w 157"/>
                <a:gd name="T51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45">
                  <a:moveTo>
                    <a:pt x="151" y="59"/>
                  </a:moveTo>
                  <a:cubicBezTo>
                    <a:pt x="130" y="41"/>
                    <a:pt x="130" y="41"/>
                    <a:pt x="130" y="41"/>
                  </a:cubicBezTo>
                  <a:cubicBezTo>
                    <a:pt x="124" y="36"/>
                    <a:pt x="115" y="28"/>
                    <a:pt x="110" y="23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0"/>
                    <a:pt x="74" y="0"/>
                    <a:pt x="69" y="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8"/>
                    <a:pt x="33" y="36"/>
                    <a:pt x="27" y="4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4"/>
                    <a:pt x="2" y="68"/>
                    <a:pt x="9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2"/>
                    <a:pt x="24" y="145"/>
                    <a:pt x="27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4" y="145"/>
                    <a:pt x="136" y="142"/>
                    <a:pt x="136" y="13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55" y="68"/>
                    <a:pt x="157" y="64"/>
                    <a:pt x="151" y="59"/>
                  </a:cubicBezTo>
                  <a:close/>
                  <a:moveTo>
                    <a:pt x="118" y="97"/>
                  </a:moveTo>
                  <a:cubicBezTo>
                    <a:pt x="89" y="97"/>
                    <a:pt x="89" y="97"/>
                    <a:pt x="89" y="97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18" y="72"/>
                    <a:pt x="118" y="72"/>
                    <a:pt x="118" y="72"/>
                  </a:cubicBezTo>
                  <a:lnTo>
                    <a:pt x="118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91" tIns="60945" rIns="121891" bIns="60945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6586363" y="4073289"/>
              <a:ext cx="632585" cy="632585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4939330" y="3971392"/>
              <a:ext cx="666138" cy="664775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40"/>
            <p:cNvSpPr>
              <a:spLocks noEditPoints="1"/>
            </p:cNvSpPr>
            <p:nvPr/>
          </p:nvSpPr>
          <p:spPr bwMode="auto">
            <a:xfrm>
              <a:off x="6625389" y="2342102"/>
              <a:ext cx="625604" cy="625687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91" tIns="60945" rIns="121891" bIns="60945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60089" y="1779943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  <p:sp>
        <p:nvSpPr>
          <p:cNvPr id="21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60089" y="3688953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  <p:sp>
        <p:nvSpPr>
          <p:cNvPr id="22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388" y="1779943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  <p:sp>
        <p:nvSpPr>
          <p:cNvPr id="23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388" y="3688953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71770" y="-1"/>
            <a:ext cx="12668427" cy="68580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7350" y="1861764"/>
            <a:ext cx="2129211" cy="2129211"/>
          </a:xfrm>
          <a:prstGeom prst="ellipse">
            <a:avLst/>
          </a:prstGeom>
          <a:gradFill>
            <a:gsLst>
              <a:gs pos="0">
                <a:srgbClr val="F6CD6F"/>
              </a:gs>
              <a:gs pos="100000">
                <a:srgbClr val="B40421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24324" y="2276015"/>
            <a:ext cx="4400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zh-CN" altLang="zh-CN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2241" y="3031361"/>
            <a:ext cx="56047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71770" y="-1"/>
            <a:ext cx="12668427" cy="685800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78274" y="510009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目录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content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49971" y="2203230"/>
            <a:ext cx="3916217" cy="819006"/>
            <a:chOff x="2245246" y="2317530"/>
            <a:chExt cx="3916217" cy="819006"/>
          </a:xfrm>
        </p:grpSpPr>
        <p:sp>
          <p:nvSpPr>
            <p:cNvPr id="42" name="椭圆 41"/>
            <p:cNvSpPr/>
            <p:nvPr/>
          </p:nvSpPr>
          <p:spPr>
            <a:xfrm>
              <a:off x="2245246" y="2317530"/>
              <a:ext cx="819006" cy="819006"/>
            </a:xfrm>
            <a:prstGeom prst="ellipse">
              <a:avLst/>
            </a:prstGeom>
            <a:gradFill>
              <a:gsLst>
                <a:gs pos="0">
                  <a:srgbClr val="F6CD6F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94932" y="2350007"/>
              <a:ext cx="2966531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Please add your title here.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949971" y="3641505"/>
            <a:ext cx="3916217" cy="819006"/>
            <a:chOff x="2245246" y="2317530"/>
            <a:chExt cx="3916217" cy="819006"/>
          </a:xfrm>
        </p:grpSpPr>
        <p:sp>
          <p:nvSpPr>
            <p:cNvPr id="45" name="椭圆 44"/>
            <p:cNvSpPr/>
            <p:nvPr/>
          </p:nvSpPr>
          <p:spPr>
            <a:xfrm>
              <a:off x="2245246" y="2317530"/>
              <a:ext cx="819006" cy="819006"/>
            </a:xfrm>
            <a:prstGeom prst="ellipse">
              <a:avLst/>
            </a:prstGeom>
            <a:gradFill>
              <a:gsLst>
                <a:gs pos="0">
                  <a:srgbClr val="F6CD6F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194932" y="2350007"/>
              <a:ext cx="2966531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Please add your title here.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7171" y="2203230"/>
            <a:ext cx="3916217" cy="819006"/>
            <a:chOff x="2245246" y="2317530"/>
            <a:chExt cx="3916217" cy="819006"/>
          </a:xfrm>
        </p:grpSpPr>
        <p:sp>
          <p:nvSpPr>
            <p:cNvPr id="48" name="椭圆 47"/>
            <p:cNvSpPr/>
            <p:nvPr/>
          </p:nvSpPr>
          <p:spPr>
            <a:xfrm>
              <a:off x="2245246" y="2317530"/>
              <a:ext cx="819006" cy="819006"/>
            </a:xfrm>
            <a:prstGeom prst="ellipse">
              <a:avLst/>
            </a:prstGeom>
            <a:gradFill>
              <a:gsLst>
                <a:gs pos="0">
                  <a:srgbClr val="F6CD6F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194932" y="2350007"/>
              <a:ext cx="2966531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Please add your title here.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17171" y="3641505"/>
            <a:ext cx="3916217" cy="819006"/>
            <a:chOff x="2245246" y="2317530"/>
            <a:chExt cx="3916217" cy="819006"/>
          </a:xfrm>
        </p:grpSpPr>
        <p:sp>
          <p:nvSpPr>
            <p:cNvPr id="51" name="椭圆 50"/>
            <p:cNvSpPr/>
            <p:nvPr/>
          </p:nvSpPr>
          <p:spPr>
            <a:xfrm>
              <a:off x="2245246" y="2317530"/>
              <a:ext cx="819006" cy="819006"/>
            </a:xfrm>
            <a:prstGeom prst="ellipse">
              <a:avLst/>
            </a:prstGeom>
            <a:gradFill>
              <a:gsLst>
                <a:gs pos="0">
                  <a:srgbClr val="F6CD6F"/>
                </a:gs>
                <a:gs pos="27424">
                  <a:srgbClr val="F9A15D"/>
                </a:gs>
                <a:gs pos="16000">
                  <a:srgbClr val="F8B565"/>
                </a:gs>
                <a:gs pos="95000">
                  <a:srgbClr val="FF252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94932" y="2350007"/>
              <a:ext cx="2966531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Please add your title here.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71436" y="888199"/>
            <a:ext cx="5228330" cy="522833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90828" y="1885691"/>
            <a:ext cx="3039183" cy="3346977"/>
            <a:chOff x="915178" y="1832646"/>
            <a:chExt cx="3039183" cy="3346977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952928" y="2348863"/>
              <a:ext cx="2963683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单击此处输入文本内容，可根据需要适当地调整文字的颜色或者大小等属性。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43095" y="1832646"/>
              <a:ext cx="1583348" cy="407039"/>
              <a:chOff x="1976462" y="4003934"/>
              <a:chExt cx="1510002" cy="388184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2010783" y="4003934"/>
                <a:ext cx="1475681" cy="388184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976462" y="4003934"/>
                <a:ext cx="1492577" cy="38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4" name="TextBox 11"/>
            <p:cNvSpPr txBox="1"/>
            <p:nvPr/>
          </p:nvSpPr>
          <p:spPr>
            <a:xfrm flipH="1">
              <a:off x="915178" y="4115101"/>
              <a:ext cx="3039183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单击此处输入文本内容，可根据需要适当地调整文字的颜色或者大小等属性。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1661090" y="3598884"/>
              <a:ext cx="1547359" cy="407039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52231" y="3598884"/>
              <a:ext cx="15650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14204" y="1885691"/>
            <a:ext cx="3039183" cy="3346977"/>
            <a:chOff x="915178" y="1832646"/>
            <a:chExt cx="3039183" cy="3346977"/>
          </a:xfrm>
        </p:grpSpPr>
        <p:sp>
          <p:nvSpPr>
            <p:cNvPr id="20" name="TextBox 11"/>
            <p:cNvSpPr txBox="1"/>
            <p:nvPr/>
          </p:nvSpPr>
          <p:spPr>
            <a:xfrm flipH="1">
              <a:off x="952928" y="2348863"/>
              <a:ext cx="2963683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单击此处输入文本内容，可根据需要适当地调整文字的颜色或者大小等属性。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643095" y="1832646"/>
              <a:ext cx="1583348" cy="407039"/>
              <a:chOff x="1976462" y="4003934"/>
              <a:chExt cx="1510002" cy="388184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2010783" y="4003934"/>
                <a:ext cx="1475681" cy="388184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976462" y="4003934"/>
                <a:ext cx="1492577" cy="38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2" name="TextBox 11"/>
            <p:cNvSpPr txBox="1"/>
            <p:nvPr/>
          </p:nvSpPr>
          <p:spPr>
            <a:xfrm flipH="1">
              <a:off x="915178" y="4115101"/>
              <a:ext cx="3039183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单击此处输入文本内容，可根据需要适当地调整文字的颜色或者大小等属性。</a:t>
              </a: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1661090" y="3598884"/>
              <a:ext cx="1547359" cy="407039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52231" y="3598884"/>
              <a:ext cx="15650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89909" y="1567779"/>
            <a:ext cx="2834401" cy="3573462"/>
            <a:chOff x="4689909" y="1727170"/>
            <a:chExt cx="2834401" cy="3573462"/>
          </a:xfrm>
        </p:grpSpPr>
        <p:grpSp>
          <p:nvGrpSpPr>
            <p:cNvPr id="11" name="组合 2896"/>
            <p:cNvGrpSpPr/>
            <p:nvPr/>
          </p:nvGrpSpPr>
          <p:grpSpPr bwMode="auto">
            <a:xfrm>
              <a:off x="4689909" y="2338356"/>
              <a:ext cx="1364829" cy="1430339"/>
              <a:chOff x="4332855" y="1669138"/>
              <a:chExt cx="1363923" cy="1429709"/>
            </a:xfrm>
          </p:grpSpPr>
          <p:sp>
            <p:nvSpPr>
              <p:cNvPr id="21" name="Freeform 90"/>
              <p:cNvSpPr/>
              <p:nvPr/>
            </p:nvSpPr>
            <p:spPr bwMode="auto">
              <a:xfrm flipH="1">
                <a:off x="4332855" y="1669138"/>
                <a:ext cx="1363923" cy="1429709"/>
              </a:xfrm>
              <a:custGeom>
                <a:avLst/>
                <a:gdLst>
                  <a:gd name="T0" fmla="*/ 2147483647 w 754"/>
                  <a:gd name="T1" fmla="*/ 2147483647 h 790"/>
                  <a:gd name="T2" fmla="*/ 2147483647 w 754"/>
                  <a:gd name="T3" fmla="*/ 2147483647 h 790"/>
                  <a:gd name="T4" fmla="*/ 2147483647 w 754"/>
                  <a:gd name="T5" fmla="*/ 2147483647 h 790"/>
                  <a:gd name="T6" fmla="*/ 2147483647 w 754"/>
                  <a:gd name="T7" fmla="*/ 2147483647 h 790"/>
                  <a:gd name="T8" fmla="*/ 2147483647 w 754"/>
                  <a:gd name="T9" fmla="*/ 0 h 790"/>
                  <a:gd name="T10" fmla="*/ 2147483647 w 754"/>
                  <a:gd name="T11" fmla="*/ 2147483647 h 790"/>
                  <a:gd name="T12" fmla="*/ 2147483647 w 754"/>
                  <a:gd name="T13" fmla="*/ 2147483647 h 790"/>
                  <a:gd name="T14" fmla="*/ 2147483647 w 754"/>
                  <a:gd name="T15" fmla="*/ 2147483647 h 790"/>
                  <a:gd name="T16" fmla="*/ 0 w 754"/>
                  <a:gd name="T17" fmla="*/ 2147483647 h 790"/>
                  <a:gd name="T18" fmla="*/ 2147483647 w 754"/>
                  <a:gd name="T19" fmla="*/ 2147483647 h 790"/>
                  <a:gd name="T20" fmla="*/ 2147483647 w 754"/>
                  <a:gd name="T21" fmla="*/ 2147483647 h 790"/>
                  <a:gd name="T22" fmla="*/ 2147483647 w 754"/>
                  <a:gd name="T23" fmla="*/ 2147483647 h 790"/>
                  <a:gd name="T24" fmla="*/ 2147483647 w 754"/>
                  <a:gd name="T25" fmla="*/ 2147483647 h 790"/>
                  <a:gd name="T26" fmla="*/ 2147483647 w 754"/>
                  <a:gd name="T27" fmla="*/ 2147483647 h 790"/>
                  <a:gd name="T28" fmla="*/ 2147483647 w 754"/>
                  <a:gd name="T29" fmla="*/ 2147483647 h 7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4" h="790">
                    <a:moveTo>
                      <a:pt x="754" y="413"/>
                    </a:moveTo>
                    <a:cubicBezTo>
                      <a:pt x="754" y="369"/>
                      <a:pt x="754" y="369"/>
                      <a:pt x="754" y="369"/>
                    </a:cubicBezTo>
                    <a:cubicBezTo>
                      <a:pt x="754" y="364"/>
                      <a:pt x="754" y="359"/>
                      <a:pt x="754" y="354"/>
                    </a:cubicBezTo>
                    <a:cubicBezTo>
                      <a:pt x="754" y="354"/>
                      <a:pt x="754" y="354"/>
                      <a:pt x="754" y="354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06" y="46"/>
                      <a:pt x="653" y="77"/>
                      <a:pt x="588" y="77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289" y="77"/>
                      <a:pt x="289" y="77"/>
                      <a:pt x="289" y="77"/>
                    </a:cubicBezTo>
                    <a:cubicBezTo>
                      <a:pt x="132" y="77"/>
                      <a:pt x="4" y="204"/>
                      <a:pt x="0" y="362"/>
                    </a:cubicBezTo>
                    <a:cubicBezTo>
                      <a:pt x="2" y="790"/>
                      <a:pt x="2" y="790"/>
                      <a:pt x="2" y="790"/>
                    </a:cubicBezTo>
                    <a:cubicBezTo>
                      <a:pt x="38" y="742"/>
                      <a:pt x="98" y="701"/>
                      <a:pt x="166" y="701"/>
                    </a:cubicBezTo>
                    <a:cubicBezTo>
                      <a:pt x="380" y="701"/>
                      <a:pt x="380" y="701"/>
                      <a:pt x="380" y="701"/>
                    </a:cubicBezTo>
                    <a:cubicBezTo>
                      <a:pt x="428" y="701"/>
                      <a:pt x="428" y="701"/>
                      <a:pt x="428" y="701"/>
                    </a:cubicBezTo>
                    <a:cubicBezTo>
                      <a:pt x="461" y="701"/>
                      <a:pt x="461" y="701"/>
                      <a:pt x="461" y="701"/>
                    </a:cubicBezTo>
                    <a:cubicBezTo>
                      <a:pt x="621" y="701"/>
                      <a:pt x="754" y="574"/>
                      <a:pt x="754" y="413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5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1170"/>
              <p:cNvSpPr txBox="1">
                <a:spLocks noChangeArrowheads="1"/>
              </p:cNvSpPr>
              <p:nvPr/>
            </p:nvSpPr>
            <p:spPr bwMode="auto">
              <a:xfrm>
                <a:off x="4612838" y="2059335"/>
                <a:ext cx="947265" cy="584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defTabSz="1218565"/>
                <a:r>
                  <a:rPr lang="en-US" altLang="zh-CN" sz="32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2900"/>
            <p:cNvGrpSpPr/>
            <p:nvPr/>
          </p:nvGrpSpPr>
          <p:grpSpPr bwMode="auto">
            <a:xfrm>
              <a:off x="6110288" y="3703606"/>
              <a:ext cx="1193737" cy="1214439"/>
              <a:chOff x="6098506" y="2716288"/>
              <a:chExt cx="1194969" cy="1213984"/>
            </a:xfrm>
          </p:grpSpPr>
          <p:sp>
            <p:nvSpPr>
              <p:cNvPr id="19" name="Freeform 90"/>
              <p:cNvSpPr/>
              <p:nvPr/>
            </p:nvSpPr>
            <p:spPr bwMode="auto">
              <a:xfrm>
                <a:off x="6098506" y="2716288"/>
                <a:ext cx="1158124" cy="1213984"/>
              </a:xfrm>
              <a:custGeom>
                <a:avLst/>
                <a:gdLst>
                  <a:gd name="T0" fmla="*/ 2147483647 w 754"/>
                  <a:gd name="T1" fmla="*/ 2147483647 h 790"/>
                  <a:gd name="T2" fmla="*/ 2147483647 w 754"/>
                  <a:gd name="T3" fmla="*/ 2147483647 h 790"/>
                  <a:gd name="T4" fmla="*/ 2147483647 w 754"/>
                  <a:gd name="T5" fmla="*/ 2147483647 h 790"/>
                  <a:gd name="T6" fmla="*/ 2147483647 w 754"/>
                  <a:gd name="T7" fmla="*/ 2147483647 h 790"/>
                  <a:gd name="T8" fmla="*/ 2147483647 w 754"/>
                  <a:gd name="T9" fmla="*/ 0 h 790"/>
                  <a:gd name="T10" fmla="*/ 2147483647 w 754"/>
                  <a:gd name="T11" fmla="*/ 2147483647 h 790"/>
                  <a:gd name="T12" fmla="*/ 2147483647 w 754"/>
                  <a:gd name="T13" fmla="*/ 2147483647 h 790"/>
                  <a:gd name="T14" fmla="*/ 2147483647 w 754"/>
                  <a:gd name="T15" fmla="*/ 2147483647 h 790"/>
                  <a:gd name="T16" fmla="*/ 0 w 754"/>
                  <a:gd name="T17" fmla="*/ 2147483647 h 790"/>
                  <a:gd name="T18" fmla="*/ 2147483647 w 754"/>
                  <a:gd name="T19" fmla="*/ 2147483647 h 790"/>
                  <a:gd name="T20" fmla="*/ 2147483647 w 754"/>
                  <a:gd name="T21" fmla="*/ 2147483647 h 790"/>
                  <a:gd name="T22" fmla="*/ 2147483647 w 754"/>
                  <a:gd name="T23" fmla="*/ 2147483647 h 790"/>
                  <a:gd name="T24" fmla="*/ 2147483647 w 754"/>
                  <a:gd name="T25" fmla="*/ 2147483647 h 790"/>
                  <a:gd name="T26" fmla="*/ 2147483647 w 754"/>
                  <a:gd name="T27" fmla="*/ 2147483647 h 790"/>
                  <a:gd name="T28" fmla="*/ 2147483647 w 754"/>
                  <a:gd name="T29" fmla="*/ 2147483647 h 7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4" h="790">
                    <a:moveTo>
                      <a:pt x="754" y="413"/>
                    </a:moveTo>
                    <a:cubicBezTo>
                      <a:pt x="754" y="369"/>
                      <a:pt x="754" y="369"/>
                      <a:pt x="754" y="369"/>
                    </a:cubicBezTo>
                    <a:cubicBezTo>
                      <a:pt x="754" y="364"/>
                      <a:pt x="754" y="359"/>
                      <a:pt x="754" y="354"/>
                    </a:cubicBezTo>
                    <a:cubicBezTo>
                      <a:pt x="754" y="354"/>
                      <a:pt x="754" y="354"/>
                      <a:pt x="754" y="354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06" y="46"/>
                      <a:pt x="653" y="77"/>
                      <a:pt x="588" y="77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289" y="77"/>
                      <a:pt x="289" y="77"/>
                      <a:pt x="289" y="77"/>
                    </a:cubicBezTo>
                    <a:cubicBezTo>
                      <a:pt x="132" y="77"/>
                      <a:pt x="4" y="204"/>
                      <a:pt x="0" y="362"/>
                    </a:cubicBezTo>
                    <a:cubicBezTo>
                      <a:pt x="2" y="790"/>
                      <a:pt x="2" y="790"/>
                      <a:pt x="2" y="790"/>
                    </a:cubicBezTo>
                    <a:cubicBezTo>
                      <a:pt x="38" y="742"/>
                      <a:pt x="98" y="701"/>
                      <a:pt x="166" y="701"/>
                    </a:cubicBezTo>
                    <a:cubicBezTo>
                      <a:pt x="380" y="701"/>
                      <a:pt x="380" y="701"/>
                      <a:pt x="380" y="701"/>
                    </a:cubicBezTo>
                    <a:cubicBezTo>
                      <a:pt x="428" y="701"/>
                      <a:pt x="428" y="701"/>
                      <a:pt x="428" y="701"/>
                    </a:cubicBezTo>
                    <a:cubicBezTo>
                      <a:pt x="461" y="701"/>
                      <a:pt x="461" y="701"/>
                      <a:pt x="461" y="701"/>
                    </a:cubicBezTo>
                    <a:cubicBezTo>
                      <a:pt x="621" y="701"/>
                      <a:pt x="754" y="574"/>
                      <a:pt x="754" y="413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5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171"/>
              <p:cNvSpPr txBox="1">
                <a:spLocks noChangeArrowheads="1"/>
              </p:cNvSpPr>
              <p:nvPr/>
            </p:nvSpPr>
            <p:spPr bwMode="auto">
              <a:xfrm>
                <a:off x="6132244" y="2995323"/>
                <a:ext cx="1161231" cy="584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defTabSz="1218565"/>
                <a:r>
                  <a:rPr lang="en-US" altLang="zh-CN" sz="32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2898"/>
            <p:cNvGrpSpPr/>
            <p:nvPr/>
          </p:nvGrpSpPr>
          <p:grpSpPr bwMode="auto">
            <a:xfrm>
              <a:off x="4977159" y="4087782"/>
              <a:ext cx="1158517" cy="1212850"/>
              <a:chOff x="4632896" y="3173659"/>
              <a:chExt cx="1158124" cy="1213984"/>
            </a:xfrm>
            <a:solidFill>
              <a:srgbClr val="FFCDE0"/>
            </a:solidFill>
          </p:grpSpPr>
          <p:sp>
            <p:nvSpPr>
              <p:cNvPr id="17" name="Freeform 90"/>
              <p:cNvSpPr/>
              <p:nvPr/>
            </p:nvSpPr>
            <p:spPr bwMode="auto">
              <a:xfrm flipH="1">
                <a:off x="4632896" y="3173659"/>
                <a:ext cx="1158124" cy="1213984"/>
              </a:xfrm>
              <a:custGeom>
                <a:avLst/>
                <a:gdLst>
                  <a:gd name="T0" fmla="*/ 2147483647 w 754"/>
                  <a:gd name="T1" fmla="*/ 2147483647 h 790"/>
                  <a:gd name="T2" fmla="*/ 2147483647 w 754"/>
                  <a:gd name="T3" fmla="*/ 2147483647 h 790"/>
                  <a:gd name="T4" fmla="*/ 2147483647 w 754"/>
                  <a:gd name="T5" fmla="*/ 2147483647 h 790"/>
                  <a:gd name="T6" fmla="*/ 2147483647 w 754"/>
                  <a:gd name="T7" fmla="*/ 2147483647 h 790"/>
                  <a:gd name="T8" fmla="*/ 2147483647 w 754"/>
                  <a:gd name="T9" fmla="*/ 0 h 790"/>
                  <a:gd name="T10" fmla="*/ 2147483647 w 754"/>
                  <a:gd name="T11" fmla="*/ 2147483647 h 790"/>
                  <a:gd name="T12" fmla="*/ 2147483647 w 754"/>
                  <a:gd name="T13" fmla="*/ 2147483647 h 790"/>
                  <a:gd name="T14" fmla="*/ 2147483647 w 754"/>
                  <a:gd name="T15" fmla="*/ 2147483647 h 790"/>
                  <a:gd name="T16" fmla="*/ 0 w 754"/>
                  <a:gd name="T17" fmla="*/ 2147483647 h 790"/>
                  <a:gd name="T18" fmla="*/ 2147483647 w 754"/>
                  <a:gd name="T19" fmla="*/ 2147483647 h 790"/>
                  <a:gd name="T20" fmla="*/ 2147483647 w 754"/>
                  <a:gd name="T21" fmla="*/ 2147483647 h 790"/>
                  <a:gd name="T22" fmla="*/ 2147483647 w 754"/>
                  <a:gd name="T23" fmla="*/ 2147483647 h 790"/>
                  <a:gd name="T24" fmla="*/ 2147483647 w 754"/>
                  <a:gd name="T25" fmla="*/ 2147483647 h 790"/>
                  <a:gd name="T26" fmla="*/ 2147483647 w 754"/>
                  <a:gd name="T27" fmla="*/ 2147483647 h 790"/>
                  <a:gd name="T28" fmla="*/ 2147483647 w 754"/>
                  <a:gd name="T29" fmla="*/ 2147483647 h 7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4" h="790">
                    <a:moveTo>
                      <a:pt x="754" y="413"/>
                    </a:moveTo>
                    <a:cubicBezTo>
                      <a:pt x="754" y="369"/>
                      <a:pt x="754" y="369"/>
                      <a:pt x="754" y="369"/>
                    </a:cubicBezTo>
                    <a:cubicBezTo>
                      <a:pt x="754" y="364"/>
                      <a:pt x="754" y="359"/>
                      <a:pt x="754" y="354"/>
                    </a:cubicBezTo>
                    <a:cubicBezTo>
                      <a:pt x="754" y="354"/>
                      <a:pt x="754" y="354"/>
                      <a:pt x="754" y="354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06" y="46"/>
                      <a:pt x="653" y="77"/>
                      <a:pt x="588" y="77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289" y="77"/>
                      <a:pt x="289" y="77"/>
                      <a:pt x="289" y="77"/>
                    </a:cubicBezTo>
                    <a:cubicBezTo>
                      <a:pt x="132" y="77"/>
                      <a:pt x="4" y="204"/>
                      <a:pt x="0" y="362"/>
                    </a:cubicBezTo>
                    <a:cubicBezTo>
                      <a:pt x="2" y="790"/>
                      <a:pt x="2" y="790"/>
                      <a:pt x="2" y="790"/>
                    </a:cubicBezTo>
                    <a:cubicBezTo>
                      <a:pt x="38" y="742"/>
                      <a:pt x="98" y="701"/>
                      <a:pt x="166" y="701"/>
                    </a:cubicBezTo>
                    <a:cubicBezTo>
                      <a:pt x="380" y="701"/>
                      <a:pt x="380" y="701"/>
                      <a:pt x="380" y="701"/>
                    </a:cubicBezTo>
                    <a:cubicBezTo>
                      <a:pt x="428" y="701"/>
                      <a:pt x="428" y="701"/>
                      <a:pt x="428" y="701"/>
                    </a:cubicBezTo>
                    <a:cubicBezTo>
                      <a:pt x="461" y="701"/>
                      <a:pt x="461" y="701"/>
                      <a:pt x="461" y="701"/>
                    </a:cubicBezTo>
                    <a:cubicBezTo>
                      <a:pt x="621" y="701"/>
                      <a:pt x="754" y="574"/>
                      <a:pt x="754" y="413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172"/>
              <p:cNvSpPr txBox="1">
                <a:spLocks noChangeArrowheads="1"/>
              </p:cNvSpPr>
              <p:nvPr/>
            </p:nvSpPr>
            <p:spPr bwMode="auto">
              <a:xfrm>
                <a:off x="4850527" y="3425908"/>
                <a:ext cx="940493" cy="58532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defTabSz="1218565">
                  <a:defRPr/>
                </a:pPr>
                <a:r>
                  <a:rPr lang="en-US" altLang="zh-CN" sz="32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2897"/>
            <p:cNvGrpSpPr/>
            <p:nvPr/>
          </p:nvGrpSpPr>
          <p:grpSpPr bwMode="auto">
            <a:xfrm>
              <a:off x="6046803" y="1727170"/>
              <a:ext cx="1477507" cy="1550987"/>
              <a:chOff x="5417640" y="987334"/>
              <a:chExt cx="1478279" cy="1549581"/>
            </a:xfrm>
            <a:solidFill>
              <a:srgbClr val="86A9B5"/>
            </a:solidFill>
          </p:grpSpPr>
          <p:sp>
            <p:nvSpPr>
              <p:cNvPr id="15" name="Freeform 90"/>
              <p:cNvSpPr/>
              <p:nvPr/>
            </p:nvSpPr>
            <p:spPr bwMode="auto">
              <a:xfrm>
                <a:off x="5417640" y="987334"/>
                <a:ext cx="1478279" cy="1549581"/>
              </a:xfrm>
              <a:custGeom>
                <a:avLst/>
                <a:gdLst>
                  <a:gd name="T0" fmla="*/ 2147483647 w 754"/>
                  <a:gd name="T1" fmla="*/ 2147483647 h 790"/>
                  <a:gd name="T2" fmla="*/ 2147483647 w 754"/>
                  <a:gd name="T3" fmla="*/ 2147483647 h 790"/>
                  <a:gd name="T4" fmla="*/ 2147483647 w 754"/>
                  <a:gd name="T5" fmla="*/ 2147483647 h 790"/>
                  <a:gd name="T6" fmla="*/ 2147483647 w 754"/>
                  <a:gd name="T7" fmla="*/ 2147483647 h 790"/>
                  <a:gd name="T8" fmla="*/ 2147483647 w 754"/>
                  <a:gd name="T9" fmla="*/ 0 h 790"/>
                  <a:gd name="T10" fmla="*/ 2147483647 w 754"/>
                  <a:gd name="T11" fmla="*/ 2147483647 h 790"/>
                  <a:gd name="T12" fmla="*/ 2147483647 w 754"/>
                  <a:gd name="T13" fmla="*/ 2147483647 h 790"/>
                  <a:gd name="T14" fmla="*/ 2147483647 w 754"/>
                  <a:gd name="T15" fmla="*/ 2147483647 h 790"/>
                  <a:gd name="T16" fmla="*/ 0 w 754"/>
                  <a:gd name="T17" fmla="*/ 2147483647 h 790"/>
                  <a:gd name="T18" fmla="*/ 2147483647 w 754"/>
                  <a:gd name="T19" fmla="*/ 2147483647 h 790"/>
                  <a:gd name="T20" fmla="*/ 2147483647 w 754"/>
                  <a:gd name="T21" fmla="*/ 2147483647 h 790"/>
                  <a:gd name="T22" fmla="*/ 2147483647 w 754"/>
                  <a:gd name="T23" fmla="*/ 2147483647 h 790"/>
                  <a:gd name="T24" fmla="*/ 2147483647 w 754"/>
                  <a:gd name="T25" fmla="*/ 2147483647 h 790"/>
                  <a:gd name="T26" fmla="*/ 2147483647 w 754"/>
                  <a:gd name="T27" fmla="*/ 2147483647 h 790"/>
                  <a:gd name="T28" fmla="*/ 2147483647 w 754"/>
                  <a:gd name="T29" fmla="*/ 2147483647 h 7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4" h="790">
                    <a:moveTo>
                      <a:pt x="754" y="413"/>
                    </a:moveTo>
                    <a:cubicBezTo>
                      <a:pt x="754" y="369"/>
                      <a:pt x="754" y="369"/>
                      <a:pt x="754" y="369"/>
                    </a:cubicBezTo>
                    <a:cubicBezTo>
                      <a:pt x="754" y="364"/>
                      <a:pt x="754" y="359"/>
                      <a:pt x="754" y="354"/>
                    </a:cubicBezTo>
                    <a:cubicBezTo>
                      <a:pt x="754" y="354"/>
                      <a:pt x="754" y="354"/>
                      <a:pt x="754" y="354"/>
                    </a:cubicBezTo>
                    <a:cubicBezTo>
                      <a:pt x="754" y="0"/>
                      <a:pt x="754" y="0"/>
                      <a:pt x="754" y="0"/>
                    </a:cubicBezTo>
                    <a:cubicBezTo>
                      <a:pt x="706" y="46"/>
                      <a:pt x="653" y="77"/>
                      <a:pt x="588" y="77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289" y="77"/>
                      <a:pt x="289" y="77"/>
                      <a:pt x="289" y="77"/>
                    </a:cubicBezTo>
                    <a:cubicBezTo>
                      <a:pt x="132" y="77"/>
                      <a:pt x="4" y="204"/>
                      <a:pt x="0" y="362"/>
                    </a:cubicBezTo>
                    <a:cubicBezTo>
                      <a:pt x="2" y="790"/>
                      <a:pt x="2" y="790"/>
                      <a:pt x="2" y="790"/>
                    </a:cubicBezTo>
                    <a:cubicBezTo>
                      <a:pt x="38" y="742"/>
                      <a:pt x="98" y="701"/>
                      <a:pt x="166" y="701"/>
                    </a:cubicBezTo>
                    <a:cubicBezTo>
                      <a:pt x="380" y="701"/>
                      <a:pt x="380" y="701"/>
                      <a:pt x="380" y="701"/>
                    </a:cubicBezTo>
                    <a:cubicBezTo>
                      <a:pt x="428" y="701"/>
                      <a:pt x="428" y="701"/>
                      <a:pt x="428" y="701"/>
                    </a:cubicBezTo>
                    <a:cubicBezTo>
                      <a:pt x="461" y="701"/>
                      <a:pt x="461" y="701"/>
                      <a:pt x="461" y="701"/>
                    </a:cubicBezTo>
                    <a:cubicBezTo>
                      <a:pt x="621" y="701"/>
                      <a:pt x="754" y="574"/>
                      <a:pt x="754" y="413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5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2892"/>
              <p:cNvSpPr txBox="1">
                <a:spLocks noChangeArrowheads="1"/>
              </p:cNvSpPr>
              <p:nvPr/>
            </p:nvSpPr>
            <p:spPr bwMode="auto">
              <a:xfrm>
                <a:off x="5644677" y="1488947"/>
                <a:ext cx="974561" cy="58424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defTabSz="1218565"/>
                <a:r>
                  <a:rPr lang="en-US" altLang="zh-CN" sz="32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"/>
          <p:cNvSpPr txBox="1"/>
          <p:nvPr/>
        </p:nvSpPr>
        <p:spPr>
          <a:xfrm>
            <a:off x="7933520" y="1712585"/>
            <a:ext cx="3324093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2000" b="1" kern="0" dirty="0">
                <a:latin typeface="+mn-lt"/>
                <a:cs typeface="+mn-ea"/>
                <a:sym typeface="+mn-lt"/>
              </a:rPr>
              <a:t>添加标题</a:t>
            </a:r>
            <a:endParaRPr lang="en-US" altLang="zh-CN" sz="2000" b="1" kern="0" dirty="0">
              <a:latin typeface="+mn-lt"/>
              <a:cs typeface="+mn-ea"/>
              <a:sym typeface="+mn-lt"/>
            </a:endParaRPr>
          </a:p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1600" kern="0" dirty="0">
                <a:latin typeface="+mn-lt"/>
                <a:cs typeface="+mn-ea"/>
                <a:sym typeface="+mn-lt"/>
              </a:rPr>
              <a:t>单击此处添加合适的文字加以说明，可根据自己的需要适当地调整文字大小或者颜色等属性。</a:t>
            </a:r>
            <a:endParaRPr lang="en-US" altLang="zh-CN" sz="1600" kern="0" dirty="0">
              <a:latin typeface="+mn-lt"/>
              <a:cs typeface="+mn-ea"/>
              <a:sym typeface="+mn-lt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1015428" y="1712585"/>
            <a:ext cx="3324093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2000" b="1" kern="0" dirty="0">
                <a:latin typeface="+mn-lt"/>
                <a:cs typeface="+mn-ea"/>
                <a:sym typeface="+mn-lt"/>
              </a:rPr>
              <a:t>添加标题</a:t>
            </a:r>
            <a:endParaRPr lang="en-US" altLang="zh-CN" sz="2000" b="1" kern="0" dirty="0">
              <a:latin typeface="+mn-lt"/>
              <a:cs typeface="+mn-ea"/>
              <a:sym typeface="+mn-lt"/>
            </a:endParaRPr>
          </a:p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1600" kern="0" dirty="0">
                <a:latin typeface="+mn-lt"/>
                <a:cs typeface="+mn-ea"/>
                <a:sym typeface="+mn-lt"/>
              </a:rPr>
              <a:t>单击此处添加合适的文字加以说明，可根据自己的需要适当地调整文字大小或者颜色等属性。</a:t>
            </a:r>
            <a:endParaRPr lang="en-US" altLang="zh-CN" sz="1600" kern="0" dirty="0">
              <a:latin typeface="+mn-lt"/>
              <a:cs typeface="+mn-ea"/>
              <a:sym typeface="+mn-lt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7933520" y="3746963"/>
            <a:ext cx="3324093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2000" b="1" kern="0" dirty="0">
                <a:latin typeface="+mn-lt"/>
                <a:cs typeface="+mn-ea"/>
                <a:sym typeface="+mn-lt"/>
              </a:rPr>
              <a:t>添加标题</a:t>
            </a:r>
            <a:endParaRPr lang="en-US" altLang="zh-CN" sz="2000" b="1" kern="0" dirty="0">
              <a:latin typeface="+mn-lt"/>
              <a:cs typeface="+mn-ea"/>
              <a:sym typeface="+mn-lt"/>
            </a:endParaRPr>
          </a:p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1600" kern="0" dirty="0">
                <a:latin typeface="+mn-lt"/>
                <a:cs typeface="+mn-ea"/>
                <a:sym typeface="+mn-lt"/>
              </a:rPr>
              <a:t>单击此处添加合适的文字加以说明，可根据自己的需要适当地调整文字大小或者颜色等属性。</a:t>
            </a:r>
            <a:endParaRPr lang="en-US" altLang="zh-CN" sz="1600" kern="0" dirty="0">
              <a:latin typeface="+mn-lt"/>
              <a:cs typeface="+mn-ea"/>
              <a:sym typeface="+mn-lt"/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1015428" y="3746963"/>
            <a:ext cx="3324093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2000" b="1" kern="0" dirty="0">
                <a:latin typeface="+mn-lt"/>
                <a:cs typeface="+mn-ea"/>
                <a:sym typeface="+mn-lt"/>
              </a:rPr>
              <a:t>添加标题</a:t>
            </a:r>
            <a:endParaRPr lang="en-US" altLang="zh-CN" sz="2000" b="1" kern="0" dirty="0">
              <a:latin typeface="+mn-lt"/>
              <a:cs typeface="+mn-ea"/>
              <a:sym typeface="+mn-lt"/>
            </a:endParaRPr>
          </a:p>
          <a:p>
            <a:pPr marL="0" lvl="0" indent="0" defTabSz="9144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1600" kern="0" dirty="0">
                <a:latin typeface="+mn-lt"/>
                <a:cs typeface="+mn-ea"/>
                <a:sym typeface="+mn-lt"/>
              </a:rPr>
              <a:t>单击此处添加合适的文字加以说明，可根据自己的需要适当地调整文字大小或者颜色等属性。</a:t>
            </a:r>
            <a:endParaRPr lang="en-US" altLang="zh-CN" sz="1600" kern="0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Rectangle 6"/>
          <p:cNvSpPr/>
          <p:nvPr/>
        </p:nvSpPr>
        <p:spPr>
          <a:xfrm>
            <a:off x="4172952" y="1788528"/>
            <a:ext cx="69121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7189" y="1021026"/>
            <a:ext cx="2989892" cy="2989892"/>
          </a:xfrm>
          <a:prstGeom prst="ellipse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175082" y="3704679"/>
            <a:ext cx="9850426" cy="1661993"/>
            <a:chOff x="1062788" y="3560301"/>
            <a:chExt cx="9850426" cy="1661993"/>
          </a:xfrm>
        </p:grpSpPr>
        <p:sp>
          <p:nvSpPr>
            <p:cNvPr id="26" name="Rectangle 8"/>
            <p:cNvSpPr/>
            <p:nvPr/>
          </p:nvSpPr>
          <p:spPr>
            <a:xfrm>
              <a:off x="1491869" y="3560301"/>
              <a:ext cx="2759287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请在此处添加文本内容，与标题相关并符合整体语言风格内容请简洁。</a:t>
              </a:r>
            </a:p>
          </p:txBody>
        </p:sp>
        <p:sp>
          <p:nvSpPr>
            <p:cNvPr id="27" name="Rectangle 10"/>
            <p:cNvSpPr/>
            <p:nvPr/>
          </p:nvSpPr>
          <p:spPr>
            <a:xfrm>
              <a:off x="1062788" y="3666485"/>
              <a:ext cx="5524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8" name="Rectangle 11"/>
            <p:cNvSpPr/>
            <p:nvPr/>
          </p:nvSpPr>
          <p:spPr>
            <a:xfrm>
              <a:off x="4822898" y="3560301"/>
              <a:ext cx="2759287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请在此处添加文本内容，与标题相关并符合整体语言风格内容请简洁。</a:t>
              </a:r>
            </a:p>
          </p:txBody>
        </p:sp>
        <p:sp>
          <p:nvSpPr>
            <p:cNvPr id="29" name="Rectangle 12"/>
            <p:cNvSpPr/>
            <p:nvPr/>
          </p:nvSpPr>
          <p:spPr>
            <a:xfrm>
              <a:off x="4393817" y="3666485"/>
              <a:ext cx="5524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0" name="Rectangle 13"/>
            <p:cNvSpPr/>
            <p:nvPr/>
          </p:nvSpPr>
          <p:spPr>
            <a:xfrm>
              <a:off x="8153927" y="3560301"/>
              <a:ext cx="2759287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请在此处添加文本内容，与标题相关并符合整体语言风格内容请简洁。</a:t>
              </a:r>
            </a:p>
          </p:txBody>
        </p:sp>
        <p:sp>
          <p:nvSpPr>
            <p:cNvPr id="31" name="Rectangle 14"/>
            <p:cNvSpPr/>
            <p:nvPr/>
          </p:nvSpPr>
          <p:spPr>
            <a:xfrm>
              <a:off x="7724846" y="3666485"/>
              <a:ext cx="5524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iṣļíḑè"/>
          <p:cNvSpPr/>
          <p:nvPr/>
        </p:nvSpPr>
        <p:spPr>
          <a:xfrm>
            <a:off x="1024293" y="1232594"/>
            <a:ext cx="1252998" cy="1251412"/>
          </a:xfrm>
          <a:prstGeom prst="diamond">
            <a:avLst/>
          </a:prstGeom>
          <a:solidFill>
            <a:srgbClr val="F6D27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765998" y="1384813"/>
            <a:ext cx="6808268" cy="1254907"/>
            <a:chOff x="2766000" y="1384813"/>
            <a:chExt cx="6808268" cy="1254907"/>
          </a:xfrm>
        </p:grpSpPr>
        <p:sp>
          <p:nvSpPr>
            <p:cNvPr id="28" name="íṣḷíďê"/>
            <p:cNvSpPr txBox="1"/>
            <p:nvPr/>
          </p:nvSpPr>
          <p:spPr bwMode="auto">
            <a:xfrm>
              <a:off x="2766000" y="1384813"/>
              <a:ext cx="680826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ïṥļiḋè"/>
            <p:cNvSpPr/>
            <p:nvPr/>
          </p:nvSpPr>
          <p:spPr bwMode="auto">
            <a:xfrm>
              <a:off x="2766000" y="1826619"/>
              <a:ext cx="6808268" cy="8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请您单击此处添加合适的文字加以说明，可调整文字大小或者颜色等属性。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请您单击此处添加合适的文字加以说明，可调整文字大小或者颜色等属性。</a:t>
              </a:r>
            </a:p>
          </p:txBody>
        </p:sp>
      </p:grpSp>
      <p:sp>
        <p:nvSpPr>
          <p:cNvPr id="36" name="îşḻíḑê"/>
          <p:cNvSpPr/>
          <p:nvPr/>
        </p:nvSpPr>
        <p:spPr>
          <a:xfrm>
            <a:off x="9928636" y="2633550"/>
            <a:ext cx="1252998" cy="1251412"/>
          </a:xfrm>
          <a:prstGeom prst="diamond">
            <a:avLst/>
          </a:prstGeom>
          <a:solidFill>
            <a:srgbClr val="F6D27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743199" y="2909595"/>
            <a:ext cx="6753221" cy="1376443"/>
            <a:chOff x="2582779" y="3211599"/>
            <a:chExt cx="6753221" cy="1376443"/>
          </a:xfrm>
        </p:grpSpPr>
        <p:sp>
          <p:nvSpPr>
            <p:cNvPr id="41" name="iṡļïḑè"/>
            <p:cNvSpPr txBox="1"/>
            <p:nvPr/>
          </p:nvSpPr>
          <p:spPr bwMode="auto">
            <a:xfrm>
              <a:off x="2766000" y="3211599"/>
              <a:ext cx="657000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işḻiďé"/>
            <p:cNvSpPr/>
            <p:nvPr/>
          </p:nvSpPr>
          <p:spPr bwMode="auto">
            <a:xfrm>
              <a:off x="2582779" y="3653405"/>
              <a:ext cx="6753221" cy="93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请您单击此处添加合适的文字加以说明，可调整文字大小或者颜色等属性。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r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请您单击此处添加合适的文字加以说明，可调整文字大小或者颜色等属性。</a:t>
              </a:r>
            </a:p>
          </p:txBody>
        </p:sp>
      </p:grpSp>
      <p:sp>
        <p:nvSpPr>
          <p:cNvPr id="43" name="i$ḻiḑe"/>
          <p:cNvSpPr/>
          <p:nvPr/>
        </p:nvSpPr>
        <p:spPr>
          <a:xfrm>
            <a:off x="1024293" y="4431762"/>
            <a:ext cx="1252998" cy="1251412"/>
          </a:xfrm>
          <a:prstGeom prst="diamond">
            <a:avLst/>
          </a:prstGeom>
          <a:solidFill>
            <a:srgbClr val="F6D27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65998" y="4583981"/>
            <a:ext cx="7003644" cy="1482732"/>
            <a:chOff x="2765998" y="4885985"/>
            <a:chExt cx="7003644" cy="1482732"/>
          </a:xfrm>
        </p:grpSpPr>
        <p:sp>
          <p:nvSpPr>
            <p:cNvPr id="48" name="íṡ1ïḓé"/>
            <p:cNvSpPr txBox="1"/>
            <p:nvPr/>
          </p:nvSpPr>
          <p:spPr bwMode="auto">
            <a:xfrm>
              <a:off x="2766000" y="4885985"/>
              <a:ext cx="680826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S1ïḍè"/>
            <p:cNvSpPr/>
            <p:nvPr/>
          </p:nvSpPr>
          <p:spPr bwMode="auto">
            <a:xfrm>
              <a:off x="2765998" y="5327791"/>
              <a:ext cx="7003644" cy="104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请您单击此处添加合适的文字加以说明，可调整文字大小或者颜色等属性。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请您单击此处添加合适的文字加以说明，可调整文字大小或者颜色等属性。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03090" y="0"/>
            <a:ext cx="12658989" cy="6858001"/>
          </a:xfrm>
          <a:prstGeom prst="rect">
            <a:avLst/>
          </a:prstGeom>
        </p:spPr>
      </p:pic>
      <p:pic>
        <p:nvPicPr>
          <p:cNvPr id="8" name="图片 7" descr="图片包含 黑暗, 游戏机&#10;&#10;描述已自动生成"/>
          <p:cNvPicPr>
            <a:picLocks noChangeAspect="1"/>
          </p:cNvPicPr>
          <p:nvPr/>
        </p:nvPicPr>
        <p:blipFill rotWithShape="1">
          <a:blip r:embed="rId3" cstate="screen"/>
          <a:srcRect l="14006" t="16097" r="45280" b="42576"/>
          <a:stretch>
            <a:fillRect/>
          </a:stretch>
        </p:blipFill>
        <p:spPr>
          <a:xfrm>
            <a:off x="-187065" y="1596482"/>
            <a:ext cx="5929085" cy="3009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71770" y="-1"/>
            <a:ext cx="12668427" cy="68580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7350" y="1861764"/>
            <a:ext cx="2129211" cy="2129211"/>
          </a:xfrm>
          <a:prstGeom prst="ellipse">
            <a:avLst/>
          </a:prstGeom>
          <a:gradFill>
            <a:gsLst>
              <a:gs pos="0">
                <a:srgbClr val="F6CD6F"/>
              </a:gs>
              <a:gs pos="100000">
                <a:srgbClr val="B40421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24324" y="2276015"/>
            <a:ext cx="4400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effectLst/>
                <a:cs typeface="+mn-ea"/>
                <a:sym typeface="+mn-lt"/>
              </a:rPr>
              <a:t>单击添加标题</a:t>
            </a:r>
            <a:endParaRPr lang="zh-CN" altLang="zh-CN" sz="3200" kern="1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2241" y="3031361"/>
            <a:ext cx="56047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55663" y="1828556"/>
            <a:ext cx="4507832" cy="3200758"/>
            <a:chOff x="9031703" y="1675312"/>
            <a:chExt cx="4507832" cy="3200758"/>
          </a:xfrm>
        </p:grpSpPr>
        <p:sp>
          <p:nvSpPr>
            <p:cNvPr id="11" name="矩形: 对角圆角 10"/>
            <p:cNvSpPr/>
            <p:nvPr/>
          </p:nvSpPr>
          <p:spPr>
            <a:xfrm>
              <a:off x="9054658" y="1675312"/>
              <a:ext cx="1897568" cy="504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9063787" y="2201832"/>
              <a:ext cx="447574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请单击此处添加合适文字加以说明，可根据自己的需要适当地调整文字大小或颜色等属性。</a:t>
              </a:r>
            </a:p>
          </p:txBody>
        </p:sp>
        <p:sp>
          <p:nvSpPr>
            <p:cNvPr id="13" name="矩形: 对角圆角 12"/>
            <p:cNvSpPr/>
            <p:nvPr/>
          </p:nvSpPr>
          <p:spPr>
            <a:xfrm>
              <a:off x="9054659" y="3554516"/>
              <a:ext cx="1897567" cy="504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9031703" y="4088547"/>
              <a:ext cx="450783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请单击此处添加合适文字加以说明，可根据自己的需要适当地调整文字大小或颜色等属性。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14188" y="1231845"/>
            <a:ext cx="4869586" cy="4008086"/>
            <a:chOff x="897315" y="1438427"/>
            <a:chExt cx="4869586" cy="40080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56641" y="1671846"/>
              <a:ext cx="1993960" cy="1993960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294963" y="1438427"/>
              <a:ext cx="2429301" cy="2429301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组合 17"/>
            <p:cNvGrpSpPr/>
            <p:nvPr/>
          </p:nvGrpSpPr>
          <p:grpSpPr>
            <a:xfrm>
              <a:off x="897315" y="3867728"/>
              <a:ext cx="2312612" cy="1578785"/>
              <a:chOff x="464181" y="4172526"/>
              <a:chExt cx="2312612" cy="157878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64181" y="4172526"/>
                <a:ext cx="23126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添加标题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35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3" name="TextBox 40"/>
              <p:cNvSpPr txBox="1"/>
              <p:nvPr/>
            </p:nvSpPr>
            <p:spPr>
              <a:xfrm>
                <a:off x="464181" y="4550982"/>
                <a:ext cx="23126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hangingPunct="0">
                  <a:lnSpc>
                    <a:spcPct val="150000"/>
                  </a:lnSpc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请单击此处添加合适文字加以说明，可调整文字大小或颜色等属性。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454289" y="3867728"/>
              <a:ext cx="2312612" cy="1578785"/>
              <a:chOff x="3021155" y="4172526"/>
              <a:chExt cx="2312612" cy="157878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021155" y="4172526"/>
                <a:ext cx="23126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添加标题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35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1" name="TextBox 45"/>
              <p:cNvSpPr txBox="1"/>
              <p:nvPr/>
            </p:nvSpPr>
            <p:spPr>
              <a:xfrm>
                <a:off x="3021155" y="4550982"/>
                <a:ext cx="23126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hangingPunct="0">
                  <a:lnSpc>
                    <a:spcPct val="150000"/>
                  </a:lnSpc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请单击此处添加合适文字加以说明，可调整文字大小或颜色等属性。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437702" y="1216269"/>
            <a:ext cx="4837000" cy="48370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759084" y="2078477"/>
            <a:ext cx="2011868" cy="3615773"/>
            <a:chOff x="1386299" y="1869344"/>
            <a:chExt cx="2011868" cy="3615773"/>
          </a:xfrm>
        </p:grpSpPr>
        <p:grpSp>
          <p:nvGrpSpPr>
            <p:cNvPr id="34" name="组合 33"/>
            <p:cNvGrpSpPr/>
            <p:nvPr/>
          </p:nvGrpSpPr>
          <p:grpSpPr>
            <a:xfrm>
              <a:off x="1386299" y="1897919"/>
              <a:ext cx="937451" cy="979324"/>
              <a:chOff x="4076241" y="1527681"/>
              <a:chExt cx="1383482" cy="1445278"/>
            </a:xfrm>
          </p:grpSpPr>
          <p:sp>
            <p:nvSpPr>
              <p:cNvPr id="38" name="任意多边形: 形状 57"/>
              <p:cNvSpPr/>
              <p:nvPr/>
            </p:nvSpPr>
            <p:spPr>
              <a:xfrm>
                <a:off x="4076241" y="1527681"/>
                <a:ext cx="1383482" cy="1445278"/>
              </a:xfrm>
              <a:custGeom>
                <a:avLst/>
                <a:gdLst>
                  <a:gd name="connsiteX0" fmla="*/ 2115093 w 3189121"/>
                  <a:gd name="connsiteY0" fmla="*/ 3287898 h 3351079"/>
                  <a:gd name="connsiteX1" fmla="*/ 2140493 w 3189121"/>
                  <a:gd name="connsiteY1" fmla="*/ 3300598 h 3351079"/>
                  <a:gd name="connsiteX2" fmla="*/ 2115093 w 3189121"/>
                  <a:gd name="connsiteY2" fmla="*/ 3313298 h 3351079"/>
                  <a:gd name="connsiteX3" fmla="*/ 2089693 w 3189121"/>
                  <a:gd name="connsiteY3" fmla="*/ 3300598 h 3351079"/>
                  <a:gd name="connsiteX4" fmla="*/ 2115093 w 3189121"/>
                  <a:gd name="connsiteY4" fmla="*/ 3287898 h 3351079"/>
                  <a:gd name="connsiteX5" fmla="*/ 1993868 w 3189121"/>
                  <a:gd name="connsiteY5" fmla="*/ 3205214 h 3351079"/>
                  <a:gd name="connsiteX6" fmla="*/ 1997618 w 3189121"/>
                  <a:gd name="connsiteY6" fmla="*/ 3206821 h 3351079"/>
                  <a:gd name="connsiteX7" fmla="*/ 2021960 w 3189121"/>
                  <a:gd name="connsiteY7" fmla="*/ 3211698 h 3351079"/>
                  <a:gd name="connsiteX8" fmla="*/ 2023488 w 3189121"/>
                  <a:gd name="connsiteY8" fmla="*/ 3211919 h 3351079"/>
                  <a:gd name="connsiteX9" fmla="*/ 2024771 w 3189121"/>
                  <a:gd name="connsiteY9" fmla="*/ 3212211 h 3351079"/>
                  <a:gd name="connsiteX10" fmla="*/ 2031485 w 3189121"/>
                  <a:gd name="connsiteY10" fmla="*/ 3213075 h 3351079"/>
                  <a:gd name="connsiteX11" fmla="*/ 2023488 w 3189121"/>
                  <a:gd name="connsiteY11" fmla="*/ 3211919 h 3351079"/>
                  <a:gd name="connsiteX12" fmla="*/ 2007143 w 3189121"/>
                  <a:gd name="connsiteY12" fmla="*/ 3208199 h 3351079"/>
                  <a:gd name="connsiteX13" fmla="*/ 1993868 w 3189121"/>
                  <a:gd name="connsiteY13" fmla="*/ 3205214 h 3351079"/>
                  <a:gd name="connsiteX14" fmla="*/ 2166581 w 3189121"/>
                  <a:gd name="connsiteY14" fmla="*/ 3161670 h 3351079"/>
                  <a:gd name="connsiteX15" fmla="*/ 2133637 w 3189121"/>
                  <a:gd name="connsiteY15" fmla="*/ 3178748 h 3351079"/>
                  <a:gd name="connsiteX16" fmla="*/ 2143909 w 3189121"/>
                  <a:gd name="connsiteY16" fmla="*/ 3189967 h 3351079"/>
                  <a:gd name="connsiteX17" fmla="*/ 2178593 w 3189121"/>
                  <a:gd name="connsiteY17" fmla="*/ 3172117 h 3351079"/>
                  <a:gd name="connsiteX18" fmla="*/ 2166581 w 3189121"/>
                  <a:gd name="connsiteY18" fmla="*/ 3161670 h 3351079"/>
                  <a:gd name="connsiteX19" fmla="*/ 2223043 w 3189121"/>
                  <a:gd name="connsiteY19" fmla="*/ 3135498 h 3351079"/>
                  <a:gd name="connsiteX20" fmla="*/ 2203993 w 3189121"/>
                  <a:gd name="connsiteY20" fmla="*/ 3148198 h 3351079"/>
                  <a:gd name="connsiteX21" fmla="*/ 2223043 w 3189121"/>
                  <a:gd name="connsiteY21" fmla="*/ 3160898 h 3351079"/>
                  <a:gd name="connsiteX22" fmla="*/ 2242093 w 3189121"/>
                  <a:gd name="connsiteY22" fmla="*/ 3148198 h 3351079"/>
                  <a:gd name="connsiteX23" fmla="*/ 2223043 w 3189121"/>
                  <a:gd name="connsiteY23" fmla="*/ 3135498 h 3351079"/>
                  <a:gd name="connsiteX24" fmla="*/ 2506570 w 3189121"/>
                  <a:gd name="connsiteY24" fmla="*/ 2981347 h 3351079"/>
                  <a:gd name="connsiteX25" fmla="*/ 2438943 w 3189121"/>
                  <a:gd name="connsiteY25" fmla="*/ 3008854 h 3351079"/>
                  <a:gd name="connsiteX26" fmla="*/ 2327818 w 3189121"/>
                  <a:gd name="connsiteY26" fmla="*/ 3084339 h 3351079"/>
                  <a:gd name="connsiteX27" fmla="*/ 2315118 w 3189121"/>
                  <a:gd name="connsiteY27" fmla="*/ 3120301 h 3351079"/>
                  <a:gd name="connsiteX28" fmla="*/ 2517524 w 3189121"/>
                  <a:gd name="connsiteY28" fmla="*/ 2996115 h 3351079"/>
                  <a:gd name="connsiteX29" fmla="*/ 2506570 w 3189121"/>
                  <a:gd name="connsiteY29" fmla="*/ 2981347 h 3351079"/>
                  <a:gd name="connsiteX30" fmla="*/ 393182 w 3189121"/>
                  <a:gd name="connsiteY30" fmla="*/ 2197072 h 3351079"/>
                  <a:gd name="connsiteX31" fmla="*/ 395716 w 3189121"/>
                  <a:gd name="connsiteY31" fmla="*/ 2216894 h 3351079"/>
                  <a:gd name="connsiteX32" fmla="*/ 438809 w 3189121"/>
                  <a:gd name="connsiteY32" fmla="*/ 2335398 h 3351079"/>
                  <a:gd name="connsiteX33" fmla="*/ 560821 w 3189121"/>
                  <a:gd name="connsiteY33" fmla="*/ 2529971 h 3351079"/>
                  <a:gd name="connsiteX34" fmla="*/ 591093 w 3189121"/>
                  <a:gd name="connsiteY34" fmla="*/ 2576328 h 3351079"/>
                  <a:gd name="connsiteX35" fmla="*/ 687356 w 3189121"/>
                  <a:gd name="connsiteY35" fmla="*/ 2686479 h 3351079"/>
                  <a:gd name="connsiteX36" fmla="*/ 782708 w 3189121"/>
                  <a:gd name="connsiteY36" fmla="*/ 2773548 h 3351079"/>
                  <a:gd name="connsiteX37" fmla="*/ 689620 w 3189121"/>
                  <a:gd name="connsiteY37" fmla="*/ 2663181 h 3351079"/>
                  <a:gd name="connsiteX38" fmla="*/ 570073 w 3189121"/>
                  <a:gd name="connsiteY38" fmla="*/ 2529468 h 3351079"/>
                  <a:gd name="connsiteX39" fmla="*/ 403022 w 3189121"/>
                  <a:gd name="connsiteY39" fmla="*/ 2218049 h 3351079"/>
                  <a:gd name="connsiteX40" fmla="*/ 393182 w 3189121"/>
                  <a:gd name="connsiteY40" fmla="*/ 2197072 h 3351079"/>
                  <a:gd name="connsiteX41" fmla="*/ 353803 w 3189121"/>
                  <a:gd name="connsiteY41" fmla="*/ 2073312 h 3351079"/>
                  <a:gd name="connsiteX42" fmla="*/ 351543 w 3189121"/>
                  <a:gd name="connsiteY42" fmla="*/ 2094098 h 3351079"/>
                  <a:gd name="connsiteX43" fmla="*/ 370170 w 3189121"/>
                  <a:gd name="connsiteY43" fmla="*/ 2157598 h 3351079"/>
                  <a:gd name="connsiteX44" fmla="*/ 380849 w 3189121"/>
                  <a:gd name="connsiteY44" fmla="*/ 2163948 h 3351079"/>
                  <a:gd name="connsiteX45" fmla="*/ 362222 w 3189121"/>
                  <a:gd name="connsiteY45" fmla="*/ 2100448 h 3351079"/>
                  <a:gd name="connsiteX46" fmla="*/ 353803 w 3189121"/>
                  <a:gd name="connsiteY46" fmla="*/ 2073312 h 3351079"/>
                  <a:gd name="connsiteX47" fmla="*/ 330743 w 3189121"/>
                  <a:gd name="connsiteY47" fmla="*/ 1636898 h 3351079"/>
                  <a:gd name="connsiteX48" fmla="*/ 320740 w 3189121"/>
                  <a:gd name="connsiteY48" fmla="*/ 1773423 h 3351079"/>
                  <a:gd name="connsiteX49" fmla="*/ 320939 w 3189121"/>
                  <a:gd name="connsiteY49" fmla="*/ 1776598 h 3351079"/>
                  <a:gd name="connsiteX50" fmla="*/ 330942 w 3189121"/>
                  <a:gd name="connsiteY50" fmla="*/ 1640073 h 3351079"/>
                  <a:gd name="connsiteX51" fmla="*/ 330743 w 3189121"/>
                  <a:gd name="connsiteY51" fmla="*/ 1636898 h 3351079"/>
                  <a:gd name="connsiteX52" fmla="*/ 2990829 w 3189121"/>
                  <a:gd name="connsiteY52" fmla="*/ 977066 h 3351079"/>
                  <a:gd name="connsiteX53" fmla="*/ 2978693 w 3189121"/>
                  <a:gd name="connsiteY53" fmla="*/ 987643 h 3351079"/>
                  <a:gd name="connsiteX54" fmla="*/ 2997743 w 3189121"/>
                  <a:gd name="connsiteY54" fmla="*/ 1014598 h 3351079"/>
                  <a:gd name="connsiteX55" fmla="*/ 3009084 w 3189121"/>
                  <a:gd name="connsiteY55" fmla="*/ 996587 h 3351079"/>
                  <a:gd name="connsiteX56" fmla="*/ 2990829 w 3189121"/>
                  <a:gd name="connsiteY56" fmla="*/ 977066 h 3351079"/>
                  <a:gd name="connsiteX57" fmla="*/ 2681406 w 3189121"/>
                  <a:gd name="connsiteY57" fmla="*/ 498909 h 3351079"/>
                  <a:gd name="connsiteX58" fmla="*/ 2676563 w 3189121"/>
                  <a:gd name="connsiteY58" fmla="*/ 508895 h 3351079"/>
                  <a:gd name="connsiteX59" fmla="*/ 2687607 w 3189121"/>
                  <a:gd name="connsiteY59" fmla="*/ 538975 h 3351079"/>
                  <a:gd name="connsiteX60" fmla="*/ 2690691 w 3189121"/>
                  <a:gd name="connsiteY60" fmla="*/ 517627 h 3351079"/>
                  <a:gd name="connsiteX61" fmla="*/ 2681406 w 3189121"/>
                  <a:gd name="connsiteY61" fmla="*/ 498909 h 3351079"/>
                  <a:gd name="connsiteX62" fmla="*/ 2511968 w 3189121"/>
                  <a:gd name="connsiteY62" fmla="*/ 393568 h 3351079"/>
                  <a:gd name="connsiteX63" fmla="*/ 2508793 w 3189121"/>
                  <a:gd name="connsiteY63" fmla="*/ 402458 h 3351079"/>
                  <a:gd name="connsiteX64" fmla="*/ 2524033 w 3189121"/>
                  <a:gd name="connsiteY64" fmla="*/ 417698 h 3351079"/>
                  <a:gd name="connsiteX65" fmla="*/ 2524033 w 3189121"/>
                  <a:gd name="connsiteY65" fmla="*/ 402458 h 3351079"/>
                  <a:gd name="connsiteX66" fmla="*/ 2511968 w 3189121"/>
                  <a:gd name="connsiteY66" fmla="*/ 393568 h 3351079"/>
                  <a:gd name="connsiteX67" fmla="*/ 1235325 w 3189121"/>
                  <a:gd name="connsiteY67" fmla="*/ 237647 h 3351079"/>
                  <a:gd name="connsiteX68" fmla="*/ 1230772 w 3189121"/>
                  <a:gd name="connsiteY68" fmla="*/ 237783 h 3351079"/>
                  <a:gd name="connsiteX69" fmla="*/ 1226981 w 3189121"/>
                  <a:gd name="connsiteY69" fmla="*/ 238406 h 3351079"/>
                  <a:gd name="connsiteX70" fmla="*/ 1226093 w 3189121"/>
                  <a:gd name="connsiteY70" fmla="*/ 238487 h 3351079"/>
                  <a:gd name="connsiteX71" fmla="*/ 1224778 w 3189121"/>
                  <a:gd name="connsiteY71" fmla="*/ 238768 h 3351079"/>
                  <a:gd name="connsiteX72" fmla="*/ 1179164 w 3189121"/>
                  <a:gd name="connsiteY72" fmla="*/ 246266 h 3351079"/>
                  <a:gd name="connsiteX73" fmla="*/ 1002452 w 3189121"/>
                  <a:gd name="connsiteY73" fmla="*/ 307609 h 3351079"/>
                  <a:gd name="connsiteX74" fmla="*/ 877817 w 3189121"/>
                  <a:gd name="connsiteY74" fmla="*/ 373338 h 3351079"/>
                  <a:gd name="connsiteX75" fmla="*/ 811259 w 3189121"/>
                  <a:gd name="connsiteY75" fmla="*/ 413497 h 3351079"/>
                  <a:gd name="connsiteX76" fmla="*/ 897794 w 3189121"/>
                  <a:gd name="connsiteY76" fmla="*/ 372312 h 3351079"/>
                  <a:gd name="connsiteX77" fmla="*/ 1203318 w 3189121"/>
                  <a:gd name="connsiteY77" fmla="*/ 243360 h 3351079"/>
                  <a:gd name="connsiteX78" fmla="*/ 1224778 w 3189121"/>
                  <a:gd name="connsiteY78" fmla="*/ 238768 h 3351079"/>
                  <a:gd name="connsiteX79" fmla="*/ 1226981 w 3189121"/>
                  <a:gd name="connsiteY79" fmla="*/ 238406 h 3351079"/>
                  <a:gd name="connsiteX80" fmla="*/ 1244568 w 3189121"/>
                  <a:gd name="connsiteY80" fmla="*/ 220714 h 3351079"/>
                  <a:gd name="connsiteX81" fmla="*/ 1248318 w 3189121"/>
                  <a:gd name="connsiteY81" fmla="*/ 222321 h 3351079"/>
                  <a:gd name="connsiteX82" fmla="*/ 1272660 w 3189121"/>
                  <a:gd name="connsiteY82" fmla="*/ 227198 h 3351079"/>
                  <a:gd name="connsiteX83" fmla="*/ 1274188 w 3189121"/>
                  <a:gd name="connsiteY83" fmla="*/ 227419 h 3351079"/>
                  <a:gd name="connsiteX84" fmla="*/ 1275471 w 3189121"/>
                  <a:gd name="connsiteY84" fmla="*/ 227711 h 3351079"/>
                  <a:gd name="connsiteX85" fmla="*/ 1282185 w 3189121"/>
                  <a:gd name="connsiteY85" fmla="*/ 228575 h 3351079"/>
                  <a:gd name="connsiteX86" fmla="*/ 1274188 w 3189121"/>
                  <a:gd name="connsiteY86" fmla="*/ 227419 h 3351079"/>
                  <a:gd name="connsiteX87" fmla="*/ 1257843 w 3189121"/>
                  <a:gd name="connsiteY87" fmla="*/ 223699 h 3351079"/>
                  <a:gd name="connsiteX88" fmla="*/ 1244568 w 3189121"/>
                  <a:gd name="connsiteY88" fmla="*/ 220714 h 3351079"/>
                  <a:gd name="connsiteX89" fmla="*/ 1587378 w 3189121"/>
                  <a:gd name="connsiteY89" fmla="*/ 90765 h 3351079"/>
                  <a:gd name="connsiteX90" fmla="*/ 1676278 w 3189121"/>
                  <a:gd name="connsiteY90" fmla="*/ 91012 h 3351079"/>
                  <a:gd name="connsiteX91" fmla="*/ 1821546 w 3189121"/>
                  <a:gd name="connsiteY91" fmla="*/ 114869 h 3351079"/>
                  <a:gd name="connsiteX92" fmla="*/ 1993214 w 3189121"/>
                  <a:gd name="connsiteY92" fmla="*/ 136516 h 3351079"/>
                  <a:gd name="connsiteX93" fmla="*/ 2107575 w 3189121"/>
                  <a:gd name="connsiteY93" fmla="*/ 161481 h 3351079"/>
                  <a:gd name="connsiteX94" fmla="*/ 2130977 w 3189121"/>
                  <a:gd name="connsiteY94" fmla="*/ 197385 h 3351079"/>
                  <a:gd name="connsiteX95" fmla="*/ 2261143 w 3189121"/>
                  <a:gd name="connsiteY95" fmla="*/ 251858 h 3351079"/>
                  <a:gd name="connsiteX96" fmla="*/ 2340917 w 3189121"/>
                  <a:gd name="connsiteY96" fmla="*/ 283420 h 3351079"/>
                  <a:gd name="connsiteX97" fmla="*/ 2389715 w 3189121"/>
                  <a:gd name="connsiteY97" fmla="*/ 309265 h 3351079"/>
                  <a:gd name="connsiteX98" fmla="*/ 2417891 w 3189121"/>
                  <a:gd name="connsiteY98" fmla="*/ 331229 h 3351079"/>
                  <a:gd name="connsiteX99" fmla="*/ 2451643 w 3189121"/>
                  <a:gd name="connsiteY99" fmla="*/ 336598 h 3351079"/>
                  <a:gd name="connsiteX100" fmla="*/ 2560382 w 3189121"/>
                  <a:gd name="connsiteY100" fmla="*/ 404291 h 3351079"/>
                  <a:gd name="connsiteX101" fmla="*/ 2630246 w 3189121"/>
                  <a:gd name="connsiteY101" fmla="*/ 447382 h 3351079"/>
                  <a:gd name="connsiteX102" fmla="*/ 2648493 w 3189121"/>
                  <a:gd name="connsiteY102" fmla="*/ 455189 h 3351079"/>
                  <a:gd name="connsiteX103" fmla="*/ 2659649 w 3189121"/>
                  <a:gd name="connsiteY103" fmla="*/ 463102 h 3351079"/>
                  <a:gd name="connsiteX104" fmla="*/ 2731956 w 3189121"/>
                  <a:gd name="connsiteY104" fmla="*/ 513152 h 3351079"/>
                  <a:gd name="connsiteX105" fmla="*/ 2800057 w 3189121"/>
                  <a:gd name="connsiteY105" fmla="*/ 570098 h 3351079"/>
                  <a:gd name="connsiteX106" fmla="*/ 2947112 w 3189121"/>
                  <a:gd name="connsiteY106" fmla="*/ 734925 h 3351079"/>
                  <a:gd name="connsiteX107" fmla="*/ 2967785 w 3189121"/>
                  <a:gd name="connsiteY107" fmla="*/ 752046 h 3351079"/>
                  <a:gd name="connsiteX108" fmla="*/ 2987960 w 3189121"/>
                  <a:gd name="connsiteY108" fmla="*/ 776627 h 3351079"/>
                  <a:gd name="connsiteX109" fmla="*/ 3005360 w 3189121"/>
                  <a:gd name="connsiteY109" fmla="*/ 809242 h 3351079"/>
                  <a:gd name="connsiteX110" fmla="*/ 3029493 w 3189121"/>
                  <a:gd name="connsiteY110" fmla="*/ 843256 h 3351079"/>
                  <a:gd name="connsiteX111" fmla="*/ 3040190 w 3189121"/>
                  <a:gd name="connsiteY111" fmla="*/ 862198 h 3351079"/>
                  <a:gd name="connsiteX112" fmla="*/ 3143793 w 3189121"/>
                  <a:gd name="connsiteY112" fmla="*/ 1078782 h 3351079"/>
                  <a:gd name="connsiteX113" fmla="*/ 3169193 w 3189121"/>
                  <a:gd name="connsiteY113" fmla="*/ 1113251 h 3351079"/>
                  <a:gd name="connsiteX114" fmla="*/ 3188048 w 3189121"/>
                  <a:gd name="connsiteY114" fmla="*/ 1151231 h 3351079"/>
                  <a:gd name="connsiteX115" fmla="*/ 3176946 w 3189121"/>
                  <a:gd name="connsiteY115" fmla="*/ 1196913 h 3351079"/>
                  <a:gd name="connsiteX116" fmla="*/ 3139041 w 3189121"/>
                  <a:gd name="connsiteY116" fmla="*/ 1198627 h 3351079"/>
                  <a:gd name="connsiteX117" fmla="*/ 3098814 w 3189121"/>
                  <a:gd name="connsiteY117" fmla="*/ 1143312 h 3351079"/>
                  <a:gd name="connsiteX118" fmla="*/ 3009378 w 3189121"/>
                  <a:gd name="connsiteY118" fmla="*/ 1028357 h 3351079"/>
                  <a:gd name="connsiteX119" fmla="*/ 3002812 w 3189121"/>
                  <a:gd name="connsiteY119" fmla="*/ 1098882 h 3351079"/>
                  <a:gd name="connsiteX120" fmla="*/ 3022928 w 3189121"/>
                  <a:gd name="connsiteY120" fmla="*/ 1171508 h 3351079"/>
                  <a:gd name="connsiteX121" fmla="*/ 2976353 w 3189121"/>
                  <a:gd name="connsiteY121" fmla="*/ 1332098 h 3351079"/>
                  <a:gd name="connsiteX122" fmla="*/ 2961400 w 3189121"/>
                  <a:gd name="connsiteY122" fmla="*/ 1351148 h 3351079"/>
                  <a:gd name="connsiteX123" fmla="*/ 2928431 w 3189121"/>
                  <a:gd name="connsiteY123" fmla="*/ 1354887 h 3351079"/>
                  <a:gd name="connsiteX124" fmla="*/ 2874628 w 3189121"/>
                  <a:gd name="connsiteY124" fmla="*/ 1353734 h 3351079"/>
                  <a:gd name="connsiteX125" fmla="*/ 2737156 w 3189121"/>
                  <a:gd name="connsiteY125" fmla="*/ 1352938 h 3351079"/>
                  <a:gd name="connsiteX126" fmla="*/ 2703274 w 3189121"/>
                  <a:gd name="connsiteY126" fmla="*/ 1292848 h 3351079"/>
                  <a:gd name="connsiteX127" fmla="*/ 2691005 w 3189121"/>
                  <a:gd name="connsiteY127" fmla="*/ 1268598 h 3351079"/>
                  <a:gd name="connsiteX128" fmla="*/ 2679701 w 3189121"/>
                  <a:gd name="connsiteY128" fmla="*/ 1256776 h 3351079"/>
                  <a:gd name="connsiteX129" fmla="*/ 2674100 w 3189121"/>
                  <a:gd name="connsiteY129" fmla="*/ 1236976 h 3351079"/>
                  <a:gd name="connsiteX130" fmla="*/ 2661193 w 3189121"/>
                  <a:gd name="connsiteY130" fmla="*/ 1267849 h 3351079"/>
                  <a:gd name="connsiteX131" fmla="*/ 2599036 w 3189121"/>
                  <a:gd name="connsiteY131" fmla="*/ 1269853 h 3351079"/>
                  <a:gd name="connsiteX132" fmla="*/ 2559593 w 3189121"/>
                  <a:gd name="connsiteY132" fmla="*/ 1198510 h 3351079"/>
                  <a:gd name="connsiteX133" fmla="*/ 2303915 w 3189121"/>
                  <a:gd name="connsiteY133" fmla="*/ 911859 h 3351079"/>
                  <a:gd name="connsiteX134" fmla="*/ 1528336 w 3189121"/>
                  <a:gd name="connsiteY134" fmla="*/ 693624 h 3351079"/>
                  <a:gd name="connsiteX135" fmla="*/ 1334043 w 3189121"/>
                  <a:gd name="connsiteY135" fmla="*/ 692949 h 3351079"/>
                  <a:gd name="connsiteX136" fmla="*/ 1230057 w 3189121"/>
                  <a:gd name="connsiteY136" fmla="*/ 737589 h 3351079"/>
                  <a:gd name="connsiteX137" fmla="*/ 823061 w 3189121"/>
                  <a:gd name="connsiteY137" fmla="*/ 981850 h 3351079"/>
                  <a:gd name="connsiteX138" fmla="*/ 524452 w 3189121"/>
                  <a:gd name="connsiteY138" fmla="*/ 1395598 h 3351079"/>
                  <a:gd name="connsiteX139" fmla="*/ 555277 w 3189121"/>
                  <a:gd name="connsiteY139" fmla="*/ 2217403 h 3351079"/>
                  <a:gd name="connsiteX140" fmla="*/ 931493 w 3189121"/>
                  <a:gd name="connsiteY140" fmla="*/ 2692825 h 3351079"/>
                  <a:gd name="connsiteX141" fmla="*/ 988867 w 3189121"/>
                  <a:gd name="connsiteY141" fmla="*/ 2732948 h 3351079"/>
                  <a:gd name="connsiteX142" fmla="*/ 1096504 w 3189121"/>
                  <a:gd name="connsiteY142" fmla="*/ 2796080 h 3351079"/>
                  <a:gd name="connsiteX143" fmla="*/ 2095093 w 3189121"/>
                  <a:gd name="connsiteY143" fmla="*/ 2869701 h 3351079"/>
                  <a:gd name="connsiteX144" fmla="*/ 2299243 w 3189121"/>
                  <a:gd name="connsiteY144" fmla="*/ 2766409 h 3351079"/>
                  <a:gd name="connsiteX145" fmla="*/ 2480948 w 3189121"/>
                  <a:gd name="connsiteY145" fmla="*/ 2657284 h 3351079"/>
                  <a:gd name="connsiteX146" fmla="*/ 2626998 w 3189121"/>
                  <a:gd name="connsiteY146" fmla="*/ 2542036 h 3351079"/>
                  <a:gd name="connsiteX147" fmla="*/ 2782023 w 3189121"/>
                  <a:gd name="connsiteY147" fmla="*/ 2386198 h 3351079"/>
                  <a:gd name="connsiteX148" fmla="*/ 2800893 w 3189121"/>
                  <a:gd name="connsiteY148" fmla="*/ 2393881 h 3351079"/>
                  <a:gd name="connsiteX149" fmla="*/ 2677847 w 3189121"/>
                  <a:gd name="connsiteY149" fmla="*/ 2552583 h 3351079"/>
                  <a:gd name="connsiteX150" fmla="*/ 2476804 w 3189121"/>
                  <a:gd name="connsiteY150" fmla="*/ 2739163 h 3351079"/>
                  <a:gd name="connsiteX151" fmla="*/ 2157891 w 3189121"/>
                  <a:gd name="connsiteY151" fmla="*/ 2933768 h 3351079"/>
                  <a:gd name="connsiteX152" fmla="*/ 1594393 w 3189121"/>
                  <a:gd name="connsiteY152" fmla="*/ 3005728 h 3351079"/>
                  <a:gd name="connsiteX153" fmla="*/ 1448343 w 3189121"/>
                  <a:gd name="connsiteY153" fmla="*/ 3011502 h 3351079"/>
                  <a:gd name="connsiteX154" fmla="*/ 2016668 w 3189121"/>
                  <a:gd name="connsiteY154" fmla="*/ 3005511 h 3351079"/>
                  <a:gd name="connsiteX155" fmla="*/ 2108938 w 3189121"/>
                  <a:gd name="connsiteY155" fmla="*/ 2987725 h 3351079"/>
                  <a:gd name="connsiteX156" fmla="*/ 2112113 w 3189121"/>
                  <a:gd name="connsiteY156" fmla="*/ 2976558 h 3351079"/>
                  <a:gd name="connsiteX157" fmla="*/ 2214189 w 3189121"/>
                  <a:gd name="connsiteY157" fmla="*/ 2935111 h 3351079"/>
                  <a:gd name="connsiteX158" fmla="*/ 2573601 w 3189121"/>
                  <a:gd name="connsiteY158" fmla="*/ 2678718 h 3351079"/>
                  <a:gd name="connsiteX159" fmla="*/ 2732471 w 3189121"/>
                  <a:gd name="connsiteY159" fmla="*/ 2542143 h 3351079"/>
                  <a:gd name="connsiteX160" fmla="*/ 2711445 w 3189121"/>
                  <a:gd name="connsiteY160" fmla="*/ 2579477 h 3351079"/>
                  <a:gd name="connsiteX161" fmla="*/ 2618139 w 3189121"/>
                  <a:gd name="connsiteY161" fmla="*/ 2688612 h 3351079"/>
                  <a:gd name="connsiteX162" fmla="*/ 2115093 w 3189121"/>
                  <a:gd name="connsiteY162" fmla="*/ 2995833 h 3351079"/>
                  <a:gd name="connsiteX163" fmla="*/ 2041677 w 3189121"/>
                  <a:gd name="connsiteY163" fmla="*/ 3029089 h 3351079"/>
                  <a:gd name="connsiteX164" fmla="*/ 1683293 w 3189121"/>
                  <a:gd name="connsiteY164" fmla="*/ 3071542 h 3351079"/>
                  <a:gd name="connsiteX165" fmla="*/ 1289593 w 3189121"/>
                  <a:gd name="connsiteY165" fmla="*/ 3016538 h 3351079"/>
                  <a:gd name="connsiteX166" fmla="*/ 871362 w 3189121"/>
                  <a:gd name="connsiteY166" fmla="*/ 2821133 h 3351079"/>
                  <a:gd name="connsiteX167" fmla="*/ 816560 w 3189121"/>
                  <a:gd name="connsiteY167" fmla="*/ 2795759 h 3351079"/>
                  <a:gd name="connsiteX168" fmla="*/ 1045118 w 3189121"/>
                  <a:gd name="connsiteY168" fmla="*/ 2949351 h 3351079"/>
                  <a:gd name="connsiteX169" fmla="*/ 1124493 w 3189121"/>
                  <a:gd name="connsiteY169" fmla="*/ 3003901 h 3351079"/>
                  <a:gd name="connsiteX170" fmla="*/ 1159418 w 3189121"/>
                  <a:gd name="connsiteY170" fmla="*/ 3036281 h 3351079"/>
                  <a:gd name="connsiteX171" fmla="*/ 2208250 w 3189121"/>
                  <a:gd name="connsiteY171" fmla="*/ 3058279 h 3351079"/>
                  <a:gd name="connsiteX172" fmla="*/ 2673893 w 3189121"/>
                  <a:gd name="connsiteY172" fmla="*/ 2754116 h 3351079"/>
                  <a:gd name="connsiteX173" fmla="*/ 2878184 w 3189121"/>
                  <a:gd name="connsiteY173" fmla="*/ 2510180 h 3351079"/>
                  <a:gd name="connsiteX174" fmla="*/ 2924718 w 3189121"/>
                  <a:gd name="connsiteY174" fmla="*/ 2468905 h 3351079"/>
                  <a:gd name="connsiteX175" fmla="*/ 2918368 w 3189121"/>
                  <a:gd name="connsiteY175" fmla="*/ 2521392 h 3351079"/>
                  <a:gd name="connsiteX176" fmla="*/ 2838993 w 3189121"/>
                  <a:gd name="connsiteY176" fmla="*/ 2658764 h 3351079"/>
                  <a:gd name="connsiteX177" fmla="*/ 2590863 w 3189121"/>
                  <a:gd name="connsiteY177" fmla="*/ 2919969 h 3351079"/>
                  <a:gd name="connsiteX178" fmla="*/ 2536036 w 3189121"/>
                  <a:gd name="connsiteY178" fmla="*/ 2984237 h 3351079"/>
                  <a:gd name="connsiteX179" fmla="*/ 2856015 w 3189121"/>
                  <a:gd name="connsiteY179" fmla="*/ 2671948 h 3351079"/>
                  <a:gd name="connsiteX180" fmla="*/ 2902752 w 3189121"/>
                  <a:gd name="connsiteY180" fmla="*/ 2648946 h 3351079"/>
                  <a:gd name="connsiteX181" fmla="*/ 2724955 w 3189121"/>
                  <a:gd name="connsiteY181" fmla="*/ 2869358 h 3351079"/>
                  <a:gd name="connsiteX182" fmla="*/ 2365580 w 3189121"/>
                  <a:gd name="connsiteY182" fmla="*/ 3135475 h 3351079"/>
                  <a:gd name="connsiteX183" fmla="*/ 2216693 w 3189121"/>
                  <a:gd name="connsiteY183" fmla="*/ 3205346 h 3351079"/>
                  <a:gd name="connsiteX184" fmla="*/ 1911950 w 3189121"/>
                  <a:gd name="connsiteY184" fmla="*/ 3300818 h 3351079"/>
                  <a:gd name="connsiteX185" fmla="*/ 1774458 w 3189121"/>
                  <a:gd name="connsiteY185" fmla="*/ 3336643 h 3351079"/>
                  <a:gd name="connsiteX186" fmla="*/ 1756989 w 3189121"/>
                  <a:gd name="connsiteY186" fmla="*/ 3334086 h 3351079"/>
                  <a:gd name="connsiteX187" fmla="*/ 1746224 w 3189121"/>
                  <a:gd name="connsiteY187" fmla="*/ 3339619 h 3351079"/>
                  <a:gd name="connsiteX188" fmla="*/ 1716011 w 3189121"/>
                  <a:gd name="connsiteY188" fmla="*/ 3339501 h 3351079"/>
                  <a:gd name="connsiteX189" fmla="*/ 1695993 w 3189121"/>
                  <a:gd name="connsiteY189" fmla="*/ 3337143 h 3351079"/>
                  <a:gd name="connsiteX190" fmla="*/ 1626139 w 3189121"/>
                  <a:gd name="connsiteY190" fmla="*/ 3335523 h 3351079"/>
                  <a:gd name="connsiteX191" fmla="*/ 1534064 w 3189121"/>
                  <a:gd name="connsiteY191" fmla="*/ 3318514 h 3351079"/>
                  <a:gd name="connsiteX192" fmla="*/ 1041943 w 3189121"/>
                  <a:gd name="connsiteY192" fmla="*/ 3207092 h 3351079"/>
                  <a:gd name="connsiteX193" fmla="*/ 137037 w 3189121"/>
                  <a:gd name="connsiteY193" fmla="*/ 2265548 h 3351079"/>
                  <a:gd name="connsiteX194" fmla="*/ 60666 w 3189121"/>
                  <a:gd name="connsiteY194" fmla="*/ 1760659 h 3351079"/>
                  <a:gd name="connsiteX195" fmla="*/ 197263 w 3189121"/>
                  <a:gd name="connsiteY195" fmla="*/ 1135526 h 3351079"/>
                  <a:gd name="connsiteX196" fmla="*/ 392284 w 3189121"/>
                  <a:gd name="connsiteY196" fmla="*/ 799415 h 3351079"/>
                  <a:gd name="connsiteX197" fmla="*/ 724485 w 3189121"/>
                  <a:gd name="connsiteY197" fmla="*/ 486081 h 3351079"/>
                  <a:gd name="connsiteX198" fmla="*/ 801448 w 3189121"/>
                  <a:gd name="connsiteY198" fmla="*/ 420620 h 3351079"/>
                  <a:gd name="connsiteX199" fmla="*/ 654782 w 3189121"/>
                  <a:gd name="connsiteY199" fmla="*/ 512746 h 3351079"/>
                  <a:gd name="connsiteX200" fmla="*/ 613392 w 3189121"/>
                  <a:gd name="connsiteY200" fmla="*/ 544698 h 3351079"/>
                  <a:gd name="connsiteX201" fmla="*/ 542581 w 3189121"/>
                  <a:gd name="connsiteY201" fmla="*/ 574888 h 3351079"/>
                  <a:gd name="connsiteX202" fmla="*/ 38947 w 3189121"/>
                  <a:gd name="connsiteY202" fmla="*/ 1284473 h 3351079"/>
                  <a:gd name="connsiteX203" fmla="*/ 728 w 3189121"/>
                  <a:gd name="connsiteY203" fmla="*/ 1322573 h 3351079"/>
                  <a:gd name="connsiteX204" fmla="*/ 20234 w 3189121"/>
                  <a:gd name="connsiteY204" fmla="*/ 1251218 h 3351079"/>
                  <a:gd name="connsiteX205" fmla="*/ 84209 w 3189121"/>
                  <a:gd name="connsiteY205" fmla="*/ 1120162 h 3351079"/>
                  <a:gd name="connsiteX206" fmla="*/ 199801 w 3189121"/>
                  <a:gd name="connsiteY206" fmla="*/ 881248 h 3351079"/>
                  <a:gd name="connsiteX207" fmla="*/ 433880 w 3189121"/>
                  <a:gd name="connsiteY207" fmla="*/ 625720 h 3351079"/>
                  <a:gd name="connsiteX208" fmla="*/ 540293 w 3189121"/>
                  <a:gd name="connsiteY208" fmla="*/ 523201 h 3351079"/>
                  <a:gd name="connsiteX209" fmla="*/ 817009 w 3189121"/>
                  <a:gd name="connsiteY209" fmla="*/ 339797 h 3351079"/>
                  <a:gd name="connsiteX210" fmla="*/ 834810 w 3189121"/>
                  <a:gd name="connsiteY210" fmla="*/ 354198 h 3351079"/>
                  <a:gd name="connsiteX211" fmla="*/ 840656 w 3189121"/>
                  <a:gd name="connsiteY211" fmla="*/ 335555 h 3351079"/>
                  <a:gd name="connsiteX212" fmla="*/ 845648 w 3189121"/>
                  <a:gd name="connsiteY212" fmla="*/ 309405 h 3351079"/>
                  <a:gd name="connsiteX213" fmla="*/ 857793 w 3189121"/>
                  <a:gd name="connsiteY213" fmla="*/ 315348 h 3351079"/>
                  <a:gd name="connsiteX214" fmla="*/ 871242 w 3189121"/>
                  <a:gd name="connsiteY214" fmla="*/ 328798 h 3351079"/>
                  <a:gd name="connsiteX215" fmla="*/ 876321 w 3189121"/>
                  <a:gd name="connsiteY215" fmla="*/ 315253 h 3351079"/>
                  <a:gd name="connsiteX216" fmla="*/ 891306 w 3189121"/>
                  <a:gd name="connsiteY216" fmla="*/ 284629 h 3351079"/>
                  <a:gd name="connsiteX217" fmla="*/ 927101 w 3189121"/>
                  <a:gd name="connsiteY217" fmla="*/ 291576 h 3351079"/>
                  <a:gd name="connsiteX218" fmla="*/ 959393 w 3189121"/>
                  <a:gd name="connsiteY218" fmla="*/ 274419 h 3351079"/>
                  <a:gd name="connsiteX219" fmla="*/ 978443 w 3189121"/>
                  <a:gd name="connsiteY219" fmla="*/ 241422 h 3351079"/>
                  <a:gd name="connsiteX220" fmla="*/ 1415656 w 3189121"/>
                  <a:gd name="connsiteY220" fmla="*/ 123299 h 3351079"/>
                  <a:gd name="connsiteX221" fmla="*/ 1537243 w 3189121"/>
                  <a:gd name="connsiteY221" fmla="*/ 100181 h 3351079"/>
                  <a:gd name="connsiteX222" fmla="*/ 1587378 w 3189121"/>
                  <a:gd name="connsiteY222" fmla="*/ 90765 h 3351079"/>
                  <a:gd name="connsiteX223" fmla="*/ 1633287 w 3189121"/>
                  <a:gd name="connsiteY223" fmla="*/ 979 h 3351079"/>
                  <a:gd name="connsiteX224" fmla="*/ 1655512 w 3189121"/>
                  <a:gd name="connsiteY224" fmla="*/ 23204 h 3351079"/>
                  <a:gd name="connsiteX225" fmla="*/ 1644399 w 3189121"/>
                  <a:gd name="connsiteY225" fmla="*/ 34317 h 3351079"/>
                  <a:gd name="connsiteX226" fmla="*/ 1622174 w 3189121"/>
                  <a:gd name="connsiteY226" fmla="*/ 12092 h 3351079"/>
                  <a:gd name="connsiteX227" fmla="*/ 1633287 w 3189121"/>
                  <a:gd name="connsiteY227" fmla="*/ 979 h 335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3189121" h="3351079">
                    <a:moveTo>
                      <a:pt x="2115093" y="3287898"/>
                    </a:moveTo>
                    <a:cubicBezTo>
                      <a:pt x="2129063" y="3287898"/>
                      <a:pt x="2140493" y="3293613"/>
                      <a:pt x="2140493" y="3300598"/>
                    </a:cubicBezTo>
                    <a:cubicBezTo>
                      <a:pt x="2140493" y="3307583"/>
                      <a:pt x="2129063" y="3313298"/>
                      <a:pt x="2115093" y="3313298"/>
                    </a:cubicBezTo>
                    <a:cubicBezTo>
                      <a:pt x="2101123" y="3313298"/>
                      <a:pt x="2089693" y="3307583"/>
                      <a:pt x="2089693" y="3300598"/>
                    </a:cubicBezTo>
                    <a:cubicBezTo>
                      <a:pt x="2089693" y="3293613"/>
                      <a:pt x="2101123" y="3287898"/>
                      <a:pt x="2115093" y="3287898"/>
                    </a:cubicBezTo>
                    <a:close/>
                    <a:moveTo>
                      <a:pt x="1993868" y="3205214"/>
                    </a:moveTo>
                    <a:cubicBezTo>
                      <a:pt x="1992141" y="3204964"/>
                      <a:pt x="1993252" y="3205480"/>
                      <a:pt x="1997618" y="3206821"/>
                    </a:cubicBezTo>
                    <a:cubicBezTo>
                      <a:pt x="2006349" y="3209504"/>
                      <a:pt x="2017303" y="3211698"/>
                      <a:pt x="2021960" y="3211698"/>
                    </a:cubicBezTo>
                    <a:lnTo>
                      <a:pt x="2023488" y="3211919"/>
                    </a:lnTo>
                    <a:lnTo>
                      <a:pt x="2024771" y="3212211"/>
                    </a:lnTo>
                    <a:cubicBezTo>
                      <a:pt x="2029183" y="3213094"/>
                      <a:pt x="2031776" y="3213454"/>
                      <a:pt x="2031485" y="3213075"/>
                    </a:cubicBezTo>
                    <a:lnTo>
                      <a:pt x="2023488" y="3211919"/>
                    </a:lnTo>
                    <a:lnTo>
                      <a:pt x="2007143" y="3208199"/>
                    </a:lnTo>
                    <a:cubicBezTo>
                      <a:pt x="2000158" y="3206479"/>
                      <a:pt x="1995594" y="3205464"/>
                      <a:pt x="1993868" y="3205214"/>
                    </a:cubicBezTo>
                    <a:close/>
                    <a:moveTo>
                      <a:pt x="2166581" y="3161670"/>
                    </a:moveTo>
                    <a:cubicBezTo>
                      <a:pt x="2158831" y="3162813"/>
                      <a:pt x="2147592" y="3168544"/>
                      <a:pt x="2133637" y="3178748"/>
                    </a:cubicBezTo>
                    <a:cubicBezTo>
                      <a:pt x="2110804" y="3195444"/>
                      <a:pt x="2111468" y="3196169"/>
                      <a:pt x="2143909" y="3189967"/>
                    </a:cubicBezTo>
                    <a:cubicBezTo>
                      <a:pt x="2162985" y="3186320"/>
                      <a:pt x="2178593" y="3178288"/>
                      <a:pt x="2178593" y="3172117"/>
                    </a:cubicBezTo>
                    <a:cubicBezTo>
                      <a:pt x="2178593" y="3163971"/>
                      <a:pt x="2174331" y="3160527"/>
                      <a:pt x="2166581" y="3161670"/>
                    </a:cubicBezTo>
                    <a:close/>
                    <a:moveTo>
                      <a:pt x="2223043" y="3135498"/>
                    </a:moveTo>
                    <a:cubicBezTo>
                      <a:pt x="2212566" y="3135498"/>
                      <a:pt x="2203993" y="3141213"/>
                      <a:pt x="2203993" y="3148198"/>
                    </a:cubicBezTo>
                    <a:cubicBezTo>
                      <a:pt x="2203993" y="3155183"/>
                      <a:pt x="2212566" y="3160898"/>
                      <a:pt x="2223043" y="3160898"/>
                    </a:cubicBezTo>
                    <a:cubicBezTo>
                      <a:pt x="2233520" y="3160898"/>
                      <a:pt x="2242093" y="3155183"/>
                      <a:pt x="2242093" y="3148198"/>
                    </a:cubicBezTo>
                    <a:cubicBezTo>
                      <a:pt x="2242093" y="3141213"/>
                      <a:pt x="2233520" y="3135498"/>
                      <a:pt x="2223043" y="3135498"/>
                    </a:cubicBezTo>
                    <a:close/>
                    <a:moveTo>
                      <a:pt x="2506570" y="2981347"/>
                    </a:moveTo>
                    <a:cubicBezTo>
                      <a:pt x="2496998" y="2976377"/>
                      <a:pt x="2467843" y="2988236"/>
                      <a:pt x="2438943" y="3008854"/>
                    </a:cubicBezTo>
                    <a:cubicBezTo>
                      <a:pt x="2411003" y="3028788"/>
                      <a:pt x="2360997" y="3062756"/>
                      <a:pt x="2327818" y="3084339"/>
                    </a:cubicBezTo>
                    <a:cubicBezTo>
                      <a:pt x="2256580" y="3130680"/>
                      <a:pt x="2246067" y="3160451"/>
                      <a:pt x="2315118" y="3120301"/>
                    </a:cubicBezTo>
                    <a:cubicBezTo>
                      <a:pt x="2395143" y="3073771"/>
                      <a:pt x="2511310" y="3002497"/>
                      <a:pt x="2517524" y="2996115"/>
                    </a:cubicBezTo>
                    <a:cubicBezTo>
                      <a:pt x="2520755" y="2992798"/>
                      <a:pt x="2515826" y="2986152"/>
                      <a:pt x="2506570" y="2981347"/>
                    </a:cubicBezTo>
                    <a:close/>
                    <a:moveTo>
                      <a:pt x="393182" y="2197072"/>
                    </a:moveTo>
                    <a:cubicBezTo>
                      <a:pt x="392239" y="2196923"/>
                      <a:pt x="393358" y="2203574"/>
                      <a:pt x="395716" y="2216894"/>
                    </a:cubicBezTo>
                    <a:cubicBezTo>
                      <a:pt x="400091" y="2241606"/>
                      <a:pt x="414125" y="2280198"/>
                      <a:pt x="438809" y="2335398"/>
                    </a:cubicBezTo>
                    <a:cubicBezTo>
                      <a:pt x="457032" y="2376147"/>
                      <a:pt x="532048" y="2495776"/>
                      <a:pt x="560821" y="2529971"/>
                    </a:cubicBezTo>
                    <a:cubicBezTo>
                      <a:pt x="577471" y="2549758"/>
                      <a:pt x="591093" y="2570619"/>
                      <a:pt x="591093" y="2576328"/>
                    </a:cubicBezTo>
                    <a:cubicBezTo>
                      <a:pt x="591093" y="2582038"/>
                      <a:pt x="634412" y="2631606"/>
                      <a:pt x="687356" y="2686479"/>
                    </a:cubicBezTo>
                    <a:cubicBezTo>
                      <a:pt x="740301" y="2741352"/>
                      <a:pt x="783210" y="2780533"/>
                      <a:pt x="782708" y="2773548"/>
                    </a:cubicBezTo>
                    <a:cubicBezTo>
                      <a:pt x="782207" y="2766563"/>
                      <a:pt x="740318" y="2716898"/>
                      <a:pt x="689620" y="2663181"/>
                    </a:cubicBezTo>
                    <a:cubicBezTo>
                      <a:pt x="638923" y="2609465"/>
                      <a:pt x="585126" y="2549293"/>
                      <a:pt x="570073" y="2529468"/>
                    </a:cubicBezTo>
                    <a:cubicBezTo>
                      <a:pt x="544796" y="2496178"/>
                      <a:pt x="431149" y="2284315"/>
                      <a:pt x="403022" y="2218049"/>
                    </a:cubicBezTo>
                    <a:cubicBezTo>
                      <a:pt x="397131" y="2204170"/>
                      <a:pt x="394125" y="2197221"/>
                      <a:pt x="393182" y="2197072"/>
                    </a:cubicBezTo>
                    <a:close/>
                    <a:moveTo>
                      <a:pt x="353803" y="2073312"/>
                    </a:moveTo>
                    <a:cubicBezTo>
                      <a:pt x="352354" y="2072450"/>
                      <a:pt x="351932" y="2079576"/>
                      <a:pt x="351543" y="2094098"/>
                    </a:cubicBezTo>
                    <a:cubicBezTo>
                      <a:pt x="351076" y="2111561"/>
                      <a:pt x="359458" y="2140136"/>
                      <a:pt x="370170" y="2157598"/>
                    </a:cubicBezTo>
                    <a:cubicBezTo>
                      <a:pt x="383101" y="2178677"/>
                      <a:pt x="386690" y="2180811"/>
                      <a:pt x="380849" y="2163948"/>
                    </a:cubicBezTo>
                    <a:cubicBezTo>
                      <a:pt x="376010" y="2149978"/>
                      <a:pt x="367628" y="2121403"/>
                      <a:pt x="362222" y="2100448"/>
                    </a:cubicBezTo>
                    <a:cubicBezTo>
                      <a:pt x="357726" y="2083022"/>
                      <a:pt x="355251" y="2074173"/>
                      <a:pt x="353803" y="2073312"/>
                    </a:cubicBezTo>
                    <a:close/>
                    <a:moveTo>
                      <a:pt x="330743" y="1636898"/>
                    </a:moveTo>
                    <a:cubicBezTo>
                      <a:pt x="327250" y="1636898"/>
                      <a:pt x="322749" y="1698334"/>
                      <a:pt x="320740" y="1773423"/>
                    </a:cubicBezTo>
                    <a:cubicBezTo>
                      <a:pt x="318564" y="1854760"/>
                      <a:pt x="318644" y="1856043"/>
                      <a:pt x="320939" y="1776598"/>
                    </a:cubicBezTo>
                    <a:cubicBezTo>
                      <a:pt x="323057" y="1703256"/>
                      <a:pt x="327559" y="1641819"/>
                      <a:pt x="330942" y="1640073"/>
                    </a:cubicBezTo>
                    <a:cubicBezTo>
                      <a:pt x="334325" y="1638327"/>
                      <a:pt x="334236" y="1636898"/>
                      <a:pt x="330743" y="1636898"/>
                    </a:cubicBezTo>
                    <a:close/>
                    <a:moveTo>
                      <a:pt x="2990829" y="977066"/>
                    </a:moveTo>
                    <a:cubicBezTo>
                      <a:pt x="2984251" y="975130"/>
                      <a:pt x="2978693" y="978211"/>
                      <a:pt x="2978693" y="987643"/>
                    </a:cubicBezTo>
                    <a:cubicBezTo>
                      <a:pt x="2978693" y="993773"/>
                      <a:pt x="2987266" y="1005902"/>
                      <a:pt x="2997743" y="1014598"/>
                    </a:cubicBezTo>
                    <a:cubicBezTo>
                      <a:pt x="3018421" y="1031759"/>
                      <a:pt x="3021006" y="1027654"/>
                      <a:pt x="3009084" y="996587"/>
                    </a:cubicBezTo>
                    <a:cubicBezTo>
                      <a:pt x="3005004" y="985954"/>
                      <a:pt x="2997406" y="979002"/>
                      <a:pt x="2990829" y="977066"/>
                    </a:cubicBezTo>
                    <a:close/>
                    <a:moveTo>
                      <a:pt x="2681406" y="498909"/>
                    </a:moveTo>
                    <a:cubicBezTo>
                      <a:pt x="2679188" y="497539"/>
                      <a:pt x="2677711" y="500952"/>
                      <a:pt x="2676563" y="508895"/>
                    </a:cubicBezTo>
                    <a:cubicBezTo>
                      <a:pt x="2674867" y="520637"/>
                      <a:pt x="2679836" y="534172"/>
                      <a:pt x="2687607" y="538975"/>
                    </a:cubicBezTo>
                    <a:cubicBezTo>
                      <a:pt x="2697549" y="545119"/>
                      <a:pt x="2698462" y="538793"/>
                      <a:pt x="2690691" y="517627"/>
                    </a:cubicBezTo>
                    <a:cubicBezTo>
                      <a:pt x="2686582" y="506434"/>
                      <a:pt x="2683623" y="500280"/>
                      <a:pt x="2681406" y="498909"/>
                    </a:cubicBezTo>
                    <a:close/>
                    <a:moveTo>
                      <a:pt x="2511968" y="393568"/>
                    </a:moveTo>
                    <a:cubicBezTo>
                      <a:pt x="2509640" y="393568"/>
                      <a:pt x="2508793" y="396531"/>
                      <a:pt x="2508793" y="402458"/>
                    </a:cubicBezTo>
                    <a:cubicBezTo>
                      <a:pt x="2508793" y="410840"/>
                      <a:pt x="2515651" y="417698"/>
                      <a:pt x="2524033" y="417698"/>
                    </a:cubicBezTo>
                    <a:cubicBezTo>
                      <a:pt x="2535886" y="417698"/>
                      <a:pt x="2535886" y="414311"/>
                      <a:pt x="2524033" y="402458"/>
                    </a:cubicBezTo>
                    <a:cubicBezTo>
                      <a:pt x="2518107" y="396531"/>
                      <a:pt x="2514297" y="393568"/>
                      <a:pt x="2511968" y="393568"/>
                    </a:cubicBezTo>
                    <a:close/>
                    <a:moveTo>
                      <a:pt x="1235325" y="237647"/>
                    </a:moveTo>
                    <a:cubicBezTo>
                      <a:pt x="1236173" y="237519"/>
                      <a:pt x="1234724" y="237554"/>
                      <a:pt x="1230772" y="237783"/>
                    </a:cubicBezTo>
                    <a:lnTo>
                      <a:pt x="1226981" y="238406"/>
                    </a:lnTo>
                    <a:lnTo>
                      <a:pt x="1226093" y="238487"/>
                    </a:lnTo>
                    <a:lnTo>
                      <a:pt x="1224778" y="238768"/>
                    </a:lnTo>
                    <a:lnTo>
                      <a:pt x="1179164" y="246266"/>
                    </a:lnTo>
                    <a:cubicBezTo>
                      <a:pt x="1117834" y="260157"/>
                      <a:pt x="1035234" y="287851"/>
                      <a:pt x="1002452" y="307609"/>
                    </a:cubicBezTo>
                    <a:cubicBezTo>
                      <a:pt x="973748" y="324910"/>
                      <a:pt x="917661" y="354488"/>
                      <a:pt x="877817" y="373338"/>
                    </a:cubicBezTo>
                    <a:cubicBezTo>
                      <a:pt x="837972" y="392187"/>
                      <a:pt x="808021" y="410259"/>
                      <a:pt x="811259" y="413497"/>
                    </a:cubicBezTo>
                    <a:cubicBezTo>
                      <a:pt x="814497" y="416735"/>
                      <a:pt x="853438" y="398202"/>
                      <a:pt x="897794" y="372312"/>
                    </a:cubicBezTo>
                    <a:cubicBezTo>
                      <a:pt x="964609" y="333314"/>
                      <a:pt x="1134384" y="262638"/>
                      <a:pt x="1203318" y="243360"/>
                    </a:cubicBezTo>
                    <a:lnTo>
                      <a:pt x="1224778" y="238768"/>
                    </a:lnTo>
                    <a:lnTo>
                      <a:pt x="1226981" y="238406"/>
                    </a:lnTo>
                    <a:close/>
                    <a:moveTo>
                      <a:pt x="1244568" y="220714"/>
                    </a:moveTo>
                    <a:cubicBezTo>
                      <a:pt x="1242841" y="220464"/>
                      <a:pt x="1243952" y="220980"/>
                      <a:pt x="1248318" y="222321"/>
                    </a:cubicBezTo>
                    <a:cubicBezTo>
                      <a:pt x="1257049" y="225003"/>
                      <a:pt x="1268003" y="227198"/>
                      <a:pt x="1272660" y="227198"/>
                    </a:cubicBezTo>
                    <a:lnTo>
                      <a:pt x="1274188" y="227419"/>
                    </a:lnTo>
                    <a:lnTo>
                      <a:pt x="1275471" y="227711"/>
                    </a:lnTo>
                    <a:cubicBezTo>
                      <a:pt x="1279883" y="228595"/>
                      <a:pt x="1282476" y="228954"/>
                      <a:pt x="1282185" y="228575"/>
                    </a:cubicBezTo>
                    <a:lnTo>
                      <a:pt x="1274188" y="227419"/>
                    </a:lnTo>
                    <a:lnTo>
                      <a:pt x="1257843" y="223699"/>
                    </a:lnTo>
                    <a:cubicBezTo>
                      <a:pt x="1250858" y="221979"/>
                      <a:pt x="1246294" y="220964"/>
                      <a:pt x="1244568" y="220714"/>
                    </a:cubicBezTo>
                    <a:close/>
                    <a:moveTo>
                      <a:pt x="1587378" y="90765"/>
                    </a:moveTo>
                    <a:cubicBezTo>
                      <a:pt x="1600983" y="91540"/>
                      <a:pt x="1640987" y="91651"/>
                      <a:pt x="1676278" y="91012"/>
                    </a:cubicBezTo>
                    <a:cubicBezTo>
                      <a:pt x="1711569" y="90372"/>
                      <a:pt x="1776939" y="101108"/>
                      <a:pt x="1821546" y="114869"/>
                    </a:cubicBezTo>
                    <a:cubicBezTo>
                      <a:pt x="1877411" y="132103"/>
                      <a:pt x="1930831" y="138839"/>
                      <a:pt x="1993214" y="136516"/>
                    </a:cubicBezTo>
                    <a:cubicBezTo>
                      <a:pt x="2079881" y="133288"/>
                      <a:pt x="2125094" y="143158"/>
                      <a:pt x="2107575" y="161481"/>
                    </a:cubicBezTo>
                    <a:cubicBezTo>
                      <a:pt x="2091573" y="178217"/>
                      <a:pt x="2102822" y="195476"/>
                      <a:pt x="2130977" y="197385"/>
                    </a:cubicBezTo>
                    <a:cubicBezTo>
                      <a:pt x="2164316" y="199645"/>
                      <a:pt x="2207723" y="217811"/>
                      <a:pt x="2261143" y="251858"/>
                    </a:cubicBezTo>
                    <a:cubicBezTo>
                      <a:pt x="2282098" y="265214"/>
                      <a:pt x="2317996" y="279417"/>
                      <a:pt x="2340917" y="283420"/>
                    </a:cubicBezTo>
                    <a:cubicBezTo>
                      <a:pt x="2363837" y="287423"/>
                      <a:pt x="2385796" y="299053"/>
                      <a:pt x="2389715" y="309265"/>
                    </a:cubicBezTo>
                    <a:cubicBezTo>
                      <a:pt x="2393633" y="319476"/>
                      <a:pt x="2406313" y="329360"/>
                      <a:pt x="2417891" y="331229"/>
                    </a:cubicBezTo>
                    <a:lnTo>
                      <a:pt x="2451643" y="336598"/>
                    </a:lnTo>
                    <a:cubicBezTo>
                      <a:pt x="2486706" y="342037"/>
                      <a:pt x="2513280" y="358581"/>
                      <a:pt x="2560382" y="404291"/>
                    </a:cubicBezTo>
                    <a:cubicBezTo>
                      <a:pt x="2590502" y="433522"/>
                      <a:pt x="2619599" y="451468"/>
                      <a:pt x="2630246" y="447382"/>
                    </a:cubicBezTo>
                    <a:cubicBezTo>
                      <a:pt x="2640282" y="443531"/>
                      <a:pt x="2648493" y="447044"/>
                      <a:pt x="2648493" y="455189"/>
                    </a:cubicBezTo>
                    <a:cubicBezTo>
                      <a:pt x="2648493" y="463333"/>
                      <a:pt x="2653513" y="466894"/>
                      <a:pt x="2659649" y="463102"/>
                    </a:cubicBezTo>
                    <a:cubicBezTo>
                      <a:pt x="2665785" y="459310"/>
                      <a:pt x="2698323" y="481832"/>
                      <a:pt x="2731956" y="513152"/>
                    </a:cubicBezTo>
                    <a:cubicBezTo>
                      <a:pt x="2765588" y="544473"/>
                      <a:pt x="2796234" y="570098"/>
                      <a:pt x="2800057" y="570098"/>
                    </a:cubicBezTo>
                    <a:cubicBezTo>
                      <a:pt x="2814571" y="570098"/>
                      <a:pt x="2953052" y="725314"/>
                      <a:pt x="2947112" y="734925"/>
                    </a:cubicBezTo>
                    <a:cubicBezTo>
                      <a:pt x="2943684" y="740472"/>
                      <a:pt x="2952987" y="748177"/>
                      <a:pt x="2967785" y="752046"/>
                    </a:cubicBezTo>
                    <a:cubicBezTo>
                      <a:pt x="2984032" y="756295"/>
                      <a:pt x="2992025" y="766033"/>
                      <a:pt x="2987960" y="776627"/>
                    </a:cubicBezTo>
                    <a:cubicBezTo>
                      <a:pt x="2984257" y="786276"/>
                      <a:pt x="2992087" y="800953"/>
                      <a:pt x="3005360" y="809242"/>
                    </a:cubicBezTo>
                    <a:cubicBezTo>
                      <a:pt x="3018633" y="817531"/>
                      <a:pt x="3029493" y="832837"/>
                      <a:pt x="3029493" y="843256"/>
                    </a:cubicBezTo>
                    <a:cubicBezTo>
                      <a:pt x="3029493" y="853674"/>
                      <a:pt x="3034307" y="862198"/>
                      <a:pt x="3040190" y="862198"/>
                    </a:cubicBezTo>
                    <a:cubicBezTo>
                      <a:pt x="3052962" y="862198"/>
                      <a:pt x="3143793" y="1052083"/>
                      <a:pt x="3143793" y="1078782"/>
                    </a:cubicBezTo>
                    <a:cubicBezTo>
                      <a:pt x="3143793" y="1089015"/>
                      <a:pt x="3155223" y="1104526"/>
                      <a:pt x="3169193" y="1113251"/>
                    </a:cubicBezTo>
                    <a:cubicBezTo>
                      <a:pt x="3184696" y="1122933"/>
                      <a:pt x="3192043" y="1137731"/>
                      <a:pt x="3188048" y="1151231"/>
                    </a:cubicBezTo>
                    <a:cubicBezTo>
                      <a:pt x="3184449" y="1163395"/>
                      <a:pt x="3179453" y="1183952"/>
                      <a:pt x="3176946" y="1196913"/>
                    </a:cubicBezTo>
                    <a:cubicBezTo>
                      <a:pt x="3172596" y="1219404"/>
                      <a:pt x="3170870" y="1219482"/>
                      <a:pt x="3139041" y="1198627"/>
                    </a:cubicBezTo>
                    <a:cubicBezTo>
                      <a:pt x="3120699" y="1186609"/>
                      <a:pt x="3102597" y="1161718"/>
                      <a:pt x="3098814" y="1143312"/>
                    </a:cubicBezTo>
                    <a:cubicBezTo>
                      <a:pt x="3091628" y="1108351"/>
                      <a:pt x="3022247" y="1019174"/>
                      <a:pt x="3009378" y="1028357"/>
                    </a:cubicBezTo>
                    <a:cubicBezTo>
                      <a:pt x="3005299" y="1031267"/>
                      <a:pt x="3002345" y="1063003"/>
                      <a:pt x="3002812" y="1098882"/>
                    </a:cubicBezTo>
                    <a:cubicBezTo>
                      <a:pt x="3003412" y="1144897"/>
                      <a:pt x="3009338" y="1166293"/>
                      <a:pt x="3022928" y="1171508"/>
                    </a:cubicBezTo>
                    <a:cubicBezTo>
                      <a:pt x="3067474" y="1188602"/>
                      <a:pt x="3025857" y="1332098"/>
                      <a:pt x="2976353" y="1332098"/>
                    </a:cubicBezTo>
                    <a:cubicBezTo>
                      <a:pt x="2961782" y="1332098"/>
                      <a:pt x="2956616" y="1338679"/>
                      <a:pt x="2961400" y="1351148"/>
                    </a:cubicBezTo>
                    <a:cubicBezTo>
                      <a:pt x="2970243" y="1374193"/>
                      <a:pt x="2961020" y="1375239"/>
                      <a:pt x="2928431" y="1354887"/>
                    </a:cubicBezTo>
                    <a:cubicBezTo>
                      <a:pt x="2910081" y="1343427"/>
                      <a:pt x="2896547" y="1343137"/>
                      <a:pt x="2874628" y="1353734"/>
                    </a:cubicBezTo>
                    <a:cubicBezTo>
                      <a:pt x="2798758" y="1390415"/>
                      <a:pt x="2779090" y="1390301"/>
                      <a:pt x="2737156" y="1352938"/>
                    </a:cubicBezTo>
                    <a:cubicBezTo>
                      <a:pt x="2710133" y="1328861"/>
                      <a:pt x="2699013" y="1309140"/>
                      <a:pt x="2703274" y="1292848"/>
                    </a:cubicBezTo>
                    <a:cubicBezTo>
                      <a:pt x="2707384" y="1277129"/>
                      <a:pt x="2703068" y="1268598"/>
                      <a:pt x="2691005" y="1268598"/>
                    </a:cubicBezTo>
                    <a:cubicBezTo>
                      <a:pt x="2680769" y="1268598"/>
                      <a:pt x="2675682" y="1263278"/>
                      <a:pt x="2679701" y="1256776"/>
                    </a:cubicBezTo>
                    <a:cubicBezTo>
                      <a:pt x="2683719" y="1250273"/>
                      <a:pt x="2681199" y="1241363"/>
                      <a:pt x="2674100" y="1236976"/>
                    </a:cubicBezTo>
                    <a:cubicBezTo>
                      <a:pt x="2666432" y="1232237"/>
                      <a:pt x="2661193" y="1244767"/>
                      <a:pt x="2661193" y="1267849"/>
                    </a:cubicBezTo>
                    <a:cubicBezTo>
                      <a:pt x="2661193" y="1316215"/>
                      <a:pt x="2649085" y="1316605"/>
                      <a:pt x="2599036" y="1269853"/>
                    </a:cubicBezTo>
                    <a:cubicBezTo>
                      <a:pt x="2573636" y="1246125"/>
                      <a:pt x="2559593" y="1220726"/>
                      <a:pt x="2559593" y="1198510"/>
                    </a:cubicBezTo>
                    <a:cubicBezTo>
                      <a:pt x="2559593" y="1153578"/>
                      <a:pt x="2405559" y="980883"/>
                      <a:pt x="2303915" y="911859"/>
                    </a:cubicBezTo>
                    <a:cubicBezTo>
                      <a:pt x="2061768" y="747420"/>
                      <a:pt x="1874866" y="694829"/>
                      <a:pt x="1528336" y="693624"/>
                    </a:cubicBezTo>
                    <a:lnTo>
                      <a:pt x="1334043" y="692949"/>
                    </a:lnTo>
                    <a:lnTo>
                      <a:pt x="1230057" y="737589"/>
                    </a:lnTo>
                    <a:cubicBezTo>
                      <a:pt x="958918" y="853986"/>
                      <a:pt x="921837" y="876241"/>
                      <a:pt x="823061" y="981850"/>
                    </a:cubicBezTo>
                    <a:cubicBezTo>
                      <a:pt x="617418" y="1201721"/>
                      <a:pt x="575513" y="1259784"/>
                      <a:pt x="524452" y="1395598"/>
                    </a:cubicBezTo>
                    <a:cubicBezTo>
                      <a:pt x="438882" y="1623204"/>
                      <a:pt x="450637" y="1936625"/>
                      <a:pt x="555277" y="2217403"/>
                    </a:cubicBezTo>
                    <a:cubicBezTo>
                      <a:pt x="609164" y="2361998"/>
                      <a:pt x="817245" y="2624949"/>
                      <a:pt x="931493" y="2692825"/>
                    </a:cubicBezTo>
                    <a:cubicBezTo>
                      <a:pt x="954566" y="2706533"/>
                      <a:pt x="980384" y="2724589"/>
                      <a:pt x="988867" y="2732948"/>
                    </a:cubicBezTo>
                    <a:cubicBezTo>
                      <a:pt x="997350" y="2741308"/>
                      <a:pt x="1045786" y="2769717"/>
                      <a:pt x="1096504" y="2796080"/>
                    </a:cubicBezTo>
                    <a:cubicBezTo>
                      <a:pt x="1407617" y="2957794"/>
                      <a:pt x="1808152" y="2987323"/>
                      <a:pt x="2095093" y="2869701"/>
                    </a:cubicBezTo>
                    <a:cubicBezTo>
                      <a:pt x="2158481" y="2843717"/>
                      <a:pt x="2250348" y="2797236"/>
                      <a:pt x="2299243" y="2766409"/>
                    </a:cubicBezTo>
                    <a:cubicBezTo>
                      <a:pt x="2348138" y="2735582"/>
                      <a:pt x="2429905" y="2686476"/>
                      <a:pt x="2480948" y="2657284"/>
                    </a:cubicBezTo>
                    <a:cubicBezTo>
                      <a:pt x="2534944" y="2626403"/>
                      <a:pt x="2596020" y="2578208"/>
                      <a:pt x="2626998" y="2542036"/>
                    </a:cubicBezTo>
                    <a:cubicBezTo>
                      <a:pt x="2739993" y="2410098"/>
                      <a:pt x="2763768" y="2386198"/>
                      <a:pt x="2782023" y="2386198"/>
                    </a:cubicBezTo>
                    <a:cubicBezTo>
                      <a:pt x="2792402" y="2386198"/>
                      <a:pt x="2800893" y="2389655"/>
                      <a:pt x="2800893" y="2393881"/>
                    </a:cubicBezTo>
                    <a:cubicBezTo>
                      <a:pt x="2800893" y="2413600"/>
                      <a:pt x="2721212" y="2516371"/>
                      <a:pt x="2677847" y="2552583"/>
                    </a:cubicBezTo>
                    <a:cubicBezTo>
                      <a:pt x="2627476" y="2594647"/>
                      <a:pt x="2563805" y="2653737"/>
                      <a:pt x="2476804" y="2739163"/>
                    </a:cubicBezTo>
                    <a:cubicBezTo>
                      <a:pt x="2411004" y="2803772"/>
                      <a:pt x="2274467" y="2887089"/>
                      <a:pt x="2157891" y="2933768"/>
                    </a:cubicBezTo>
                    <a:cubicBezTo>
                      <a:pt x="2024156" y="2987318"/>
                      <a:pt x="1822360" y="3013088"/>
                      <a:pt x="1594393" y="3005728"/>
                    </a:cubicBezTo>
                    <a:cubicBezTo>
                      <a:pt x="1471418" y="3001758"/>
                      <a:pt x="1422900" y="3003676"/>
                      <a:pt x="1448343" y="3011502"/>
                    </a:cubicBezTo>
                    <a:cubicBezTo>
                      <a:pt x="1513367" y="3031501"/>
                      <a:pt x="1906452" y="3027358"/>
                      <a:pt x="2016668" y="3005511"/>
                    </a:cubicBezTo>
                    <a:cubicBezTo>
                      <a:pt x="2070802" y="2994781"/>
                      <a:pt x="2112323" y="2986777"/>
                      <a:pt x="2108938" y="2987725"/>
                    </a:cubicBezTo>
                    <a:cubicBezTo>
                      <a:pt x="2105552" y="2988673"/>
                      <a:pt x="2106981" y="2983648"/>
                      <a:pt x="2112113" y="2976558"/>
                    </a:cubicBezTo>
                    <a:cubicBezTo>
                      <a:pt x="2117244" y="2969469"/>
                      <a:pt x="2163179" y="2950818"/>
                      <a:pt x="2214189" y="2935111"/>
                    </a:cubicBezTo>
                    <a:cubicBezTo>
                      <a:pt x="2320117" y="2902494"/>
                      <a:pt x="2418791" y="2832103"/>
                      <a:pt x="2573601" y="2678718"/>
                    </a:cubicBezTo>
                    <a:cubicBezTo>
                      <a:pt x="2708191" y="2545367"/>
                      <a:pt x="2722981" y="2532653"/>
                      <a:pt x="2732471" y="2542143"/>
                    </a:cubicBezTo>
                    <a:cubicBezTo>
                      <a:pt x="2737071" y="2546742"/>
                      <a:pt x="2727609" y="2563542"/>
                      <a:pt x="2711445" y="2579477"/>
                    </a:cubicBezTo>
                    <a:cubicBezTo>
                      <a:pt x="2695281" y="2595411"/>
                      <a:pt x="2653293" y="2644522"/>
                      <a:pt x="2618139" y="2688612"/>
                    </a:cubicBezTo>
                    <a:cubicBezTo>
                      <a:pt x="2507667" y="2827164"/>
                      <a:pt x="2319645" y="2941993"/>
                      <a:pt x="2115093" y="2995833"/>
                    </a:cubicBezTo>
                    <a:cubicBezTo>
                      <a:pt x="2083660" y="3004107"/>
                      <a:pt x="2050623" y="3019072"/>
                      <a:pt x="2041677" y="3029089"/>
                    </a:cubicBezTo>
                    <a:cubicBezTo>
                      <a:pt x="2021838" y="3051302"/>
                      <a:pt x="1851118" y="3071525"/>
                      <a:pt x="1683293" y="3071542"/>
                    </a:cubicBezTo>
                    <a:cubicBezTo>
                      <a:pt x="1557549" y="3071555"/>
                      <a:pt x="1387552" y="3047805"/>
                      <a:pt x="1289593" y="3016538"/>
                    </a:cubicBezTo>
                    <a:cubicBezTo>
                      <a:pt x="1183735" y="2982751"/>
                      <a:pt x="949390" y="2873261"/>
                      <a:pt x="871362" y="2821133"/>
                    </a:cubicBezTo>
                    <a:cubicBezTo>
                      <a:pt x="847393" y="2805120"/>
                      <a:pt x="822732" y="2793702"/>
                      <a:pt x="816560" y="2795759"/>
                    </a:cubicBezTo>
                    <a:cubicBezTo>
                      <a:pt x="799319" y="2801506"/>
                      <a:pt x="955986" y="2906787"/>
                      <a:pt x="1045118" y="2949351"/>
                    </a:cubicBezTo>
                    <a:cubicBezTo>
                      <a:pt x="1088774" y="2970199"/>
                      <a:pt x="1124493" y="2994747"/>
                      <a:pt x="1124493" y="3003901"/>
                    </a:cubicBezTo>
                    <a:cubicBezTo>
                      <a:pt x="1124493" y="3013056"/>
                      <a:pt x="1140209" y="3027627"/>
                      <a:pt x="1159418" y="3036281"/>
                    </a:cubicBezTo>
                    <a:cubicBezTo>
                      <a:pt x="1456941" y="3170332"/>
                      <a:pt x="1962402" y="3180933"/>
                      <a:pt x="2208250" y="3058279"/>
                    </a:cubicBezTo>
                    <a:cubicBezTo>
                      <a:pt x="2499939" y="2912755"/>
                      <a:pt x="2549272" y="2880530"/>
                      <a:pt x="2673893" y="2754116"/>
                    </a:cubicBezTo>
                    <a:cubicBezTo>
                      <a:pt x="2774041" y="2652528"/>
                      <a:pt x="2827378" y="2588839"/>
                      <a:pt x="2878184" y="2510180"/>
                    </a:cubicBezTo>
                    <a:cubicBezTo>
                      <a:pt x="2895046" y="2484073"/>
                      <a:pt x="2915987" y="2465499"/>
                      <a:pt x="2924718" y="2468905"/>
                    </a:cubicBezTo>
                    <a:cubicBezTo>
                      <a:pt x="2946533" y="2477415"/>
                      <a:pt x="2944612" y="2493291"/>
                      <a:pt x="2918368" y="2521392"/>
                    </a:cubicBezTo>
                    <a:cubicBezTo>
                      <a:pt x="2894252" y="2547213"/>
                      <a:pt x="2838993" y="2642849"/>
                      <a:pt x="2838993" y="2658764"/>
                    </a:cubicBezTo>
                    <a:cubicBezTo>
                      <a:pt x="2838993" y="2678199"/>
                      <a:pt x="2659978" y="2866646"/>
                      <a:pt x="2590863" y="2919969"/>
                    </a:cubicBezTo>
                    <a:cubicBezTo>
                      <a:pt x="2542575" y="2957222"/>
                      <a:pt x="2525228" y="2977557"/>
                      <a:pt x="2536036" y="2984237"/>
                    </a:cubicBezTo>
                    <a:cubicBezTo>
                      <a:pt x="2565809" y="3002638"/>
                      <a:pt x="2648858" y="2921584"/>
                      <a:pt x="2856015" y="2671948"/>
                    </a:cubicBezTo>
                    <a:cubicBezTo>
                      <a:pt x="2880450" y="2642503"/>
                      <a:pt x="2891067" y="2637278"/>
                      <a:pt x="2902752" y="2648946"/>
                    </a:cubicBezTo>
                    <a:cubicBezTo>
                      <a:pt x="2918149" y="2664320"/>
                      <a:pt x="2871913" y="2721639"/>
                      <a:pt x="2724955" y="2869358"/>
                    </a:cubicBezTo>
                    <a:cubicBezTo>
                      <a:pt x="2567574" y="3027555"/>
                      <a:pt x="2496915" y="3079878"/>
                      <a:pt x="2365580" y="3135475"/>
                    </a:cubicBezTo>
                    <a:cubicBezTo>
                      <a:pt x="2294170" y="3165705"/>
                      <a:pt x="2227170" y="3197147"/>
                      <a:pt x="2216693" y="3205346"/>
                    </a:cubicBezTo>
                    <a:cubicBezTo>
                      <a:pt x="2190358" y="3225956"/>
                      <a:pt x="2055830" y="3268101"/>
                      <a:pt x="1911950" y="3300818"/>
                    </a:cubicBezTo>
                    <a:cubicBezTo>
                      <a:pt x="1845624" y="3315900"/>
                      <a:pt x="1783752" y="3332021"/>
                      <a:pt x="1774458" y="3336643"/>
                    </a:cubicBezTo>
                    <a:cubicBezTo>
                      <a:pt x="1765164" y="3341266"/>
                      <a:pt x="1757303" y="3340115"/>
                      <a:pt x="1756989" y="3334086"/>
                    </a:cubicBezTo>
                    <a:cubicBezTo>
                      <a:pt x="1756675" y="3328057"/>
                      <a:pt x="1751831" y="3330547"/>
                      <a:pt x="1746224" y="3339619"/>
                    </a:cubicBezTo>
                    <a:cubicBezTo>
                      <a:pt x="1737871" y="3353134"/>
                      <a:pt x="1732412" y="3353113"/>
                      <a:pt x="1716011" y="3339501"/>
                    </a:cubicBezTo>
                    <a:cubicBezTo>
                      <a:pt x="1702611" y="3328380"/>
                      <a:pt x="1695993" y="3327600"/>
                      <a:pt x="1695993" y="3337143"/>
                    </a:cubicBezTo>
                    <a:cubicBezTo>
                      <a:pt x="1695993" y="3356684"/>
                      <a:pt x="1634034" y="3355247"/>
                      <a:pt x="1626139" y="3335523"/>
                    </a:cubicBezTo>
                    <a:cubicBezTo>
                      <a:pt x="1622003" y="3325188"/>
                      <a:pt x="1589871" y="3319252"/>
                      <a:pt x="1534064" y="3318514"/>
                    </a:cubicBezTo>
                    <a:cubicBezTo>
                      <a:pt x="1384849" y="3316539"/>
                      <a:pt x="1272771" y="3291164"/>
                      <a:pt x="1041943" y="3207092"/>
                    </a:cubicBezTo>
                    <a:cubicBezTo>
                      <a:pt x="627384" y="3056102"/>
                      <a:pt x="278814" y="2693419"/>
                      <a:pt x="137037" y="2265548"/>
                    </a:cubicBezTo>
                    <a:cubicBezTo>
                      <a:pt x="82200" y="2100053"/>
                      <a:pt x="68045" y="2006478"/>
                      <a:pt x="60666" y="1760659"/>
                    </a:cubicBezTo>
                    <a:cubicBezTo>
                      <a:pt x="52271" y="1481004"/>
                      <a:pt x="66776" y="1414620"/>
                      <a:pt x="197263" y="1135526"/>
                    </a:cubicBezTo>
                    <a:cubicBezTo>
                      <a:pt x="291836" y="933247"/>
                      <a:pt x="331804" y="864364"/>
                      <a:pt x="392284" y="799415"/>
                    </a:cubicBezTo>
                    <a:cubicBezTo>
                      <a:pt x="520826" y="661375"/>
                      <a:pt x="644093" y="545108"/>
                      <a:pt x="724485" y="486081"/>
                    </a:cubicBezTo>
                    <a:cubicBezTo>
                      <a:pt x="769653" y="452916"/>
                      <a:pt x="804287" y="423458"/>
                      <a:pt x="801448" y="420620"/>
                    </a:cubicBezTo>
                    <a:cubicBezTo>
                      <a:pt x="792854" y="412025"/>
                      <a:pt x="686854" y="478608"/>
                      <a:pt x="654782" y="512746"/>
                    </a:cubicBezTo>
                    <a:cubicBezTo>
                      <a:pt x="638273" y="530320"/>
                      <a:pt x="619648" y="544698"/>
                      <a:pt x="613392" y="544698"/>
                    </a:cubicBezTo>
                    <a:cubicBezTo>
                      <a:pt x="607137" y="544698"/>
                      <a:pt x="575272" y="558284"/>
                      <a:pt x="542581" y="574888"/>
                    </a:cubicBezTo>
                    <a:cubicBezTo>
                      <a:pt x="367462" y="663836"/>
                      <a:pt x="76348" y="1073995"/>
                      <a:pt x="38947" y="1284473"/>
                    </a:cubicBezTo>
                    <a:cubicBezTo>
                      <a:pt x="27993" y="1346119"/>
                      <a:pt x="11751" y="1362310"/>
                      <a:pt x="728" y="1322573"/>
                    </a:cubicBezTo>
                    <a:cubicBezTo>
                      <a:pt x="-2663" y="1310349"/>
                      <a:pt x="6115" y="1278240"/>
                      <a:pt x="20234" y="1251218"/>
                    </a:cubicBezTo>
                    <a:cubicBezTo>
                      <a:pt x="34353" y="1224197"/>
                      <a:pt x="63142" y="1165222"/>
                      <a:pt x="84209" y="1120162"/>
                    </a:cubicBezTo>
                    <a:cubicBezTo>
                      <a:pt x="175620" y="924645"/>
                      <a:pt x="190806" y="893257"/>
                      <a:pt x="199801" y="881248"/>
                    </a:cubicBezTo>
                    <a:cubicBezTo>
                      <a:pt x="287522" y="764125"/>
                      <a:pt x="345546" y="700785"/>
                      <a:pt x="433880" y="625720"/>
                    </a:cubicBezTo>
                    <a:cubicBezTo>
                      <a:pt x="492407" y="575984"/>
                      <a:pt x="540293" y="529851"/>
                      <a:pt x="540293" y="523201"/>
                    </a:cubicBezTo>
                    <a:cubicBezTo>
                      <a:pt x="540293" y="486321"/>
                      <a:pt x="806941" y="309591"/>
                      <a:pt x="817009" y="339797"/>
                    </a:cubicBezTo>
                    <a:cubicBezTo>
                      <a:pt x="819649" y="347718"/>
                      <a:pt x="827660" y="354198"/>
                      <a:pt x="834810" y="354198"/>
                    </a:cubicBezTo>
                    <a:cubicBezTo>
                      <a:pt x="841960" y="354198"/>
                      <a:pt x="844591" y="345809"/>
                      <a:pt x="840656" y="335555"/>
                    </a:cubicBezTo>
                    <a:cubicBezTo>
                      <a:pt x="836722" y="325301"/>
                      <a:pt x="838968" y="313534"/>
                      <a:pt x="845648" y="309405"/>
                    </a:cubicBezTo>
                    <a:cubicBezTo>
                      <a:pt x="852328" y="305277"/>
                      <a:pt x="857793" y="307951"/>
                      <a:pt x="857793" y="315348"/>
                    </a:cubicBezTo>
                    <a:cubicBezTo>
                      <a:pt x="857793" y="322746"/>
                      <a:pt x="863845" y="328798"/>
                      <a:pt x="871242" y="328798"/>
                    </a:cubicBezTo>
                    <a:cubicBezTo>
                      <a:pt x="878640" y="328798"/>
                      <a:pt x="880925" y="322703"/>
                      <a:pt x="876321" y="315253"/>
                    </a:cubicBezTo>
                    <a:cubicBezTo>
                      <a:pt x="871717" y="307803"/>
                      <a:pt x="878460" y="294023"/>
                      <a:pt x="891306" y="284629"/>
                    </a:cubicBezTo>
                    <a:cubicBezTo>
                      <a:pt x="915821" y="266704"/>
                      <a:pt x="939618" y="271322"/>
                      <a:pt x="927101" y="291576"/>
                    </a:cubicBezTo>
                    <a:cubicBezTo>
                      <a:pt x="919252" y="304275"/>
                      <a:pt x="929022" y="299084"/>
                      <a:pt x="959393" y="274419"/>
                    </a:cubicBezTo>
                    <a:cubicBezTo>
                      <a:pt x="969870" y="265910"/>
                      <a:pt x="978443" y="251061"/>
                      <a:pt x="978443" y="241422"/>
                    </a:cubicBezTo>
                    <a:cubicBezTo>
                      <a:pt x="978443" y="210240"/>
                      <a:pt x="1196673" y="151280"/>
                      <a:pt x="1415656" y="123299"/>
                    </a:cubicBezTo>
                    <a:cubicBezTo>
                      <a:pt x="1468559" y="116539"/>
                      <a:pt x="1523273" y="106136"/>
                      <a:pt x="1537243" y="100181"/>
                    </a:cubicBezTo>
                    <a:cubicBezTo>
                      <a:pt x="1551213" y="94227"/>
                      <a:pt x="1573774" y="89990"/>
                      <a:pt x="1587378" y="90765"/>
                    </a:cubicBezTo>
                    <a:close/>
                    <a:moveTo>
                      <a:pt x="1633287" y="979"/>
                    </a:moveTo>
                    <a:cubicBezTo>
                      <a:pt x="1642455" y="4035"/>
                      <a:pt x="1652456" y="14036"/>
                      <a:pt x="1655512" y="23204"/>
                    </a:cubicBezTo>
                    <a:cubicBezTo>
                      <a:pt x="1658687" y="32729"/>
                      <a:pt x="1653924" y="37492"/>
                      <a:pt x="1644399" y="34317"/>
                    </a:cubicBezTo>
                    <a:cubicBezTo>
                      <a:pt x="1635231" y="31261"/>
                      <a:pt x="1625230" y="21260"/>
                      <a:pt x="1622174" y="12092"/>
                    </a:cubicBezTo>
                    <a:cubicBezTo>
                      <a:pt x="1618999" y="2567"/>
                      <a:pt x="1623762" y="-2196"/>
                      <a:pt x="1633287" y="979"/>
                    </a:cubicBezTo>
                    <a:close/>
                  </a:path>
                </a:pathLst>
              </a:cu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4299214" y="1810537"/>
                <a:ext cx="937536" cy="95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646784" y="1869344"/>
              <a:ext cx="1751383" cy="3615773"/>
              <a:chOff x="2228619" y="1329347"/>
              <a:chExt cx="1751383" cy="361577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228619" y="2387581"/>
                <a:ext cx="492443" cy="25575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添加标题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35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056672" y="1329347"/>
                <a:ext cx="923330" cy="3070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请单击此处添加合适文字加以说明，可根据自己的需要适当地调整文字大小或颜色等属性。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400425" y="2078477"/>
            <a:ext cx="2011868" cy="3615773"/>
            <a:chOff x="1386299" y="1869344"/>
            <a:chExt cx="2011868" cy="3615773"/>
          </a:xfrm>
        </p:grpSpPr>
        <p:grpSp>
          <p:nvGrpSpPr>
            <p:cNvPr id="41" name="组合 40"/>
            <p:cNvGrpSpPr/>
            <p:nvPr/>
          </p:nvGrpSpPr>
          <p:grpSpPr>
            <a:xfrm>
              <a:off x="1386299" y="1897919"/>
              <a:ext cx="937451" cy="979324"/>
              <a:chOff x="4076241" y="1527681"/>
              <a:chExt cx="1383482" cy="1445278"/>
            </a:xfrm>
          </p:grpSpPr>
          <p:sp>
            <p:nvSpPr>
              <p:cNvPr id="45" name="任意多边形: 形状 57"/>
              <p:cNvSpPr/>
              <p:nvPr/>
            </p:nvSpPr>
            <p:spPr>
              <a:xfrm>
                <a:off x="4076241" y="1527681"/>
                <a:ext cx="1383482" cy="1445278"/>
              </a:xfrm>
              <a:custGeom>
                <a:avLst/>
                <a:gdLst>
                  <a:gd name="connsiteX0" fmla="*/ 2115093 w 3189121"/>
                  <a:gd name="connsiteY0" fmla="*/ 3287898 h 3351079"/>
                  <a:gd name="connsiteX1" fmla="*/ 2140493 w 3189121"/>
                  <a:gd name="connsiteY1" fmla="*/ 3300598 h 3351079"/>
                  <a:gd name="connsiteX2" fmla="*/ 2115093 w 3189121"/>
                  <a:gd name="connsiteY2" fmla="*/ 3313298 h 3351079"/>
                  <a:gd name="connsiteX3" fmla="*/ 2089693 w 3189121"/>
                  <a:gd name="connsiteY3" fmla="*/ 3300598 h 3351079"/>
                  <a:gd name="connsiteX4" fmla="*/ 2115093 w 3189121"/>
                  <a:gd name="connsiteY4" fmla="*/ 3287898 h 3351079"/>
                  <a:gd name="connsiteX5" fmla="*/ 1993868 w 3189121"/>
                  <a:gd name="connsiteY5" fmla="*/ 3205214 h 3351079"/>
                  <a:gd name="connsiteX6" fmla="*/ 1997618 w 3189121"/>
                  <a:gd name="connsiteY6" fmla="*/ 3206821 h 3351079"/>
                  <a:gd name="connsiteX7" fmla="*/ 2021960 w 3189121"/>
                  <a:gd name="connsiteY7" fmla="*/ 3211698 h 3351079"/>
                  <a:gd name="connsiteX8" fmla="*/ 2023488 w 3189121"/>
                  <a:gd name="connsiteY8" fmla="*/ 3211919 h 3351079"/>
                  <a:gd name="connsiteX9" fmla="*/ 2024771 w 3189121"/>
                  <a:gd name="connsiteY9" fmla="*/ 3212211 h 3351079"/>
                  <a:gd name="connsiteX10" fmla="*/ 2031485 w 3189121"/>
                  <a:gd name="connsiteY10" fmla="*/ 3213075 h 3351079"/>
                  <a:gd name="connsiteX11" fmla="*/ 2023488 w 3189121"/>
                  <a:gd name="connsiteY11" fmla="*/ 3211919 h 3351079"/>
                  <a:gd name="connsiteX12" fmla="*/ 2007143 w 3189121"/>
                  <a:gd name="connsiteY12" fmla="*/ 3208199 h 3351079"/>
                  <a:gd name="connsiteX13" fmla="*/ 1993868 w 3189121"/>
                  <a:gd name="connsiteY13" fmla="*/ 3205214 h 3351079"/>
                  <a:gd name="connsiteX14" fmla="*/ 2166581 w 3189121"/>
                  <a:gd name="connsiteY14" fmla="*/ 3161670 h 3351079"/>
                  <a:gd name="connsiteX15" fmla="*/ 2133637 w 3189121"/>
                  <a:gd name="connsiteY15" fmla="*/ 3178748 h 3351079"/>
                  <a:gd name="connsiteX16" fmla="*/ 2143909 w 3189121"/>
                  <a:gd name="connsiteY16" fmla="*/ 3189967 h 3351079"/>
                  <a:gd name="connsiteX17" fmla="*/ 2178593 w 3189121"/>
                  <a:gd name="connsiteY17" fmla="*/ 3172117 h 3351079"/>
                  <a:gd name="connsiteX18" fmla="*/ 2166581 w 3189121"/>
                  <a:gd name="connsiteY18" fmla="*/ 3161670 h 3351079"/>
                  <a:gd name="connsiteX19" fmla="*/ 2223043 w 3189121"/>
                  <a:gd name="connsiteY19" fmla="*/ 3135498 h 3351079"/>
                  <a:gd name="connsiteX20" fmla="*/ 2203993 w 3189121"/>
                  <a:gd name="connsiteY20" fmla="*/ 3148198 h 3351079"/>
                  <a:gd name="connsiteX21" fmla="*/ 2223043 w 3189121"/>
                  <a:gd name="connsiteY21" fmla="*/ 3160898 h 3351079"/>
                  <a:gd name="connsiteX22" fmla="*/ 2242093 w 3189121"/>
                  <a:gd name="connsiteY22" fmla="*/ 3148198 h 3351079"/>
                  <a:gd name="connsiteX23" fmla="*/ 2223043 w 3189121"/>
                  <a:gd name="connsiteY23" fmla="*/ 3135498 h 3351079"/>
                  <a:gd name="connsiteX24" fmla="*/ 2506570 w 3189121"/>
                  <a:gd name="connsiteY24" fmla="*/ 2981347 h 3351079"/>
                  <a:gd name="connsiteX25" fmla="*/ 2438943 w 3189121"/>
                  <a:gd name="connsiteY25" fmla="*/ 3008854 h 3351079"/>
                  <a:gd name="connsiteX26" fmla="*/ 2327818 w 3189121"/>
                  <a:gd name="connsiteY26" fmla="*/ 3084339 h 3351079"/>
                  <a:gd name="connsiteX27" fmla="*/ 2315118 w 3189121"/>
                  <a:gd name="connsiteY27" fmla="*/ 3120301 h 3351079"/>
                  <a:gd name="connsiteX28" fmla="*/ 2517524 w 3189121"/>
                  <a:gd name="connsiteY28" fmla="*/ 2996115 h 3351079"/>
                  <a:gd name="connsiteX29" fmla="*/ 2506570 w 3189121"/>
                  <a:gd name="connsiteY29" fmla="*/ 2981347 h 3351079"/>
                  <a:gd name="connsiteX30" fmla="*/ 393182 w 3189121"/>
                  <a:gd name="connsiteY30" fmla="*/ 2197072 h 3351079"/>
                  <a:gd name="connsiteX31" fmla="*/ 395716 w 3189121"/>
                  <a:gd name="connsiteY31" fmla="*/ 2216894 h 3351079"/>
                  <a:gd name="connsiteX32" fmla="*/ 438809 w 3189121"/>
                  <a:gd name="connsiteY32" fmla="*/ 2335398 h 3351079"/>
                  <a:gd name="connsiteX33" fmla="*/ 560821 w 3189121"/>
                  <a:gd name="connsiteY33" fmla="*/ 2529971 h 3351079"/>
                  <a:gd name="connsiteX34" fmla="*/ 591093 w 3189121"/>
                  <a:gd name="connsiteY34" fmla="*/ 2576328 h 3351079"/>
                  <a:gd name="connsiteX35" fmla="*/ 687356 w 3189121"/>
                  <a:gd name="connsiteY35" fmla="*/ 2686479 h 3351079"/>
                  <a:gd name="connsiteX36" fmla="*/ 782708 w 3189121"/>
                  <a:gd name="connsiteY36" fmla="*/ 2773548 h 3351079"/>
                  <a:gd name="connsiteX37" fmla="*/ 689620 w 3189121"/>
                  <a:gd name="connsiteY37" fmla="*/ 2663181 h 3351079"/>
                  <a:gd name="connsiteX38" fmla="*/ 570073 w 3189121"/>
                  <a:gd name="connsiteY38" fmla="*/ 2529468 h 3351079"/>
                  <a:gd name="connsiteX39" fmla="*/ 403022 w 3189121"/>
                  <a:gd name="connsiteY39" fmla="*/ 2218049 h 3351079"/>
                  <a:gd name="connsiteX40" fmla="*/ 393182 w 3189121"/>
                  <a:gd name="connsiteY40" fmla="*/ 2197072 h 3351079"/>
                  <a:gd name="connsiteX41" fmla="*/ 353803 w 3189121"/>
                  <a:gd name="connsiteY41" fmla="*/ 2073312 h 3351079"/>
                  <a:gd name="connsiteX42" fmla="*/ 351543 w 3189121"/>
                  <a:gd name="connsiteY42" fmla="*/ 2094098 h 3351079"/>
                  <a:gd name="connsiteX43" fmla="*/ 370170 w 3189121"/>
                  <a:gd name="connsiteY43" fmla="*/ 2157598 h 3351079"/>
                  <a:gd name="connsiteX44" fmla="*/ 380849 w 3189121"/>
                  <a:gd name="connsiteY44" fmla="*/ 2163948 h 3351079"/>
                  <a:gd name="connsiteX45" fmla="*/ 362222 w 3189121"/>
                  <a:gd name="connsiteY45" fmla="*/ 2100448 h 3351079"/>
                  <a:gd name="connsiteX46" fmla="*/ 353803 w 3189121"/>
                  <a:gd name="connsiteY46" fmla="*/ 2073312 h 3351079"/>
                  <a:gd name="connsiteX47" fmla="*/ 330743 w 3189121"/>
                  <a:gd name="connsiteY47" fmla="*/ 1636898 h 3351079"/>
                  <a:gd name="connsiteX48" fmla="*/ 320740 w 3189121"/>
                  <a:gd name="connsiteY48" fmla="*/ 1773423 h 3351079"/>
                  <a:gd name="connsiteX49" fmla="*/ 320939 w 3189121"/>
                  <a:gd name="connsiteY49" fmla="*/ 1776598 h 3351079"/>
                  <a:gd name="connsiteX50" fmla="*/ 330942 w 3189121"/>
                  <a:gd name="connsiteY50" fmla="*/ 1640073 h 3351079"/>
                  <a:gd name="connsiteX51" fmla="*/ 330743 w 3189121"/>
                  <a:gd name="connsiteY51" fmla="*/ 1636898 h 3351079"/>
                  <a:gd name="connsiteX52" fmla="*/ 2990829 w 3189121"/>
                  <a:gd name="connsiteY52" fmla="*/ 977066 h 3351079"/>
                  <a:gd name="connsiteX53" fmla="*/ 2978693 w 3189121"/>
                  <a:gd name="connsiteY53" fmla="*/ 987643 h 3351079"/>
                  <a:gd name="connsiteX54" fmla="*/ 2997743 w 3189121"/>
                  <a:gd name="connsiteY54" fmla="*/ 1014598 h 3351079"/>
                  <a:gd name="connsiteX55" fmla="*/ 3009084 w 3189121"/>
                  <a:gd name="connsiteY55" fmla="*/ 996587 h 3351079"/>
                  <a:gd name="connsiteX56" fmla="*/ 2990829 w 3189121"/>
                  <a:gd name="connsiteY56" fmla="*/ 977066 h 3351079"/>
                  <a:gd name="connsiteX57" fmla="*/ 2681406 w 3189121"/>
                  <a:gd name="connsiteY57" fmla="*/ 498909 h 3351079"/>
                  <a:gd name="connsiteX58" fmla="*/ 2676563 w 3189121"/>
                  <a:gd name="connsiteY58" fmla="*/ 508895 h 3351079"/>
                  <a:gd name="connsiteX59" fmla="*/ 2687607 w 3189121"/>
                  <a:gd name="connsiteY59" fmla="*/ 538975 h 3351079"/>
                  <a:gd name="connsiteX60" fmla="*/ 2690691 w 3189121"/>
                  <a:gd name="connsiteY60" fmla="*/ 517627 h 3351079"/>
                  <a:gd name="connsiteX61" fmla="*/ 2681406 w 3189121"/>
                  <a:gd name="connsiteY61" fmla="*/ 498909 h 3351079"/>
                  <a:gd name="connsiteX62" fmla="*/ 2511968 w 3189121"/>
                  <a:gd name="connsiteY62" fmla="*/ 393568 h 3351079"/>
                  <a:gd name="connsiteX63" fmla="*/ 2508793 w 3189121"/>
                  <a:gd name="connsiteY63" fmla="*/ 402458 h 3351079"/>
                  <a:gd name="connsiteX64" fmla="*/ 2524033 w 3189121"/>
                  <a:gd name="connsiteY64" fmla="*/ 417698 h 3351079"/>
                  <a:gd name="connsiteX65" fmla="*/ 2524033 w 3189121"/>
                  <a:gd name="connsiteY65" fmla="*/ 402458 h 3351079"/>
                  <a:gd name="connsiteX66" fmla="*/ 2511968 w 3189121"/>
                  <a:gd name="connsiteY66" fmla="*/ 393568 h 3351079"/>
                  <a:gd name="connsiteX67" fmla="*/ 1235325 w 3189121"/>
                  <a:gd name="connsiteY67" fmla="*/ 237647 h 3351079"/>
                  <a:gd name="connsiteX68" fmla="*/ 1230772 w 3189121"/>
                  <a:gd name="connsiteY68" fmla="*/ 237783 h 3351079"/>
                  <a:gd name="connsiteX69" fmla="*/ 1226981 w 3189121"/>
                  <a:gd name="connsiteY69" fmla="*/ 238406 h 3351079"/>
                  <a:gd name="connsiteX70" fmla="*/ 1226093 w 3189121"/>
                  <a:gd name="connsiteY70" fmla="*/ 238487 h 3351079"/>
                  <a:gd name="connsiteX71" fmla="*/ 1224778 w 3189121"/>
                  <a:gd name="connsiteY71" fmla="*/ 238768 h 3351079"/>
                  <a:gd name="connsiteX72" fmla="*/ 1179164 w 3189121"/>
                  <a:gd name="connsiteY72" fmla="*/ 246266 h 3351079"/>
                  <a:gd name="connsiteX73" fmla="*/ 1002452 w 3189121"/>
                  <a:gd name="connsiteY73" fmla="*/ 307609 h 3351079"/>
                  <a:gd name="connsiteX74" fmla="*/ 877817 w 3189121"/>
                  <a:gd name="connsiteY74" fmla="*/ 373338 h 3351079"/>
                  <a:gd name="connsiteX75" fmla="*/ 811259 w 3189121"/>
                  <a:gd name="connsiteY75" fmla="*/ 413497 h 3351079"/>
                  <a:gd name="connsiteX76" fmla="*/ 897794 w 3189121"/>
                  <a:gd name="connsiteY76" fmla="*/ 372312 h 3351079"/>
                  <a:gd name="connsiteX77" fmla="*/ 1203318 w 3189121"/>
                  <a:gd name="connsiteY77" fmla="*/ 243360 h 3351079"/>
                  <a:gd name="connsiteX78" fmla="*/ 1224778 w 3189121"/>
                  <a:gd name="connsiteY78" fmla="*/ 238768 h 3351079"/>
                  <a:gd name="connsiteX79" fmla="*/ 1226981 w 3189121"/>
                  <a:gd name="connsiteY79" fmla="*/ 238406 h 3351079"/>
                  <a:gd name="connsiteX80" fmla="*/ 1244568 w 3189121"/>
                  <a:gd name="connsiteY80" fmla="*/ 220714 h 3351079"/>
                  <a:gd name="connsiteX81" fmla="*/ 1248318 w 3189121"/>
                  <a:gd name="connsiteY81" fmla="*/ 222321 h 3351079"/>
                  <a:gd name="connsiteX82" fmla="*/ 1272660 w 3189121"/>
                  <a:gd name="connsiteY82" fmla="*/ 227198 h 3351079"/>
                  <a:gd name="connsiteX83" fmla="*/ 1274188 w 3189121"/>
                  <a:gd name="connsiteY83" fmla="*/ 227419 h 3351079"/>
                  <a:gd name="connsiteX84" fmla="*/ 1275471 w 3189121"/>
                  <a:gd name="connsiteY84" fmla="*/ 227711 h 3351079"/>
                  <a:gd name="connsiteX85" fmla="*/ 1282185 w 3189121"/>
                  <a:gd name="connsiteY85" fmla="*/ 228575 h 3351079"/>
                  <a:gd name="connsiteX86" fmla="*/ 1274188 w 3189121"/>
                  <a:gd name="connsiteY86" fmla="*/ 227419 h 3351079"/>
                  <a:gd name="connsiteX87" fmla="*/ 1257843 w 3189121"/>
                  <a:gd name="connsiteY87" fmla="*/ 223699 h 3351079"/>
                  <a:gd name="connsiteX88" fmla="*/ 1244568 w 3189121"/>
                  <a:gd name="connsiteY88" fmla="*/ 220714 h 3351079"/>
                  <a:gd name="connsiteX89" fmla="*/ 1587378 w 3189121"/>
                  <a:gd name="connsiteY89" fmla="*/ 90765 h 3351079"/>
                  <a:gd name="connsiteX90" fmla="*/ 1676278 w 3189121"/>
                  <a:gd name="connsiteY90" fmla="*/ 91012 h 3351079"/>
                  <a:gd name="connsiteX91" fmla="*/ 1821546 w 3189121"/>
                  <a:gd name="connsiteY91" fmla="*/ 114869 h 3351079"/>
                  <a:gd name="connsiteX92" fmla="*/ 1993214 w 3189121"/>
                  <a:gd name="connsiteY92" fmla="*/ 136516 h 3351079"/>
                  <a:gd name="connsiteX93" fmla="*/ 2107575 w 3189121"/>
                  <a:gd name="connsiteY93" fmla="*/ 161481 h 3351079"/>
                  <a:gd name="connsiteX94" fmla="*/ 2130977 w 3189121"/>
                  <a:gd name="connsiteY94" fmla="*/ 197385 h 3351079"/>
                  <a:gd name="connsiteX95" fmla="*/ 2261143 w 3189121"/>
                  <a:gd name="connsiteY95" fmla="*/ 251858 h 3351079"/>
                  <a:gd name="connsiteX96" fmla="*/ 2340917 w 3189121"/>
                  <a:gd name="connsiteY96" fmla="*/ 283420 h 3351079"/>
                  <a:gd name="connsiteX97" fmla="*/ 2389715 w 3189121"/>
                  <a:gd name="connsiteY97" fmla="*/ 309265 h 3351079"/>
                  <a:gd name="connsiteX98" fmla="*/ 2417891 w 3189121"/>
                  <a:gd name="connsiteY98" fmla="*/ 331229 h 3351079"/>
                  <a:gd name="connsiteX99" fmla="*/ 2451643 w 3189121"/>
                  <a:gd name="connsiteY99" fmla="*/ 336598 h 3351079"/>
                  <a:gd name="connsiteX100" fmla="*/ 2560382 w 3189121"/>
                  <a:gd name="connsiteY100" fmla="*/ 404291 h 3351079"/>
                  <a:gd name="connsiteX101" fmla="*/ 2630246 w 3189121"/>
                  <a:gd name="connsiteY101" fmla="*/ 447382 h 3351079"/>
                  <a:gd name="connsiteX102" fmla="*/ 2648493 w 3189121"/>
                  <a:gd name="connsiteY102" fmla="*/ 455189 h 3351079"/>
                  <a:gd name="connsiteX103" fmla="*/ 2659649 w 3189121"/>
                  <a:gd name="connsiteY103" fmla="*/ 463102 h 3351079"/>
                  <a:gd name="connsiteX104" fmla="*/ 2731956 w 3189121"/>
                  <a:gd name="connsiteY104" fmla="*/ 513152 h 3351079"/>
                  <a:gd name="connsiteX105" fmla="*/ 2800057 w 3189121"/>
                  <a:gd name="connsiteY105" fmla="*/ 570098 h 3351079"/>
                  <a:gd name="connsiteX106" fmla="*/ 2947112 w 3189121"/>
                  <a:gd name="connsiteY106" fmla="*/ 734925 h 3351079"/>
                  <a:gd name="connsiteX107" fmla="*/ 2967785 w 3189121"/>
                  <a:gd name="connsiteY107" fmla="*/ 752046 h 3351079"/>
                  <a:gd name="connsiteX108" fmla="*/ 2987960 w 3189121"/>
                  <a:gd name="connsiteY108" fmla="*/ 776627 h 3351079"/>
                  <a:gd name="connsiteX109" fmla="*/ 3005360 w 3189121"/>
                  <a:gd name="connsiteY109" fmla="*/ 809242 h 3351079"/>
                  <a:gd name="connsiteX110" fmla="*/ 3029493 w 3189121"/>
                  <a:gd name="connsiteY110" fmla="*/ 843256 h 3351079"/>
                  <a:gd name="connsiteX111" fmla="*/ 3040190 w 3189121"/>
                  <a:gd name="connsiteY111" fmla="*/ 862198 h 3351079"/>
                  <a:gd name="connsiteX112" fmla="*/ 3143793 w 3189121"/>
                  <a:gd name="connsiteY112" fmla="*/ 1078782 h 3351079"/>
                  <a:gd name="connsiteX113" fmla="*/ 3169193 w 3189121"/>
                  <a:gd name="connsiteY113" fmla="*/ 1113251 h 3351079"/>
                  <a:gd name="connsiteX114" fmla="*/ 3188048 w 3189121"/>
                  <a:gd name="connsiteY114" fmla="*/ 1151231 h 3351079"/>
                  <a:gd name="connsiteX115" fmla="*/ 3176946 w 3189121"/>
                  <a:gd name="connsiteY115" fmla="*/ 1196913 h 3351079"/>
                  <a:gd name="connsiteX116" fmla="*/ 3139041 w 3189121"/>
                  <a:gd name="connsiteY116" fmla="*/ 1198627 h 3351079"/>
                  <a:gd name="connsiteX117" fmla="*/ 3098814 w 3189121"/>
                  <a:gd name="connsiteY117" fmla="*/ 1143312 h 3351079"/>
                  <a:gd name="connsiteX118" fmla="*/ 3009378 w 3189121"/>
                  <a:gd name="connsiteY118" fmla="*/ 1028357 h 3351079"/>
                  <a:gd name="connsiteX119" fmla="*/ 3002812 w 3189121"/>
                  <a:gd name="connsiteY119" fmla="*/ 1098882 h 3351079"/>
                  <a:gd name="connsiteX120" fmla="*/ 3022928 w 3189121"/>
                  <a:gd name="connsiteY120" fmla="*/ 1171508 h 3351079"/>
                  <a:gd name="connsiteX121" fmla="*/ 2976353 w 3189121"/>
                  <a:gd name="connsiteY121" fmla="*/ 1332098 h 3351079"/>
                  <a:gd name="connsiteX122" fmla="*/ 2961400 w 3189121"/>
                  <a:gd name="connsiteY122" fmla="*/ 1351148 h 3351079"/>
                  <a:gd name="connsiteX123" fmla="*/ 2928431 w 3189121"/>
                  <a:gd name="connsiteY123" fmla="*/ 1354887 h 3351079"/>
                  <a:gd name="connsiteX124" fmla="*/ 2874628 w 3189121"/>
                  <a:gd name="connsiteY124" fmla="*/ 1353734 h 3351079"/>
                  <a:gd name="connsiteX125" fmla="*/ 2737156 w 3189121"/>
                  <a:gd name="connsiteY125" fmla="*/ 1352938 h 3351079"/>
                  <a:gd name="connsiteX126" fmla="*/ 2703274 w 3189121"/>
                  <a:gd name="connsiteY126" fmla="*/ 1292848 h 3351079"/>
                  <a:gd name="connsiteX127" fmla="*/ 2691005 w 3189121"/>
                  <a:gd name="connsiteY127" fmla="*/ 1268598 h 3351079"/>
                  <a:gd name="connsiteX128" fmla="*/ 2679701 w 3189121"/>
                  <a:gd name="connsiteY128" fmla="*/ 1256776 h 3351079"/>
                  <a:gd name="connsiteX129" fmla="*/ 2674100 w 3189121"/>
                  <a:gd name="connsiteY129" fmla="*/ 1236976 h 3351079"/>
                  <a:gd name="connsiteX130" fmla="*/ 2661193 w 3189121"/>
                  <a:gd name="connsiteY130" fmla="*/ 1267849 h 3351079"/>
                  <a:gd name="connsiteX131" fmla="*/ 2599036 w 3189121"/>
                  <a:gd name="connsiteY131" fmla="*/ 1269853 h 3351079"/>
                  <a:gd name="connsiteX132" fmla="*/ 2559593 w 3189121"/>
                  <a:gd name="connsiteY132" fmla="*/ 1198510 h 3351079"/>
                  <a:gd name="connsiteX133" fmla="*/ 2303915 w 3189121"/>
                  <a:gd name="connsiteY133" fmla="*/ 911859 h 3351079"/>
                  <a:gd name="connsiteX134" fmla="*/ 1528336 w 3189121"/>
                  <a:gd name="connsiteY134" fmla="*/ 693624 h 3351079"/>
                  <a:gd name="connsiteX135" fmla="*/ 1334043 w 3189121"/>
                  <a:gd name="connsiteY135" fmla="*/ 692949 h 3351079"/>
                  <a:gd name="connsiteX136" fmla="*/ 1230057 w 3189121"/>
                  <a:gd name="connsiteY136" fmla="*/ 737589 h 3351079"/>
                  <a:gd name="connsiteX137" fmla="*/ 823061 w 3189121"/>
                  <a:gd name="connsiteY137" fmla="*/ 981850 h 3351079"/>
                  <a:gd name="connsiteX138" fmla="*/ 524452 w 3189121"/>
                  <a:gd name="connsiteY138" fmla="*/ 1395598 h 3351079"/>
                  <a:gd name="connsiteX139" fmla="*/ 555277 w 3189121"/>
                  <a:gd name="connsiteY139" fmla="*/ 2217403 h 3351079"/>
                  <a:gd name="connsiteX140" fmla="*/ 931493 w 3189121"/>
                  <a:gd name="connsiteY140" fmla="*/ 2692825 h 3351079"/>
                  <a:gd name="connsiteX141" fmla="*/ 988867 w 3189121"/>
                  <a:gd name="connsiteY141" fmla="*/ 2732948 h 3351079"/>
                  <a:gd name="connsiteX142" fmla="*/ 1096504 w 3189121"/>
                  <a:gd name="connsiteY142" fmla="*/ 2796080 h 3351079"/>
                  <a:gd name="connsiteX143" fmla="*/ 2095093 w 3189121"/>
                  <a:gd name="connsiteY143" fmla="*/ 2869701 h 3351079"/>
                  <a:gd name="connsiteX144" fmla="*/ 2299243 w 3189121"/>
                  <a:gd name="connsiteY144" fmla="*/ 2766409 h 3351079"/>
                  <a:gd name="connsiteX145" fmla="*/ 2480948 w 3189121"/>
                  <a:gd name="connsiteY145" fmla="*/ 2657284 h 3351079"/>
                  <a:gd name="connsiteX146" fmla="*/ 2626998 w 3189121"/>
                  <a:gd name="connsiteY146" fmla="*/ 2542036 h 3351079"/>
                  <a:gd name="connsiteX147" fmla="*/ 2782023 w 3189121"/>
                  <a:gd name="connsiteY147" fmla="*/ 2386198 h 3351079"/>
                  <a:gd name="connsiteX148" fmla="*/ 2800893 w 3189121"/>
                  <a:gd name="connsiteY148" fmla="*/ 2393881 h 3351079"/>
                  <a:gd name="connsiteX149" fmla="*/ 2677847 w 3189121"/>
                  <a:gd name="connsiteY149" fmla="*/ 2552583 h 3351079"/>
                  <a:gd name="connsiteX150" fmla="*/ 2476804 w 3189121"/>
                  <a:gd name="connsiteY150" fmla="*/ 2739163 h 3351079"/>
                  <a:gd name="connsiteX151" fmla="*/ 2157891 w 3189121"/>
                  <a:gd name="connsiteY151" fmla="*/ 2933768 h 3351079"/>
                  <a:gd name="connsiteX152" fmla="*/ 1594393 w 3189121"/>
                  <a:gd name="connsiteY152" fmla="*/ 3005728 h 3351079"/>
                  <a:gd name="connsiteX153" fmla="*/ 1448343 w 3189121"/>
                  <a:gd name="connsiteY153" fmla="*/ 3011502 h 3351079"/>
                  <a:gd name="connsiteX154" fmla="*/ 2016668 w 3189121"/>
                  <a:gd name="connsiteY154" fmla="*/ 3005511 h 3351079"/>
                  <a:gd name="connsiteX155" fmla="*/ 2108938 w 3189121"/>
                  <a:gd name="connsiteY155" fmla="*/ 2987725 h 3351079"/>
                  <a:gd name="connsiteX156" fmla="*/ 2112113 w 3189121"/>
                  <a:gd name="connsiteY156" fmla="*/ 2976558 h 3351079"/>
                  <a:gd name="connsiteX157" fmla="*/ 2214189 w 3189121"/>
                  <a:gd name="connsiteY157" fmla="*/ 2935111 h 3351079"/>
                  <a:gd name="connsiteX158" fmla="*/ 2573601 w 3189121"/>
                  <a:gd name="connsiteY158" fmla="*/ 2678718 h 3351079"/>
                  <a:gd name="connsiteX159" fmla="*/ 2732471 w 3189121"/>
                  <a:gd name="connsiteY159" fmla="*/ 2542143 h 3351079"/>
                  <a:gd name="connsiteX160" fmla="*/ 2711445 w 3189121"/>
                  <a:gd name="connsiteY160" fmla="*/ 2579477 h 3351079"/>
                  <a:gd name="connsiteX161" fmla="*/ 2618139 w 3189121"/>
                  <a:gd name="connsiteY161" fmla="*/ 2688612 h 3351079"/>
                  <a:gd name="connsiteX162" fmla="*/ 2115093 w 3189121"/>
                  <a:gd name="connsiteY162" fmla="*/ 2995833 h 3351079"/>
                  <a:gd name="connsiteX163" fmla="*/ 2041677 w 3189121"/>
                  <a:gd name="connsiteY163" fmla="*/ 3029089 h 3351079"/>
                  <a:gd name="connsiteX164" fmla="*/ 1683293 w 3189121"/>
                  <a:gd name="connsiteY164" fmla="*/ 3071542 h 3351079"/>
                  <a:gd name="connsiteX165" fmla="*/ 1289593 w 3189121"/>
                  <a:gd name="connsiteY165" fmla="*/ 3016538 h 3351079"/>
                  <a:gd name="connsiteX166" fmla="*/ 871362 w 3189121"/>
                  <a:gd name="connsiteY166" fmla="*/ 2821133 h 3351079"/>
                  <a:gd name="connsiteX167" fmla="*/ 816560 w 3189121"/>
                  <a:gd name="connsiteY167" fmla="*/ 2795759 h 3351079"/>
                  <a:gd name="connsiteX168" fmla="*/ 1045118 w 3189121"/>
                  <a:gd name="connsiteY168" fmla="*/ 2949351 h 3351079"/>
                  <a:gd name="connsiteX169" fmla="*/ 1124493 w 3189121"/>
                  <a:gd name="connsiteY169" fmla="*/ 3003901 h 3351079"/>
                  <a:gd name="connsiteX170" fmla="*/ 1159418 w 3189121"/>
                  <a:gd name="connsiteY170" fmla="*/ 3036281 h 3351079"/>
                  <a:gd name="connsiteX171" fmla="*/ 2208250 w 3189121"/>
                  <a:gd name="connsiteY171" fmla="*/ 3058279 h 3351079"/>
                  <a:gd name="connsiteX172" fmla="*/ 2673893 w 3189121"/>
                  <a:gd name="connsiteY172" fmla="*/ 2754116 h 3351079"/>
                  <a:gd name="connsiteX173" fmla="*/ 2878184 w 3189121"/>
                  <a:gd name="connsiteY173" fmla="*/ 2510180 h 3351079"/>
                  <a:gd name="connsiteX174" fmla="*/ 2924718 w 3189121"/>
                  <a:gd name="connsiteY174" fmla="*/ 2468905 h 3351079"/>
                  <a:gd name="connsiteX175" fmla="*/ 2918368 w 3189121"/>
                  <a:gd name="connsiteY175" fmla="*/ 2521392 h 3351079"/>
                  <a:gd name="connsiteX176" fmla="*/ 2838993 w 3189121"/>
                  <a:gd name="connsiteY176" fmla="*/ 2658764 h 3351079"/>
                  <a:gd name="connsiteX177" fmla="*/ 2590863 w 3189121"/>
                  <a:gd name="connsiteY177" fmla="*/ 2919969 h 3351079"/>
                  <a:gd name="connsiteX178" fmla="*/ 2536036 w 3189121"/>
                  <a:gd name="connsiteY178" fmla="*/ 2984237 h 3351079"/>
                  <a:gd name="connsiteX179" fmla="*/ 2856015 w 3189121"/>
                  <a:gd name="connsiteY179" fmla="*/ 2671948 h 3351079"/>
                  <a:gd name="connsiteX180" fmla="*/ 2902752 w 3189121"/>
                  <a:gd name="connsiteY180" fmla="*/ 2648946 h 3351079"/>
                  <a:gd name="connsiteX181" fmla="*/ 2724955 w 3189121"/>
                  <a:gd name="connsiteY181" fmla="*/ 2869358 h 3351079"/>
                  <a:gd name="connsiteX182" fmla="*/ 2365580 w 3189121"/>
                  <a:gd name="connsiteY182" fmla="*/ 3135475 h 3351079"/>
                  <a:gd name="connsiteX183" fmla="*/ 2216693 w 3189121"/>
                  <a:gd name="connsiteY183" fmla="*/ 3205346 h 3351079"/>
                  <a:gd name="connsiteX184" fmla="*/ 1911950 w 3189121"/>
                  <a:gd name="connsiteY184" fmla="*/ 3300818 h 3351079"/>
                  <a:gd name="connsiteX185" fmla="*/ 1774458 w 3189121"/>
                  <a:gd name="connsiteY185" fmla="*/ 3336643 h 3351079"/>
                  <a:gd name="connsiteX186" fmla="*/ 1756989 w 3189121"/>
                  <a:gd name="connsiteY186" fmla="*/ 3334086 h 3351079"/>
                  <a:gd name="connsiteX187" fmla="*/ 1746224 w 3189121"/>
                  <a:gd name="connsiteY187" fmla="*/ 3339619 h 3351079"/>
                  <a:gd name="connsiteX188" fmla="*/ 1716011 w 3189121"/>
                  <a:gd name="connsiteY188" fmla="*/ 3339501 h 3351079"/>
                  <a:gd name="connsiteX189" fmla="*/ 1695993 w 3189121"/>
                  <a:gd name="connsiteY189" fmla="*/ 3337143 h 3351079"/>
                  <a:gd name="connsiteX190" fmla="*/ 1626139 w 3189121"/>
                  <a:gd name="connsiteY190" fmla="*/ 3335523 h 3351079"/>
                  <a:gd name="connsiteX191" fmla="*/ 1534064 w 3189121"/>
                  <a:gd name="connsiteY191" fmla="*/ 3318514 h 3351079"/>
                  <a:gd name="connsiteX192" fmla="*/ 1041943 w 3189121"/>
                  <a:gd name="connsiteY192" fmla="*/ 3207092 h 3351079"/>
                  <a:gd name="connsiteX193" fmla="*/ 137037 w 3189121"/>
                  <a:gd name="connsiteY193" fmla="*/ 2265548 h 3351079"/>
                  <a:gd name="connsiteX194" fmla="*/ 60666 w 3189121"/>
                  <a:gd name="connsiteY194" fmla="*/ 1760659 h 3351079"/>
                  <a:gd name="connsiteX195" fmla="*/ 197263 w 3189121"/>
                  <a:gd name="connsiteY195" fmla="*/ 1135526 h 3351079"/>
                  <a:gd name="connsiteX196" fmla="*/ 392284 w 3189121"/>
                  <a:gd name="connsiteY196" fmla="*/ 799415 h 3351079"/>
                  <a:gd name="connsiteX197" fmla="*/ 724485 w 3189121"/>
                  <a:gd name="connsiteY197" fmla="*/ 486081 h 3351079"/>
                  <a:gd name="connsiteX198" fmla="*/ 801448 w 3189121"/>
                  <a:gd name="connsiteY198" fmla="*/ 420620 h 3351079"/>
                  <a:gd name="connsiteX199" fmla="*/ 654782 w 3189121"/>
                  <a:gd name="connsiteY199" fmla="*/ 512746 h 3351079"/>
                  <a:gd name="connsiteX200" fmla="*/ 613392 w 3189121"/>
                  <a:gd name="connsiteY200" fmla="*/ 544698 h 3351079"/>
                  <a:gd name="connsiteX201" fmla="*/ 542581 w 3189121"/>
                  <a:gd name="connsiteY201" fmla="*/ 574888 h 3351079"/>
                  <a:gd name="connsiteX202" fmla="*/ 38947 w 3189121"/>
                  <a:gd name="connsiteY202" fmla="*/ 1284473 h 3351079"/>
                  <a:gd name="connsiteX203" fmla="*/ 728 w 3189121"/>
                  <a:gd name="connsiteY203" fmla="*/ 1322573 h 3351079"/>
                  <a:gd name="connsiteX204" fmla="*/ 20234 w 3189121"/>
                  <a:gd name="connsiteY204" fmla="*/ 1251218 h 3351079"/>
                  <a:gd name="connsiteX205" fmla="*/ 84209 w 3189121"/>
                  <a:gd name="connsiteY205" fmla="*/ 1120162 h 3351079"/>
                  <a:gd name="connsiteX206" fmla="*/ 199801 w 3189121"/>
                  <a:gd name="connsiteY206" fmla="*/ 881248 h 3351079"/>
                  <a:gd name="connsiteX207" fmla="*/ 433880 w 3189121"/>
                  <a:gd name="connsiteY207" fmla="*/ 625720 h 3351079"/>
                  <a:gd name="connsiteX208" fmla="*/ 540293 w 3189121"/>
                  <a:gd name="connsiteY208" fmla="*/ 523201 h 3351079"/>
                  <a:gd name="connsiteX209" fmla="*/ 817009 w 3189121"/>
                  <a:gd name="connsiteY209" fmla="*/ 339797 h 3351079"/>
                  <a:gd name="connsiteX210" fmla="*/ 834810 w 3189121"/>
                  <a:gd name="connsiteY210" fmla="*/ 354198 h 3351079"/>
                  <a:gd name="connsiteX211" fmla="*/ 840656 w 3189121"/>
                  <a:gd name="connsiteY211" fmla="*/ 335555 h 3351079"/>
                  <a:gd name="connsiteX212" fmla="*/ 845648 w 3189121"/>
                  <a:gd name="connsiteY212" fmla="*/ 309405 h 3351079"/>
                  <a:gd name="connsiteX213" fmla="*/ 857793 w 3189121"/>
                  <a:gd name="connsiteY213" fmla="*/ 315348 h 3351079"/>
                  <a:gd name="connsiteX214" fmla="*/ 871242 w 3189121"/>
                  <a:gd name="connsiteY214" fmla="*/ 328798 h 3351079"/>
                  <a:gd name="connsiteX215" fmla="*/ 876321 w 3189121"/>
                  <a:gd name="connsiteY215" fmla="*/ 315253 h 3351079"/>
                  <a:gd name="connsiteX216" fmla="*/ 891306 w 3189121"/>
                  <a:gd name="connsiteY216" fmla="*/ 284629 h 3351079"/>
                  <a:gd name="connsiteX217" fmla="*/ 927101 w 3189121"/>
                  <a:gd name="connsiteY217" fmla="*/ 291576 h 3351079"/>
                  <a:gd name="connsiteX218" fmla="*/ 959393 w 3189121"/>
                  <a:gd name="connsiteY218" fmla="*/ 274419 h 3351079"/>
                  <a:gd name="connsiteX219" fmla="*/ 978443 w 3189121"/>
                  <a:gd name="connsiteY219" fmla="*/ 241422 h 3351079"/>
                  <a:gd name="connsiteX220" fmla="*/ 1415656 w 3189121"/>
                  <a:gd name="connsiteY220" fmla="*/ 123299 h 3351079"/>
                  <a:gd name="connsiteX221" fmla="*/ 1537243 w 3189121"/>
                  <a:gd name="connsiteY221" fmla="*/ 100181 h 3351079"/>
                  <a:gd name="connsiteX222" fmla="*/ 1587378 w 3189121"/>
                  <a:gd name="connsiteY222" fmla="*/ 90765 h 3351079"/>
                  <a:gd name="connsiteX223" fmla="*/ 1633287 w 3189121"/>
                  <a:gd name="connsiteY223" fmla="*/ 979 h 3351079"/>
                  <a:gd name="connsiteX224" fmla="*/ 1655512 w 3189121"/>
                  <a:gd name="connsiteY224" fmla="*/ 23204 h 3351079"/>
                  <a:gd name="connsiteX225" fmla="*/ 1644399 w 3189121"/>
                  <a:gd name="connsiteY225" fmla="*/ 34317 h 3351079"/>
                  <a:gd name="connsiteX226" fmla="*/ 1622174 w 3189121"/>
                  <a:gd name="connsiteY226" fmla="*/ 12092 h 3351079"/>
                  <a:gd name="connsiteX227" fmla="*/ 1633287 w 3189121"/>
                  <a:gd name="connsiteY227" fmla="*/ 979 h 335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3189121" h="3351079">
                    <a:moveTo>
                      <a:pt x="2115093" y="3287898"/>
                    </a:moveTo>
                    <a:cubicBezTo>
                      <a:pt x="2129063" y="3287898"/>
                      <a:pt x="2140493" y="3293613"/>
                      <a:pt x="2140493" y="3300598"/>
                    </a:cubicBezTo>
                    <a:cubicBezTo>
                      <a:pt x="2140493" y="3307583"/>
                      <a:pt x="2129063" y="3313298"/>
                      <a:pt x="2115093" y="3313298"/>
                    </a:cubicBezTo>
                    <a:cubicBezTo>
                      <a:pt x="2101123" y="3313298"/>
                      <a:pt x="2089693" y="3307583"/>
                      <a:pt x="2089693" y="3300598"/>
                    </a:cubicBezTo>
                    <a:cubicBezTo>
                      <a:pt x="2089693" y="3293613"/>
                      <a:pt x="2101123" y="3287898"/>
                      <a:pt x="2115093" y="3287898"/>
                    </a:cubicBezTo>
                    <a:close/>
                    <a:moveTo>
                      <a:pt x="1993868" y="3205214"/>
                    </a:moveTo>
                    <a:cubicBezTo>
                      <a:pt x="1992141" y="3204964"/>
                      <a:pt x="1993252" y="3205480"/>
                      <a:pt x="1997618" y="3206821"/>
                    </a:cubicBezTo>
                    <a:cubicBezTo>
                      <a:pt x="2006349" y="3209504"/>
                      <a:pt x="2017303" y="3211698"/>
                      <a:pt x="2021960" y="3211698"/>
                    </a:cubicBezTo>
                    <a:lnTo>
                      <a:pt x="2023488" y="3211919"/>
                    </a:lnTo>
                    <a:lnTo>
                      <a:pt x="2024771" y="3212211"/>
                    </a:lnTo>
                    <a:cubicBezTo>
                      <a:pt x="2029183" y="3213094"/>
                      <a:pt x="2031776" y="3213454"/>
                      <a:pt x="2031485" y="3213075"/>
                    </a:cubicBezTo>
                    <a:lnTo>
                      <a:pt x="2023488" y="3211919"/>
                    </a:lnTo>
                    <a:lnTo>
                      <a:pt x="2007143" y="3208199"/>
                    </a:lnTo>
                    <a:cubicBezTo>
                      <a:pt x="2000158" y="3206479"/>
                      <a:pt x="1995594" y="3205464"/>
                      <a:pt x="1993868" y="3205214"/>
                    </a:cubicBezTo>
                    <a:close/>
                    <a:moveTo>
                      <a:pt x="2166581" y="3161670"/>
                    </a:moveTo>
                    <a:cubicBezTo>
                      <a:pt x="2158831" y="3162813"/>
                      <a:pt x="2147592" y="3168544"/>
                      <a:pt x="2133637" y="3178748"/>
                    </a:cubicBezTo>
                    <a:cubicBezTo>
                      <a:pt x="2110804" y="3195444"/>
                      <a:pt x="2111468" y="3196169"/>
                      <a:pt x="2143909" y="3189967"/>
                    </a:cubicBezTo>
                    <a:cubicBezTo>
                      <a:pt x="2162985" y="3186320"/>
                      <a:pt x="2178593" y="3178288"/>
                      <a:pt x="2178593" y="3172117"/>
                    </a:cubicBezTo>
                    <a:cubicBezTo>
                      <a:pt x="2178593" y="3163971"/>
                      <a:pt x="2174331" y="3160527"/>
                      <a:pt x="2166581" y="3161670"/>
                    </a:cubicBezTo>
                    <a:close/>
                    <a:moveTo>
                      <a:pt x="2223043" y="3135498"/>
                    </a:moveTo>
                    <a:cubicBezTo>
                      <a:pt x="2212566" y="3135498"/>
                      <a:pt x="2203993" y="3141213"/>
                      <a:pt x="2203993" y="3148198"/>
                    </a:cubicBezTo>
                    <a:cubicBezTo>
                      <a:pt x="2203993" y="3155183"/>
                      <a:pt x="2212566" y="3160898"/>
                      <a:pt x="2223043" y="3160898"/>
                    </a:cubicBezTo>
                    <a:cubicBezTo>
                      <a:pt x="2233520" y="3160898"/>
                      <a:pt x="2242093" y="3155183"/>
                      <a:pt x="2242093" y="3148198"/>
                    </a:cubicBezTo>
                    <a:cubicBezTo>
                      <a:pt x="2242093" y="3141213"/>
                      <a:pt x="2233520" y="3135498"/>
                      <a:pt x="2223043" y="3135498"/>
                    </a:cubicBezTo>
                    <a:close/>
                    <a:moveTo>
                      <a:pt x="2506570" y="2981347"/>
                    </a:moveTo>
                    <a:cubicBezTo>
                      <a:pt x="2496998" y="2976377"/>
                      <a:pt x="2467843" y="2988236"/>
                      <a:pt x="2438943" y="3008854"/>
                    </a:cubicBezTo>
                    <a:cubicBezTo>
                      <a:pt x="2411003" y="3028788"/>
                      <a:pt x="2360997" y="3062756"/>
                      <a:pt x="2327818" y="3084339"/>
                    </a:cubicBezTo>
                    <a:cubicBezTo>
                      <a:pt x="2256580" y="3130680"/>
                      <a:pt x="2246067" y="3160451"/>
                      <a:pt x="2315118" y="3120301"/>
                    </a:cubicBezTo>
                    <a:cubicBezTo>
                      <a:pt x="2395143" y="3073771"/>
                      <a:pt x="2511310" y="3002497"/>
                      <a:pt x="2517524" y="2996115"/>
                    </a:cubicBezTo>
                    <a:cubicBezTo>
                      <a:pt x="2520755" y="2992798"/>
                      <a:pt x="2515826" y="2986152"/>
                      <a:pt x="2506570" y="2981347"/>
                    </a:cubicBezTo>
                    <a:close/>
                    <a:moveTo>
                      <a:pt x="393182" y="2197072"/>
                    </a:moveTo>
                    <a:cubicBezTo>
                      <a:pt x="392239" y="2196923"/>
                      <a:pt x="393358" y="2203574"/>
                      <a:pt x="395716" y="2216894"/>
                    </a:cubicBezTo>
                    <a:cubicBezTo>
                      <a:pt x="400091" y="2241606"/>
                      <a:pt x="414125" y="2280198"/>
                      <a:pt x="438809" y="2335398"/>
                    </a:cubicBezTo>
                    <a:cubicBezTo>
                      <a:pt x="457032" y="2376147"/>
                      <a:pt x="532048" y="2495776"/>
                      <a:pt x="560821" y="2529971"/>
                    </a:cubicBezTo>
                    <a:cubicBezTo>
                      <a:pt x="577471" y="2549758"/>
                      <a:pt x="591093" y="2570619"/>
                      <a:pt x="591093" y="2576328"/>
                    </a:cubicBezTo>
                    <a:cubicBezTo>
                      <a:pt x="591093" y="2582038"/>
                      <a:pt x="634412" y="2631606"/>
                      <a:pt x="687356" y="2686479"/>
                    </a:cubicBezTo>
                    <a:cubicBezTo>
                      <a:pt x="740301" y="2741352"/>
                      <a:pt x="783210" y="2780533"/>
                      <a:pt x="782708" y="2773548"/>
                    </a:cubicBezTo>
                    <a:cubicBezTo>
                      <a:pt x="782207" y="2766563"/>
                      <a:pt x="740318" y="2716898"/>
                      <a:pt x="689620" y="2663181"/>
                    </a:cubicBezTo>
                    <a:cubicBezTo>
                      <a:pt x="638923" y="2609465"/>
                      <a:pt x="585126" y="2549293"/>
                      <a:pt x="570073" y="2529468"/>
                    </a:cubicBezTo>
                    <a:cubicBezTo>
                      <a:pt x="544796" y="2496178"/>
                      <a:pt x="431149" y="2284315"/>
                      <a:pt x="403022" y="2218049"/>
                    </a:cubicBezTo>
                    <a:cubicBezTo>
                      <a:pt x="397131" y="2204170"/>
                      <a:pt x="394125" y="2197221"/>
                      <a:pt x="393182" y="2197072"/>
                    </a:cubicBezTo>
                    <a:close/>
                    <a:moveTo>
                      <a:pt x="353803" y="2073312"/>
                    </a:moveTo>
                    <a:cubicBezTo>
                      <a:pt x="352354" y="2072450"/>
                      <a:pt x="351932" y="2079576"/>
                      <a:pt x="351543" y="2094098"/>
                    </a:cubicBezTo>
                    <a:cubicBezTo>
                      <a:pt x="351076" y="2111561"/>
                      <a:pt x="359458" y="2140136"/>
                      <a:pt x="370170" y="2157598"/>
                    </a:cubicBezTo>
                    <a:cubicBezTo>
                      <a:pt x="383101" y="2178677"/>
                      <a:pt x="386690" y="2180811"/>
                      <a:pt x="380849" y="2163948"/>
                    </a:cubicBezTo>
                    <a:cubicBezTo>
                      <a:pt x="376010" y="2149978"/>
                      <a:pt x="367628" y="2121403"/>
                      <a:pt x="362222" y="2100448"/>
                    </a:cubicBezTo>
                    <a:cubicBezTo>
                      <a:pt x="357726" y="2083022"/>
                      <a:pt x="355251" y="2074173"/>
                      <a:pt x="353803" y="2073312"/>
                    </a:cubicBezTo>
                    <a:close/>
                    <a:moveTo>
                      <a:pt x="330743" y="1636898"/>
                    </a:moveTo>
                    <a:cubicBezTo>
                      <a:pt x="327250" y="1636898"/>
                      <a:pt x="322749" y="1698334"/>
                      <a:pt x="320740" y="1773423"/>
                    </a:cubicBezTo>
                    <a:cubicBezTo>
                      <a:pt x="318564" y="1854760"/>
                      <a:pt x="318644" y="1856043"/>
                      <a:pt x="320939" y="1776598"/>
                    </a:cubicBezTo>
                    <a:cubicBezTo>
                      <a:pt x="323057" y="1703256"/>
                      <a:pt x="327559" y="1641819"/>
                      <a:pt x="330942" y="1640073"/>
                    </a:cubicBezTo>
                    <a:cubicBezTo>
                      <a:pt x="334325" y="1638327"/>
                      <a:pt x="334236" y="1636898"/>
                      <a:pt x="330743" y="1636898"/>
                    </a:cubicBezTo>
                    <a:close/>
                    <a:moveTo>
                      <a:pt x="2990829" y="977066"/>
                    </a:moveTo>
                    <a:cubicBezTo>
                      <a:pt x="2984251" y="975130"/>
                      <a:pt x="2978693" y="978211"/>
                      <a:pt x="2978693" y="987643"/>
                    </a:cubicBezTo>
                    <a:cubicBezTo>
                      <a:pt x="2978693" y="993773"/>
                      <a:pt x="2987266" y="1005902"/>
                      <a:pt x="2997743" y="1014598"/>
                    </a:cubicBezTo>
                    <a:cubicBezTo>
                      <a:pt x="3018421" y="1031759"/>
                      <a:pt x="3021006" y="1027654"/>
                      <a:pt x="3009084" y="996587"/>
                    </a:cubicBezTo>
                    <a:cubicBezTo>
                      <a:pt x="3005004" y="985954"/>
                      <a:pt x="2997406" y="979002"/>
                      <a:pt x="2990829" y="977066"/>
                    </a:cubicBezTo>
                    <a:close/>
                    <a:moveTo>
                      <a:pt x="2681406" y="498909"/>
                    </a:moveTo>
                    <a:cubicBezTo>
                      <a:pt x="2679188" y="497539"/>
                      <a:pt x="2677711" y="500952"/>
                      <a:pt x="2676563" y="508895"/>
                    </a:cubicBezTo>
                    <a:cubicBezTo>
                      <a:pt x="2674867" y="520637"/>
                      <a:pt x="2679836" y="534172"/>
                      <a:pt x="2687607" y="538975"/>
                    </a:cubicBezTo>
                    <a:cubicBezTo>
                      <a:pt x="2697549" y="545119"/>
                      <a:pt x="2698462" y="538793"/>
                      <a:pt x="2690691" y="517627"/>
                    </a:cubicBezTo>
                    <a:cubicBezTo>
                      <a:pt x="2686582" y="506434"/>
                      <a:pt x="2683623" y="500280"/>
                      <a:pt x="2681406" y="498909"/>
                    </a:cubicBezTo>
                    <a:close/>
                    <a:moveTo>
                      <a:pt x="2511968" y="393568"/>
                    </a:moveTo>
                    <a:cubicBezTo>
                      <a:pt x="2509640" y="393568"/>
                      <a:pt x="2508793" y="396531"/>
                      <a:pt x="2508793" y="402458"/>
                    </a:cubicBezTo>
                    <a:cubicBezTo>
                      <a:pt x="2508793" y="410840"/>
                      <a:pt x="2515651" y="417698"/>
                      <a:pt x="2524033" y="417698"/>
                    </a:cubicBezTo>
                    <a:cubicBezTo>
                      <a:pt x="2535886" y="417698"/>
                      <a:pt x="2535886" y="414311"/>
                      <a:pt x="2524033" y="402458"/>
                    </a:cubicBezTo>
                    <a:cubicBezTo>
                      <a:pt x="2518107" y="396531"/>
                      <a:pt x="2514297" y="393568"/>
                      <a:pt x="2511968" y="393568"/>
                    </a:cubicBezTo>
                    <a:close/>
                    <a:moveTo>
                      <a:pt x="1235325" y="237647"/>
                    </a:moveTo>
                    <a:cubicBezTo>
                      <a:pt x="1236173" y="237519"/>
                      <a:pt x="1234724" y="237554"/>
                      <a:pt x="1230772" y="237783"/>
                    </a:cubicBezTo>
                    <a:lnTo>
                      <a:pt x="1226981" y="238406"/>
                    </a:lnTo>
                    <a:lnTo>
                      <a:pt x="1226093" y="238487"/>
                    </a:lnTo>
                    <a:lnTo>
                      <a:pt x="1224778" y="238768"/>
                    </a:lnTo>
                    <a:lnTo>
                      <a:pt x="1179164" y="246266"/>
                    </a:lnTo>
                    <a:cubicBezTo>
                      <a:pt x="1117834" y="260157"/>
                      <a:pt x="1035234" y="287851"/>
                      <a:pt x="1002452" y="307609"/>
                    </a:cubicBezTo>
                    <a:cubicBezTo>
                      <a:pt x="973748" y="324910"/>
                      <a:pt x="917661" y="354488"/>
                      <a:pt x="877817" y="373338"/>
                    </a:cubicBezTo>
                    <a:cubicBezTo>
                      <a:pt x="837972" y="392187"/>
                      <a:pt x="808021" y="410259"/>
                      <a:pt x="811259" y="413497"/>
                    </a:cubicBezTo>
                    <a:cubicBezTo>
                      <a:pt x="814497" y="416735"/>
                      <a:pt x="853438" y="398202"/>
                      <a:pt x="897794" y="372312"/>
                    </a:cubicBezTo>
                    <a:cubicBezTo>
                      <a:pt x="964609" y="333314"/>
                      <a:pt x="1134384" y="262638"/>
                      <a:pt x="1203318" y="243360"/>
                    </a:cubicBezTo>
                    <a:lnTo>
                      <a:pt x="1224778" y="238768"/>
                    </a:lnTo>
                    <a:lnTo>
                      <a:pt x="1226981" y="238406"/>
                    </a:lnTo>
                    <a:close/>
                    <a:moveTo>
                      <a:pt x="1244568" y="220714"/>
                    </a:moveTo>
                    <a:cubicBezTo>
                      <a:pt x="1242841" y="220464"/>
                      <a:pt x="1243952" y="220980"/>
                      <a:pt x="1248318" y="222321"/>
                    </a:cubicBezTo>
                    <a:cubicBezTo>
                      <a:pt x="1257049" y="225003"/>
                      <a:pt x="1268003" y="227198"/>
                      <a:pt x="1272660" y="227198"/>
                    </a:cubicBezTo>
                    <a:lnTo>
                      <a:pt x="1274188" y="227419"/>
                    </a:lnTo>
                    <a:lnTo>
                      <a:pt x="1275471" y="227711"/>
                    </a:lnTo>
                    <a:cubicBezTo>
                      <a:pt x="1279883" y="228595"/>
                      <a:pt x="1282476" y="228954"/>
                      <a:pt x="1282185" y="228575"/>
                    </a:cubicBezTo>
                    <a:lnTo>
                      <a:pt x="1274188" y="227419"/>
                    </a:lnTo>
                    <a:lnTo>
                      <a:pt x="1257843" y="223699"/>
                    </a:lnTo>
                    <a:cubicBezTo>
                      <a:pt x="1250858" y="221979"/>
                      <a:pt x="1246294" y="220964"/>
                      <a:pt x="1244568" y="220714"/>
                    </a:cubicBezTo>
                    <a:close/>
                    <a:moveTo>
                      <a:pt x="1587378" y="90765"/>
                    </a:moveTo>
                    <a:cubicBezTo>
                      <a:pt x="1600983" y="91540"/>
                      <a:pt x="1640987" y="91651"/>
                      <a:pt x="1676278" y="91012"/>
                    </a:cubicBezTo>
                    <a:cubicBezTo>
                      <a:pt x="1711569" y="90372"/>
                      <a:pt x="1776939" y="101108"/>
                      <a:pt x="1821546" y="114869"/>
                    </a:cubicBezTo>
                    <a:cubicBezTo>
                      <a:pt x="1877411" y="132103"/>
                      <a:pt x="1930831" y="138839"/>
                      <a:pt x="1993214" y="136516"/>
                    </a:cubicBezTo>
                    <a:cubicBezTo>
                      <a:pt x="2079881" y="133288"/>
                      <a:pt x="2125094" y="143158"/>
                      <a:pt x="2107575" y="161481"/>
                    </a:cubicBezTo>
                    <a:cubicBezTo>
                      <a:pt x="2091573" y="178217"/>
                      <a:pt x="2102822" y="195476"/>
                      <a:pt x="2130977" y="197385"/>
                    </a:cubicBezTo>
                    <a:cubicBezTo>
                      <a:pt x="2164316" y="199645"/>
                      <a:pt x="2207723" y="217811"/>
                      <a:pt x="2261143" y="251858"/>
                    </a:cubicBezTo>
                    <a:cubicBezTo>
                      <a:pt x="2282098" y="265214"/>
                      <a:pt x="2317996" y="279417"/>
                      <a:pt x="2340917" y="283420"/>
                    </a:cubicBezTo>
                    <a:cubicBezTo>
                      <a:pt x="2363837" y="287423"/>
                      <a:pt x="2385796" y="299053"/>
                      <a:pt x="2389715" y="309265"/>
                    </a:cubicBezTo>
                    <a:cubicBezTo>
                      <a:pt x="2393633" y="319476"/>
                      <a:pt x="2406313" y="329360"/>
                      <a:pt x="2417891" y="331229"/>
                    </a:cubicBezTo>
                    <a:lnTo>
                      <a:pt x="2451643" y="336598"/>
                    </a:lnTo>
                    <a:cubicBezTo>
                      <a:pt x="2486706" y="342037"/>
                      <a:pt x="2513280" y="358581"/>
                      <a:pt x="2560382" y="404291"/>
                    </a:cubicBezTo>
                    <a:cubicBezTo>
                      <a:pt x="2590502" y="433522"/>
                      <a:pt x="2619599" y="451468"/>
                      <a:pt x="2630246" y="447382"/>
                    </a:cubicBezTo>
                    <a:cubicBezTo>
                      <a:pt x="2640282" y="443531"/>
                      <a:pt x="2648493" y="447044"/>
                      <a:pt x="2648493" y="455189"/>
                    </a:cubicBezTo>
                    <a:cubicBezTo>
                      <a:pt x="2648493" y="463333"/>
                      <a:pt x="2653513" y="466894"/>
                      <a:pt x="2659649" y="463102"/>
                    </a:cubicBezTo>
                    <a:cubicBezTo>
                      <a:pt x="2665785" y="459310"/>
                      <a:pt x="2698323" y="481832"/>
                      <a:pt x="2731956" y="513152"/>
                    </a:cubicBezTo>
                    <a:cubicBezTo>
                      <a:pt x="2765588" y="544473"/>
                      <a:pt x="2796234" y="570098"/>
                      <a:pt x="2800057" y="570098"/>
                    </a:cubicBezTo>
                    <a:cubicBezTo>
                      <a:pt x="2814571" y="570098"/>
                      <a:pt x="2953052" y="725314"/>
                      <a:pt x="2947112" y="734925"/>
                    </a:cubicBezTo>
                    <a:cubicBezTo>
                      <a:pt x="2943684" y="740472"/>
                      <a:pt x="2952987" y="748177"/>
                      <a:pt x="2967785" y="752046"/>
                    </a:cubicBezTo>
                    <a:cubicBezTo>
                      <a:pt x="2984032" y="756295"/>
                      <a:pt x="2992025" y="766033"/>
                      <a:pt x="2987960" y="776627"/>
                    </a:cubicBezTo>
                    <a:cubicBezTo>
                      <a:pt x="2984257" y="786276"/>
                      <a:pt x="2992087" y="800953"/>
                      <a:pt x="3005360" y="809242"/>
                    </a:cubicBezTo>
                    <a:cubicBezTo>
                      <a:pt x="3018633" y="817531"/>
                      <a:pt x="3029493" y="832837"/>
                      <a:pt x="3029493" y="843256"/>
                    </a:cubicBezTo>
                    <a:cubicBezTo>
                      <a:pt x="3029493" y="853674"/>
                      <a:pt x="3034307" y="862198"/>
                      <a:pt x="3040190" y="862198"/>
                    </a:cubicBezTo>
                    <a:cubicBezTo>
                      <a:pt x="3052962" y="862198"/>
                      <a:pt x="3143793" y="1052083"/>
                      <a:pt x="3143793" y="1078782"/>
                    </a:cubicBezTo>
                    <a:cubicBezTo>
                      <a:pt x="3143793" y="1089015"/>
                      <a:pt x="3155223" y="1104526"/>
                      <a:pt x="3169193" y="1113251"/>
                    </a:cubicBezTo>
                    <a:cubicBezTo>
                      <a:pt x="3184696" y="1122933"/>
                      <a:pt x="3192043" y="1137731"/>
                      <a:pt x="3188048" y="1151231"/>
                    </a:cubicBezTo>
                    <a:cubicBezTo>
                      <a:pt x="3184449" y="1163395"/>
                      <a:pt x="3179453" y="1183952"/>
                      <a:pt x="3176946" y="1196913"/>
                    </a:cubicBezTo>
                    <a:cubicBezTo>
                      <a:pt x="3172596" y="1219404"/>
                      <a:pt x="3170870" y="1219482"/>
                      <a:pt x="3139041" y="1198627"/>
                    </a:cubicBezTo>
                    <a:cubicBezTo>
                      <a:pt x="3120699" y="1186609"/>
                      <a:pt x="3102597" y="1161718"/>
                      <a:pt x="3098814" y="1143312"/>
                    </a:cubicBezTo>
                    <a:cubicBezTo>
                      <a:pt x="3091628" y="1108351"/>
                      <a:pt x="3022247" y="1019174"/>
                      <a:pt x="3009378" y="1028357"/>
                    </a:cubicBezTo>
                    <a:cubicBezTo>
                      <a:pt x="3005299" y="1031267"/>
                      <a:pt x="3002345" y="1063003"/>
                      <a:pt x="3002812" y="1098882"/>
                    </a:cubicBezTo>
                    <a:cubicBezTo>
                      <a:pt x="3003412" y="1144897"/>
                      <a:pt x="3009338" y="1166293"/>
                      <a:pt x="3022928" y="1171508"/>
                    </a:cubicBezTo>
                    <a:cubicBezTo>
                      <a:pt x="3067474" y="1188602"/>
                      <a:pt x="3025857" y="1332098"/>
                      <a:pt x="2976353" y="1332098"/>
                    </a:cubicBezTo>
                    <a:cubicBezTo>
                      <a:pt x="2961782" y="1332098"/>
                      <a:pt x="2956616" y="1338679"/>
                      <a:pt x="2961400" y="1351148"/>
                    </a:cubicBezTo>
                    <a:cubicBezTo>
                      <a:pt x="2970243" y="1374193"/>
                      <a:pt x="2961020" y="1375239"/>
                      <a:pt x="2928431" y="1354887"/>
                    </a:cubicBezTo>
                    <a:cubicBezTo>
                      <a:pt x="2910081" y="1343427"/>
                      <a:pt x="2896547" y="1343137"/>
                      <a:pt x="2874628" y="1353734"/>
                    </a:cubicBezTo>
                    <a:cubicBezTo>
                      <a:pt x="2798758" y="1390415"/>
                      <a:pt x="2779090" y="1390301"/>
                      <a:pt x="2737156" y="1352938"/>
                    </a:cubicBezTo>
                    <a:cubicBezTo>
                      <a:pt x="2710133" y="1328861"/>
                      <a:pt x="2699013" y="1309140"/>
                      <a:pt x="2703274" y="1292848"/>
                    </a:cubicBezTo>
                    <a:cubicBezTo>
                      <a:pt x="2707384" y="1277129"/>
                      <a:pt x="2703068" y="1268598"/>
                      <a:pt x="2691005" y="1268598"/>
                    </a:cubicBezTo>
                    <a:cubicBezTo>
                      <a:pt x="2680769" y="1268598"/>
                      <a:pt x="2675682" y="1263278"/>
                      <a:pt x="2679701" y="1256776"/>
                    </a:cubicBezTo>
                    <a:cubicBezTo>
                      <a:pt x="2683719" y="1250273"/>
                      <a:pt x="2681199" y="1241363"/>
                      <a:pt x="2674100" y="1236976"/>
                    </a:cubicBezTo>
                    <a:cubicBezTo>
                      <a:pt x="2666432" y="1232237"/>
                      <a:pt x="2661193" y="1244767"/>
                      <a:pt x="2661193" y="1267849"/>
                    </a:cubicBezTo>
                    <a:cubicBezTo>
                      <a:pt x="2661193" y="1316215"/>
                      <a:pt x="2649085" y="1316605"/>
                      <a:pt x="2599036" y="1269853"/>
                    </a:cubicBezTo>
                    <a:cubicBezTo>
                      <a:pt x="2573636" y="1246125"/>
                      <a:pt x="2559593" y="1220726"/>
                      <a:pt x="2559593" y="1198510"/>
                    </a:cubicBezTo>
                    <a:cubicBezTo>
                      <a:pt x="2559593" y="1153578"/>
                      <a:pt x="2405559" y="980883"/>
                      <a:pt x="2303915" y="911859"/>
                    </a:cubicBezTo>
                    <a:cubicBezTo>
                      <a:pt x="2061768" y="747420"/>
                      <a:pt x="1874866" y="694829"/>
                      <a:pt x="1528336" y="693624"/>
                    </a:cubicBezTo>
                    <a:lnTo>
                      <a:pt x="1334043" y="692949"/>
                    </a:lnTo>
                    <a:lnTo>
                      <a:pt x="1230057" y="737589"/>
                    </a:lnTo>
                    <a:cubicBezTo>
                      <a:pt x="958918" y="853986"/>
                      <a:pt x="921837" y="876241"/>
                      <a:pt x="823061" y="981850"/>
                    </a:cubicBezTo>
                    <a:cubicBezTo>
                      <a:pt x="617418" y="1201721"/>
                      <a:pt x="575513" y="1259784"/>
                      <a:pt x="524452" y="1395598"/>
                    </a:cubicBezTo>
                    <a:cubicBezTo>
                      <a:pt x="438882" y="1623204"/>
                      <a:pt x="450637" y="1936625"/>
                      <a:pt x="555277" y="2217403"/>
                    </a:cubicBezTo>
                    <a:cubicBezTo>
                      <a:pt x="609164" y="2361998"/>
                      <a:pt x="817245" y="2624949"/>
                      <a:pt x="931493" y="2692825"/>
                    </a:cubicBezTo>
                    <a:cubicBezTo>
                      <a:pt x="954566" y="2706533"/>
                      <a:pt x="980384" y="2724589"/>
                      <a:pt x="988867" y="2732948"/>
                    </a:cubicBezTo>
                    <a:cubicBezTo>
                      <a:pt x="997350" y="2741308"/>
                      <a:pt x="1045786" y="2769717"/>
                      <a:pt x="1096504" y="2796080"/>
                    </a:cubicBezTo>
                    <a:cubicBezTo>
                      <a:pt x="1407617" y="2957794"/>
                      <a:pt x="1808152" y="2987323"/>
                      <a:pt x="2095093" y="2869701"/>
                    </a:cubicBezTo>
                    <a:cubicBezTo>
                      <a:pt x="2158481" y="2843717"/>
                      <a:pt x="2250348" y="2797236"/>
                      <a:pt x="2299243" y="2766409"/>
                    </a:cubicBezTo>
                    <a:cubicBezTo>
                      <a:pt x="2348138" y="2735582"/>
                      <a:pt x="2429905" y="2686476"/>
                      <a:pt x="2480948" y="2657284"/>
                    </a:cubicBezTo>
                    <a:cubicBezTo>
                      <a:pt x="2534944" y="2626403"/>
                      <a:pt x="2596020" y="2578208"/>
                      <a:pt x="2626998" y="2542036"/>
                    </a:cubicBezTo>
                    <a:cubicBezTo>
                      <a:pt x="2739993" y="2410098"/>
                      <a:pt x="2763768" y="2386198"/>
                      <a:pt x="2782023" y="2386198"/>
                    </a:cubicBezTo>
                    <a:cubicBezTo>
                      <a:pt x="2792402" y="2386198"/>
                      <a:pt x="2800893" y="2389655"/>
                      <a:pt x="2800893" y="2393881"/>
                    </a:cubicBezTo>
                    <a:cubicBezTo>
                      <a:pt x="2800893" y="2413600"/>
                      <a:pt x="2721212" y="2516371"/>
                      <a:pt x="2677847" y="2552583"/>
                    </a:cubicBezTo>
                    <a:cubicBezTo>
                      <a:pt x="2627476" y="2594647"/>
                      <a:pt x="2563805" y="2653737"/>
                      <a:pt x="2476804" y="2739163"/>
                    </a:cubicBezTo>
                    <a:cubicBezTo>
                      <a:pt x="2411004" y="2803772"/>
                      <a:pt x="2274467" y="2887089"/>
                      <a:pt x="2157891" y="2933768"/>
                    </a:cubicBezTo>
                    <a:cubicBezTo>
                      <a:pt x="2024156" y="2987318"/>
                      <a:pt x="1822360" y="3013088"/>
                      <a:pt x="1594393" y="3005728"/>
                    </a:cubicBezTo>
                    <a:cubicBezTo>
                      <a:pt x="1471418" y="3001758"/>
                      <a:pt x="1422900" y="3003676"/>
                      <a:pt x="1448343" y="3011502"/>
                    </a:cubicBezTo>
                    <a:cubicBezTo>
                      <a:pt x="1513367" y="3031501"/>
                      <a:pt x="1906452" y="3027358"/>
                      <a:pt x="2016668" y="3005511"/>
                    </a:cubicBezTo>
                    <a:cubicBezTo>
                      <a:pt x="2070802" y="2994781"/>
                      <a:pt x="2112323" y="2986777"/>
                      <a:pt x="2108938" y="2987725"/>
                    </a:cubicBezTo>
                    <a:cubicBezTo>
                      <a:pt x="2105552" y="2988673"/>
                      <a:pt x="2106981" y="2983648"/>
                      <a:pt x="2112113" y="2976558"/>
                    </a:cubicBezTo>
                    <a:cubicBezTo>
                      <a:pt x="2117244" y="2969469"/>
                      <a:pt x="2163179" y="2950818"/>
                      <a:pt x="2214189" y="2935111"/>
                    </a:cubicBezTo>
                    <a:cubicBezTo>
                      <a:pt x="2320117" y="2902494"/>
                      <a:pt x="2418791" y="2832103"/>
                      <a:pt x="2573601" y="2678718"/>
                    </a:cubicBezTo>
                    <a:cubicBezTo>
                      <a:pt x="2708191" y="2545367"/>
                      <a:pt x="2722981" y="2532653"/>
                      <a:pt x="2732471" y="2542143"/>
                    </a:cubicBezTo>
                    <a:cubicBezTo>
                      <a:pt x="2737071" y="2546742"/>
                      <a:pt x="2727609" y="2563542"/>
                      <a:pt x="2711445" y="2579477"/>
                    </a:cubicBezTo>
                    <a:cubicBezTo>
                      <a:pt x="2695281" y="2595411"/>
                      <a:pt x="2653293" y="2644522"/>
                      <a:pt x="2618139" y="2688612"/>
                    </a:cubicBezTo>
                    <a:cubicBezTo>
                      <a:pt x="2507667" y="2827164"/>
                      <a:pt x="2319645" y="2941993"/>
                      <a:pt x="2115093" y="2995833"/>
                    </a:cubicBezTo>
                    <a:cubicBezTo>
                      <a:pt x="2083660" y="3004107"/>
                      <a:pt x="2050623" y="3019072"/>
                      <a:pt x="2041677" y="3029089"/>
                    </a:cubicBezTo>
                    <a:cubicBezTo>
                      <a:pt x="2021838" y="3051302"/>
                      <a:pt x="1851118" y="3071525"/>
                      <a:pt x="1683293" y="3071542"/>
                    </a:cubicBezTo>
                    <a:cubicBezTo>
                      <a:pt x="1557549" y="3071555"/>
                      <a:pt x="1387552" y="3047805"/>
                      <a:pt x="1289593" y="3016538"/>
                    </a:cubicBezTo>
                    <a:cubicBezTo>
                      <a:pt x="1183735" y="2982751"/>
                      <a:pt x="949390" y="2873261"/>
                      <a:pt x="871362" y="2821133"/>
                    </a:cubicBezTo>
                    <a:cubicBezTo>
                      <a:pt x="847393" y="2805120"/>
                      <a:pt x="822732" y="2793702"/>
                      <a:pt x="816560" y="2795759"/>
                    </a:cubicBezTo>
                    <a:cubicBezTo>
                      <a:pt x="799319" y="2801506"/>
                      <a:pt x="955986" y="2906787"/>
                      <a:pt x="1045118" y="2949351"/>
                    </a:cubicBezTo>
                    <a:cubicBezTo>
                      <a:pt x="1088774" y="2970199"/>
                      <a:pt x="1124493" y="2994747"/>
                      <a:pt x="1124493" y="3003901"/>
                    </a:cubicBezTo>
                    <a:cubicBezTo>
                      <a:pt x="1124493" y="3013056"/>
                      <a:pt x="1140209" y="3027627"/>
                      <a:pt x="1159418" y="3036281"/>
                    </a:cubicBezTo>
                    <a:cubicBezTo>
                      <a:pt x="1456941" y="3170332"/>
                      <a:pt x="1962402" y="3180933"/>
                      <a:pt x="2208250" y="3058279"/>
                    </a:cubicBezTo>
                    <a:cubicBezTo>
                      <a:pt x="2499939" y="2912755"/>
                      <a:pt x="2549272" y="2880530"/>
                      <a:pt x="2673893" y="2754116"/>
                    </a:cubicBezTo>
                    <a:cubicBezTo>
                      <a:pt x="2774041" y="2652528"/>
                      <a:pt x="2827378" y="2588839"/>
                      <a:pt x="2878184" y="2510180"/>
                    </a:cubicBezTo>
                    <a:cubicBezTo>
                      <a:pt x="2895046" y="2484073"/>
                      <a:pt x="2915987" y="2465499"/>
                      <a:pt x="2924718" y="2468905"/>
                    </a:cubicBezTo>
                    <a:cubicBezTo>
                      <a:pt x="2946533" y="2477415"/>
                      <a:pt x="2944612" y="2493291"/>
                      <a:pt x="2918368" y="2521392"/>
                    </a:cubicBezTo>
                    <a:cubicBezTo>
                      <a:pt x="2894252" y="2547213"/>
                      <a:pt x="2838993" y="2642849"/>
                      <a:pt x="2838993" y="2658764"/>
                    </a:cubicBezTo>
                    <a:cubicBezTo>
                      <a:pt x="2838993" y="2678199"/>
                      <a:pt x="2659978" y="2866646"/>
                      <a:pt x="2590863" y="2919969"/>
                    </a:cubicBezTo>
                    <a:cubicBezTo>
                      <a:pt x="2542575" y="2957222"/>
                      <a:pt x="2525228" y="2977557"/>
                      <a:pt x="2536036" y="2984237"/>
                    </a:cubicBezTo>
                    <a:cubicBezTo>
                      <a:pt x="2565809" y="3002638"/>
                      <a:pt x="2648858" y="2921584"/>
                      <a:pt x="2856015" y="2671948"/>
                    </a:cubicBezTo>
                    <a:cubicBezTo>
                      <a:pt x="2880450" y="2642503"/>
                      <a:pt x="2891067" y="2637278"/>
                      <a:pt x="2902752" y="2648946"/>
                    </a:cubicBezTo>
                    <a:cubicBezTo>
                      <a:pt x="2918149" y="2664320"/>
                      <a:pt x="2871913" y="2721639"/>
                      <a:pt x="2724955" y="2869358"/>
                    </a:cubicBezTo>
                    <a:cubicBezTo>
                      <a:pt x="2567574" y="3027555"/>
                      <a:pt x="2496915" y="3079878"/>
                      <a:pt x="2365580" y="3135475"/>
                    </a:cubicBezTo>
                    <a:cubicBezTo>
                      <a:pt x="2294170" y="3165705"/>
                      <a:pt x="2227170" y="3197147"/>
                      <a:pt x="2216693" y="3205346"/>
                    </a:cubicBezTo>
                    <a:cubicBezTo>
                      <a:pt x="2190358" y="3225956"/>
                      <a:pt x="2055830" y="3268101"/>
                      <a:pt x="1911950" y="3300818"/>
                    </a:cubicBezTo>
                    <a:cubicBezTo>
                      <a:pt x="1845624" y="3315900"/>
                      <a:pt x="1783752" y="3332021"/>
                      <a:pt x="1774458" y="3336643"/>
                    </a:cubicBezTo>
                    <a:cubicBezTo>
                      <a:pt x="1765164" y="3341266"/>
                      <a:pt x="1757303" y="3340115"/>
                      <a:pt x="1756989" y="3334086"/>
                    </a:cubicBezTo>
                    <a:cubicBezTo>
                      <a:pt x="1756675" y="3328057"/>
                      <a:pt x="1751831" y="3330547"/>
                      <a:pt x="1746224" y="3339619"/>
                    </a:cubicBezTo>
                    <a:cubicBezTo>
                      <a:pt x="1737871" y="3353134"/>
                      <a:pt x="1732412" y="3353113"/>
                      <a:pt x="1716011" y="3339501"/>
                    </a:cubicBezTo>
                    <a:cubicBezTo>
                      <a:pt x="1702611" y="3328380"/>
                      <a:pt x="1695993" y="3327600"/>
                      <a:pt x="1695993" y="3337143"/>
                    </a:cubicBezTo>
                    <a:cubicBezTo>
                      <a:pt x="1695993" y="3356684"/>
                      <a:pt x="1634034" y="3355247"/>
                      <a:pt x="1626139" y="3335523"/>
                    </a:cubicBezTo>
                    <a:cubicBezTo>
                      <a:pt x="1622003" y="3325188"/>
                      <a:pt x="1589871" y="3319252"/>
                      <a:pt x="1534064" y="3318514"/>
                    </a:cubicBezTo>
                    <a:cubicBezTo>
                      <a:pt x="1384849" y="3316539"/>
                      <a:pt x="1272771" y="3291164"/>
                      <a:pt x="1041943" y="3207092"/>
                    </a:cubicBezTo>
                    <a:cubicBezTo>
                      <a:pt x="627384" y="3056102"/>
                      <a:pt x="278814" y="2693419"/>
                      <a:pt x="137037" y="2265548"/>
                    </a:cubicBezTo>
                    <a:cubicBezTo>
                      <a:pt x="82200" y="2100053"/>
                      <a:pt x="68045" y="2006478"/>
                      <a:pt x="60666" y="1760659"/>
                    </a:cubicBezTo>
                    <a:cubicBezTo>
                      <a:pt x="52271" y="1481004"/>
                      <a:pt x="66776" y="1414620"/>
                      <a:pt x="197263" y="1135526"/>
                    </a:cubicBezTo>
                    <a:cubicBezTo>
                      <a:pt x="291836" y="933247"/>
                      <a:pt x="331804" y="864364"/>
                      <a:pt x="392284" y="799415"/>
                    </a:cubicBezTo>
                    <a:cubicBezTo>
                      <a:pt x="520826" y="661375"/>
                      <a:pt x="644093" y="545108"/>
                      <a:pt x="724485" y="486081"/>
                    </a:cubicBezTo>
                    <a:cubicBezTo>
                      <a:pt x="769653" y="452916"/>
                      <a:pt x="804287" y="423458"/>
                      <a:pt x="801448" y="420620"/>
                    </a:cubicBezTo>
                    <a:cubicBezTo>
                      <a:pt x="792854" y="412025"/>
                      <a:pt x="686854" y="478608"/>
                      <a:pt x="654782" y="512746"/>
                    </a:cubicBezTo>
                    <a:cubicBezTo>
                      <a:pt x="638273" y="530320"/>
                      <a:pt x="619648" y="544698"/>
                      <a:pt x="613392" y="544698"/>
                    </a:cubicBezTo>
                    <a:cubicBezTo>
                      <a:pt x="607137" y="544698"/>
                      <a:pt x="575272" y="558284"/>
                      <a:pt x="542581" y="574888"/>
                    </a:cubicBezTo>
                    <a:cubicBezTo>
                      <a:pt x="367462" y="663836"/>
                      <a:pt x="76348" y="1073995"/>
                      <a:pt x="38947" y="1284473"/>
                    </a:cubicBezTo>
                    <a:cubicBezTo>
                      <a:pt x="27993" y="1346119"/>
                      <a:pt x="11751" y="1362310"/>
                      <a:pt x="728" y="1322573"/>
                    </a:cubicBezTo>
                    <a:cubicBezTo>
                      <a:pt x="-2663" y="1310349"/>
                      <a:pt x="6115" y="1278240"/>
                      <a:pt x="20234" y="1251218"/>
                    </a:cubicBezTo>
                    <a:cubicBezTo>
                      <a:pt x="34353" y="1224197"/>
                      <a:pt x="63142" y="1165222"/>
                      <a:pt x="84209" y="1120162"/>
                    </a:cubicBezTo>
                    <a:cubicBezTo>
                      <a:pt x="175620" y="924645"/>
                      <a:pt x="190806" y="893257"/>
                      <a:pt x="199801" y="881248"/>
                    </a:cubicBezTo>
                    <a:cubicBezTo>
                      <a:pt x="287522" y="764125"/>
                      <a:pt x="345546" y="700785"/>
                      <a:pt x="433880" y="625720"/>
                    </a:cubicBezTo>
                    <a:cubicBezTo>
                      <a:pt x="492407" y="575984"/>
                      <a:pt x="540293" y="529851"/>
                      <a:pt x="540293" y="523201"/>
                    </a:cubicBezTo>
                    <a:cubicBezTo>
                      <a:pt x="540293" y="486321"/>
                      <a:pt x="806941" y="309591"/>
                      <a:pt x="817009" y="339797"/>
                    </a:cubicBezTo>
                    <a:cubicBezTo>
                      <a:pt x="819649" y="347718"/>
                      <a:pt x="827660" y="354198"/>
                      <a:pt x="834810" y="354198"/>
                    </a:cubicBezTo>
                    <a:cubicBezTo>
                      <a:pt x="841960" y="354198"/>
                      <a:pt x="844591" y="345809"/>
                      <a:pt x="840656" y="335555"/>
                    </a:cubicBezTo>
                    <a:cubicBezTo>
                      <a:pt x="836722" y="325301"/>
                      <a:pt x="838968" y="313534"/>
                      <a:pt x="845648" y="309405"/>
                    </a:cubicBezTo>
                    <a:cubicBezTo>
                      <a:pt x="852328" y="305277"/>
                      <a:pt x="857793" y="307951"/>
                      <a:pt x="857793" y="315348"/>
                    </a:cubicBezTo>
                    <a:cubicBezTo>
                      <a:pt x="857793" y="322746"/>
                      <a:pt x="863845" y="328798"/>
                      <a:pt x="871242" y="328798"/>
                    </a:cubicBezTo>
                    <a:cubicBezTo>
                      <a:pt x="878640" y="328798"/>
                      <a:pt x="880925" y="322703"/>
                      <a:pt x="876321" y="315253"/>
                    </a:cubicBezTo>
                    <a:cubicBezTo>
                      <a:pt x="871717" y="307803"/>
                      <a:pt x="878460" y="294023"/>
                      <a:pt x="891306" y="284629"/>
                    </a:cubicBezTo>
                    <a:cubicBezTo>
                      <a:pt x="915821" y="266704"/>
                      <a:pt x="939618" y="271322"/>
                      <a:pt x="927101" y="291576"/>
                    </a:cubicBezTo>
                    <a:cubicBezTo>
                      <a:pt x="919252" y="304275"/>
                      <a:pt x="929022" y="299084"/>
                      <a:pt x="959393" y="274419"/>
                    </a:cubicBezTo>
                    <a:cubicBezTo>
                      <a:pt x="969870" y="265910"/>
                      <a:pt x="978443" y="251061"/>
                      <a:pt x="978443" y="241422"/>
                    </a:cubicBezTo>
                    <a:cubicBezTo>
                      <a:pt x="978443" y="210240"/>
                      <a:pt x="1196673" y="151280"/>
                      <a:pt x="1415656" y="123299"/>
                    </a:cubicBezTo>
                    <a:cubicBezTo>
                      <a:pt x="1468559" y="116539"/>
                      <a:pt x="1523273" y="106136"/>
                      <a:pt x="1537243" y="100181"/>
                    </a:cubicBezTo>
                    <a:cubicBezTo>
                      <a:pt x="1551213" y="94227"/>
                      <a:pt x="1573774" y="89990"/>
                      <a:pt x="1587378" y="90765"/>
                    </a:cubicBezTo>
                    <a:close/>
                    <a:moveTo>
                      <a:pt x="1633287" y="979"/>
                    </a:moveTo>
                    <a:cubicBezTo>
                      <a:pt x="1642455" y="4035"/>
                      <a:pt x="1652456" y="14036"/>
                      <a:pt x="1655512" y="23204"/>
                    </a:cubicBezTo>
                    <a:cubicBezTo>
                      <a:pt x="1658687" y="32729"/>
                      <a:pt x="1653924" y="37492"/>
                      <a:pt x="1644399" y="34317"/>
                    </a:cubicBezTo>
                    <a:cubicBezTo>
                      <a:pt x="1635231" y="31261"/>
                      <a:pt x="1625230" y="21260"/>
                      <a:pt x="1622174" y="12092"/>
                    </a:cubicBezTo>
                    <a:cubicBezTo>
                      <a:pt x="1618999" y="2567"/>
                      <a:pt x="1623762" y="-2196"/>
                      <a:pt x="1633287" y="979"/>
                    </a:cubicBezTo>
                    <a:close/>
                  </a:path>
                </a:pathLst>
              </a:cu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299214" y="1810537"/>
                <a:ext cx="937536" cy="95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46784" y="1869344"/>
              <a:ext cx="1751383" cy="3615773"/>
              <a:chOff x="2228619" y="1329347"/>
              <a:chExt cx="1751383" cy="3615773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28619" y="2387581"/>
                <a:ext cx="492443" cy="25575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添加标题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35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056672" y="1329347"/>
                <a:ext cx="923330" cy="3070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请单击此处添加合适文字加以说明，可根据自己的需要适当地调整文字大小或颜色等属性。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9041765" y="2078477"/>
            <a:ext cx="2011868" cy="3615773"/>
            <a:chOff x="1386299" y="1869344"/>
            <a:chExt cx="2011868" cy="3615773"/>
          </a:xfrm>
        </p:grpSpPr>
        <p:grpSp>
          <p:nvGrpSpPr>
            <p:cNvPr id="48" name="组合 47"/>
            <p:cNvGrpSpPr/>
            <p:nvPr/>
          </p:nvGrpSpPr>
          <p:grpSpPr>
            <a:xfrm>
              <a:off x="1386299" y="1897919"/>
              <a:ext cx="937451" cy="979324"/>
              <a:chOff x="4076241" y="1527681"/>
              <a:chExt cx="1383482" cy="1445278"/>
            </a:xfrm>
          </p:grpSpPr>
          <p:sp>
            <p:nvSpPr>
              <p:cNvPr id="52" name="任意多边形: 形状 57"/>
              <p:cNvSpPr/>
              <p:nvPr/>
            </p:nvSpPr>
            <p:spPr>
              <a:xfrm>
                <a:off x="4076241" y="1527681"/>
                <a:ext cx="1383482" cy="1445278"/>
              </a:xfrm>
              <a:custGeom>
                <a:avLst/>
                <a:gdLst>
                  <a:gd name="connsiteX0" fmla="*/ 2115093 w 3189121"/>
                  <a:gd name="connsiteY0" fmla="*/ 3287898 h 3351079"/>
                  <a:gd name="connsiteX1" fmla="*/ 2140493 w 3189121"/>
                  <a:gd name="connsiteY1" fmla="*/ 3300598 h 3351079"/>
                  <a:gd name="connsiteX2" fmla="*/ 2115093 w 3189121"/>
                  <a:gd name="connsiteY2" fmla="*/ 3313298 h 3351079"/>
                  <a:gd name="connsiteX3" fmla="*/ 2089693 w 3189121"/>
                  <a:gd name="connsiteY3" fmla="*/ 3300598 h 3351079"/>
                  <a:gd name="connsiteX4" fmla="*/ 2115093 w 3189121"/>
                  <a:gd name="connsiteY4" fmla="*/ 3287898 h 3351079"/>
                  <a:gd name="connsiteX5" fmla="*/ 1993868 w 3189121"/>
                  <a:gd name="connsiteY5" fmla="*/ 3205214 h 3351079"/>
                  <a:gd name="connsiteX6" fmla="*/ 1997618 w 3189121"/>
                  <a:gd name="connsiteY6" fmla="*/ 3206821 h 3351079"/>
                  <a:gd name="connsiteX7" fmla="*/ 2021960 w 3189121"/>
                  <a:gd name="connsiteY7" fmla="*/ 3211698 h 3351079"/>
                  <a:gd name="connsiteX8" fmla="*/ 2023488 w 3189121"/>
                  <a:gd name="connsiteY8" fmla="*/ 3211919 h 3351079"/>
                  <a:gd name="connsiteX9" fmla="*/ 2024771 w 3189121"/>
                  <a:gd name="connsiteY9" fmla="*/ 3212211 h 3351079"/>
                  <a:gd name="connsiteX10" fmla="*/ 2031485 w 3189121"/>
                  <a:gd name="connsiteY10" fmla="*/ 3213075 h 3351079"/>
                  <a:gd name="connsiteX11" fmla="*/ 2023488 w 3189121"/>
                  <a:gd name="connsiteY11" fmla="*/ 3211919 h 3351079"/>
                  <a:gd name="connsiteX12" fmla="*/ 2007143 w 3189121"/>
                  <a:gd name="connsiteY12" fmla="*/ 3208199 h 3351079"/>
                  <a:gd name="connsiteX13" fmla="*/ 1993868 w 3189121"/>
                  <a:gd name="connsiteY13" fmla="*/ 3205214 h 3351079"/>
                  <a:gd name="connsiteX14" fmla="*/ 2166581 w 3189121"/>
                  <a:gd name="connsiteY14" fmla="*/ 3161670 h 3351079"/>
                  <a:gd name="connsiteX15" fmla="*/ 2133637 w 3189121"/>
                  <a:gd name="connsiteY15" fmla="*/ 3178748 h 3351079"/>
                  <a:gd name="connsiteX16" fmla="*/ 2143909 w 3189121"/>
                  <a:gd name="connsiteY16" fmla="*/ 3189967 h 3351079"/>
                  <a:gd name="connsiteX17" fmla="*/ 2178593 w 3189121"/>
                  <a:gd name="connsiteY17" fmla="*/ 3172117 h 3351079"/>
                  <a:gd name="connsiteX18" fmla="*/ 2166581 w 3189121"/>
                  <a:gd name="connsiteY18" fmla="*/ 3161670 h 3351079"/>
                  <a:gd name="connsiteX19" fmla="*/ 2223043 w 3189121"/>
                  <a:gd name="connsiteY19" fmla="*/ 3135498 h 3351079"/>
                  <a:gd name="connsiteX20" fmla="*/ 2203993 w 3189121"/>
                  <a:gd name="connsiteY20" fmla="*/ 3148198 h 3351079"/>
                  <a:gd name="connsiteX21" fmla="*/ 2223043 w 3189121"/>
                  <a:gd name="connsiteY21" fmla="*/ 3160898 h 3351079"/>
                  <a:gd name="connsiteX22" fmla="*/ 2242093 w 3189121"/>
                  <a:gd name="connsiteY22" fmla="*/ 3148198 h 3351079"/>
                  <a:gd name="connsiteX23" fmla="*/ 2223043 w 3189121"/>
                  <a:gd name="connsiteY23" fmla="*/ 3135498 h 3351079"/>
                  <a:gd name="connsiteX24" fmla="*/ 2506570 w 3189121"/>
                  <a:gd name="connsiteY24" fmla="*/ 2981347 h 3351079"/>
                  <a:gd name="connsiteX25" fmla="*/ 2438943 w 3189121"/>
                  <a:gd name="connsiteY25" fmla="*/ 3008854 h 3351079"/>
                  <a:gd name="connsiteX26" fmla="*/ 2327818 w 3189121"/>
                  <a:gd name="connsiteY26" fmla="*/ 3084339 h 3351079"/>
                  <a:gd name="connsiteX27" fmla="*/ 2315118 w 3189121"/>
                  <a:gd name="connsiteY27" fmla="*/ 3120301 h 3351079"/>
                  <a:gd name="connsiteX28" fmla="*/ 2517524 w 3189121"/>
                  <a:gd name="connsiteY28" fmla="*/ 2996115 h 3351079"/>
                  <a:gd name="connsiteX29" fmla="*/ 2506570 w 3189121"/>
                  <a:gd name="connsiteY29" fmla="*/ 2981347 h 3351079"/>
                  <a:gd name="connsiteX30" fmla="*/ 393182 w 3189121"/>
                  <a:gd name="connsiteY30" fmla="*/ 2197072 h 3351079"/>
                  <a:gd name="connsiteX31" fmla="*/ 395716 w 3189121"/>
                  <a:gd name="connsiteY31" fmla="*/ 2216894 h 3351079"/>
                  <a:gd name="connsiteX32" fmla="*/ 438809 w 3189121"/>
                  <a:gd name="connsiteY32" fmla="*/ 2335398 h 3351079"/>
                  <a:gd name="connsiteX33" fmla="*/ 560821 w 3189121"/>
                  <a:gd name="connsiteY33" fmla="*/ 2529971 h 3351079"/>
                  <a:gd name="connsiteX34" fmla="*/ 591093 w 3189121"/>
                  <a:gd name="connsiteY34" fmla="*/ 2576328 h 3351079"/>
                  <a:gd name="connsiteX35" fmla="*/ 687356 w 3189121"/>
                  <a:gd name="connsiteY35" fmla="*/ 2686479 h 3351079"/>
                  <a:gd name="connsiteX36" fmla="*/ 782708 w 3189121"/>
                  <a:gd name="connsiteY36" fmla="*/ 2773548 h 3351079"/>
                  <a:gd name="connsiteX37" fmla="*/ 689620 w 3189121"/>
                  <a:gd name="connsiteY37" fmla="*/ 2663181 h 3351079"/>
                  <a:gd name="connsiteX38" fmla="*/ 570073 w 3189121"/>
                  <a:gd name="connsiteY38" fmla="*/ 2529468 h 3351079"/>
                  <a:gd name="connsiteX39" fmla="*/ 403022 w 3189121"/>
                  <a:gd name="connsiteY39" fmla="*/ 2218049 h 3351079"/>
                  <a:gd name="connsiteX40" fmla="*/ 393182 w 3189121"/>
                  <a:gd name="connsiteY40" fmla="*/ 2197072 h 3351079"/>
                  <a:gd name="connsiteX41" fmla="*/ 353803 w 3189121"/>
                  <a:gd name="connsiteY41" fmla="*/ 2073312 h 3351079"/>
                  <a:gd name="connsiteX42" fmla="*/ 351543 w 3189121"/>
                  <a:gd name="connsiteY42" fmla="*/ 2094098 h 3351079"/>
                  <a:gd name="connsiteX43" fmla="*/ 370170 w 3189121"/>
                  <a:gd name="connsiteY43" fmla="*/ 2157598 h 3351079"/>
                  <a:gd name="connsiteX44" fmla="*/ 380849 w 3189121"/>
                  <a:gd name="connsiteY44" fmla="*/ 2163948 h 3351079"/>
                  <a:gd name="connsiteX45" fmla="*/ 362222 w 3189121"/>
                  <a:gd name="connsiteY45" fmla="*/ 2100448 h 3351079"/>
                  <a:gd name="connsiteX46" fmla="*/ 353803 w 3189121"/>
                  <a:gd name="connsiteY46" fmla="*/ 2073312 h 3351079"/>
                  <a:gd name="connsiteX47" fmla="*/ 330743 w 3189121"/>
                  <a:gd name="connsiteY47" fmla="*/ 1636898 h 3351079"/>
                  <a:gd name="connsiteX48" fmla="*/ 320740 w 3189121"/>
                  <a:gd name="connsiteY48" fmla="*/ 1773423 h 3351079"/>
                  <a:gd name="connsiteX49" fmla="*/ 320939 w 3189121"/>
                  <a:gd name="connsiteY49" fmla="*/ 1776598 h 3351079"/>
                  <a:gd name="connsiteX50" fmla="*/ 330942 w 3189121"/>
                  <a:gd name="connsiteY50" fmla="*/ 1640073 h 3351079"/>
                  <a:gd name="connsiteX51" fmla="*/ 330743 w 3189121"/>
                  <a:gd name="connsiteY51" fmla="*/ 1636898 h 3351079"/>
                  <a:gd name="connsiteX52" fmla="*/ 2990829 w 3189121"/>
                  <a:gd name="connsiteY52" fmla="*/ 977066 h 3351079"/>
                  <a:gd name="connsiteX53" fmla="*/ 2978693 w 3189121"/>
                  <a:gd name="connsiteY53" fmla="*/ 987643 h 3351079"/>
                  <a:gd name="connsiteX54" fmla="*/ 2997743 w 3189121"/>
                  <a:gd name="connsiteY54" fmla="*/ 1014598 h 3351079"/>
                  <a:gd name="connsiteX55" fmla="*/ 3009084 w 3189121"/>
                  <a:gd name="connsiteY55" fmla="*/ 996587 h 3351079"/>
                  <a:gd name="connsiteX56" fmla="*/ 2990829 w 3189121"/>
                  <a:gd name="connsiteY56" fmla="*/ 977066 h 3351079"/>
                  <a:gd name="connsiteX57" fmla="*/ 2681406 w 3189121"/>
                  <a:gd name="connsiteY57" fmla="*/ 498909 h 3351079"/>
                  <a:gd name="connsiteX58" fmla="*/ 2676563 w 3189121"/>
                  <a:gd name="connsiteY58" fmla="*/ 508895 h 3351079"/>
                  <a:gd name="connsiteX59" fmla="*/ 2687607 w 3189121"/>
                  <a:gd name="connsiteY59" fmla="*/ 538975 h 3351079"/>
                  <a:gd name="connsiteX60" fmla="*/ 2690691 w 3189121"/>
                  <a:gd name="connsiteY60" fmla="*/ 517627 h 3351079"/>
                  <a:gd name="connsiteX61" fmla="*/ 2681406 w 3189121"/>
                  <a:gd name="connsiteY61" fmla="*/ 498909 h 3351079"/>
                  <a:gd name="connsiteX62" fmla="*/ 2511968 w 3189121"/>
                  <a:gd name="connsiteY62" fmla="*/ 393568 h 3351079"/>
                  <a:gd name="connsiteX63" fmla="*/ 2508793 w 3189121"/>
                  <a:gd name="connsiteY63" fmla="*/ 402458 h 3351079"/>
                  <a:gd name="connsiteX64" fmla="*/ 2524033 w 3189121"/>
                  <a:gd name="connsiteY64" fmla="*/ 417698 h 3351079"/>
                  <a:gd name="connsiteX65" fmla="*/ 2524033 w 3189121"/>
                  <a:gd name="connsiteY65" fmla="*/ 402458 h 3351079"/>
                  <a:gd name="connsiteX66" fmla="*/ 2511968 w 3189121"/>
                  <a:gd name="connsiteY66" fmla="*/ 393568 h 3351079"/>
                  <a:gd name="connsiteX67" fmla="*/ 1235325 w 3189121"/>
                  <a:gd name="connsiteY67" fmla="*/ 237647 h 3351079"/>
                  <a:gd name="connsiteX68" fmla="*/ 1230772 w 3189121"/>
                  <a:gd name="connsiteY68" fmla="*/ 237783 h 3351079"/>
                  <a:gd name="connsiteX69" fmla="*/ 1226981 w 3189121"/>
                  <a:gd name="connsiteY69" fmla="*/ 238406 h 3351079"/>
                  <a:gd name="connsiteX70" fmla="*/ 1226093 w 3189121"/>
                  <a:gd name="connsiteY70" fmla="*/ 238487 h 3351079"/>
                  <a:gd name="connsiteX71" fmla="*/ 1224778 w 3189121"/>
                  <a:gd name="connsiteY71" fmla="*/ 238768 h 3351079"/>
                  <a:gd name="connsiteX72" fmla="*/ 1179164 w 3189121"/>
                  <a:gd name="connsiteY72" fmla="*/ 246266 h 3351079"/>
                  <a:gd name="connsiteX73" fmla="*/ 1002452 w 3189121"/>
                  <a:gd name="connsiteY73" fmla="*/ 307609 h 3351079"/>
                  <a:gd name="connsiteX74" fmla="*/ 877817 w 3189121"/>
                  <a:gd name="connsiteY74" fmla="*/ 373338 h 3351079"/>
                  <a:gd name="connsiteX75" fmla="*/ 811259 w 3189121"/>
                  <a:gd name="connsiteY75" fmla="*/ 413497 h 3351079"/>
                  <a:gd name="connsiteX76" fmla="*/ 897794 w 3189121"/>
                  <a:gd name="connsiteY76" fmla="*/ 372312 h 3351079"/>
                  <a:gd name="connsiteX77" fmla="*/ 1203318 w 3189121"/>
                  <a:gd name="connsiteY77" fmla="*/ 243360 h 3351079"/>
                  <a:gd name="connsiteX78" fmla="*/ 1224778 w 3189121"/>
                  <a:gd name="connsiteY78" fmla="*/ 238768 h 3351079"/>
                  <a:gd name="connsiteX79" fmla="*/ 1226981 w 3189121"/>
                  <a:gd name="connsiteY79" fmla="*/ 238406 h 3351079"/>
                  <a:gd name="connsiteX80" fmla="*/ 1244568 w 3189121"/>
                  <a:gd name="connsiteY80" fmla="*/ 220714 h 3351079"/>
                  <a:gd name="connsiteX81" fmla="*/ 1248318 w 3189121"/>
                  <a:gd name="connsiteY81" fmla="*/ 222321 h 3351079"/>
                  <a:gd name="connsiteX82" fmla="*/ 1272660 w 3189121"/>
                  <a:gd name="connsiteY82" fmla="*/ 227198 h 3351079"/>
                  <a:gd name="connsiteX83" fmla="*/ 1274188 w 3189121"/>
                  <a:gd name="connsiteY83" fmla="*/ 227419 h 3351079"/>
                  <a:gd name="connsiteX84" fmla="*/ 1275471 w 3189121"/>
                  <a:gd name="connsiteY84" fmla="*/ 227711 h 3351079"/>
                  <a:gd name="connsiteX85" fmla="*/ 1282185 w 3189121"/>
                  <a:gd name="connsiteY85" fmla="*/ 228575 h 3351079"/>
                  <a:gd name="connsiteX86" fmla="*/ 1274188 w 3189121"/>
                  <a:gd name="connsiteY86" fmla="*/ 227419 h 3351079"/>
                  <a:gd name="connsiteX87" fmla="*/ 1257843 w 3189121"/>
                  <a:gd name="connsiteY87" fmla="*/ 223699 h 3351079"/>
                  <a:gd name="connsiteX88" fmla="*/ 1244568 w 3189121"/>
                  <a:gd name="connsiteY88" fmla="*/ 220714 h 3351079"/>
                  <a:gd name="connsiteX89" fmla="*/ 1587378 w 3189121"/>
                  <a:gd name="connsiteY89" fmla="*/ 90765 h 3351079"/>
                  <a:gd name="connsiteX90" fmla="*/ 1676278 w 3189121"/>
                  <a:gd name="connsiteY90" fmla="*/ 91012 h 3351079"/>
                  <a:gd name="connsiteX91" fmla="*/ 1821546 w 3189121"/>
                  <a:gd name="connsiteY91" fmla="*/ 114869 h 3351079"/>
                  <a:gd name="connsiteX92" fmla="*/ 1993214 w 3189121"/>
                  <a:gd name="connsiteY92" fmla="*/ 136516 h 3351079"/>
                  <a:gd name="connsiteX93" fmla="*/ 2107575 w 3189121"/>
                  <a:gd name="connsiteY93" fmla="*/ 161481 h 3351079"/>
                  <a:gd name="connsiteX94" fmla="*/ 2130977 w 3189121"/>
                  <a:gd name="connsiteY94" fmla="*/ 197385 h 3351079"/>
                  <a:gd name="connsiteX95" fmla="*/ 2261143 w 3189121"/>
                  <a:gd name="connsiteY95" fmla="*/ 251858 h 3351079"/>
                  <a:gd name="connsiteX96" fmla="*/ 2340917 w 3189121"/>
                  <a:gd name="connsiteY96" fmla="*/ 283420 h 3351079"/>
                  <a:gd name="connsiteX97" fmla="*/ 2389715 w 3189121"/>
                  <a:gd name="connsiteY97" fmla="*/ 309265 h 3351079"/>
                  <a:gd name="connsiteX98" fmla="*/ 2417891 w 3189121"/>
                  <a:gd name="connsiteY98" fmla="*/ 331229 h 3351079"/>
                  <a:gd name="connsiteX99" fmla="*/ 2451643 w 3189121"/>
                  <a:gd name="connsiteY99" fmla="*/ 336598 h 3351079"/>
                  <a:gd name="connsiteX100" fmla="*/ 2560382 w 3189121"/>
                  <a:gd name="connsiteY100" fmla="*/ 404291 h 3351079"/>
                  <a:gd name="connsiteX101" fmla="*/ 2630246 w 3189121"/>
                  <a:gd name="connsiteY101" fmla="*/ 447382 h 3351079"/>
                  <a:gd name="connsiteX102" fmla="*/ 2648493 w 3189121"/>
                  <a:gd name="connsiteY102" fmla="*/ 455189 h 3351079"/>
                  <a:gd name="connsiteX103" fmla="*/ 2659649 w 3189121"/>
                  <a:gd name="connsiteY103" fmla="*/ 463102 h 3351079"/>
                  <a:gd name="connsiteX104" fmla="*/ 2731956 w 3189121"/>
                  <a:gd name="connsiteY104" fmla="*/ 513152 h 3351079"/>
                  <a:gd name="connsiteX105" fmla="*/ 2800057 w 3189121"/>
                  <a:gd name="connsiteY105" fmla="*/ 570098 h 3351079"/>
                  <a:gd name="connsiteX106" fmla="*/ 2947112 w 3189121"/>
                  <a:gd name="connsiteY106" fmla="*/ 734925 h 3351079"/>
                  <a:gd name="connsiteX107" fmla="*/ 2967785 w 3189121"/>
                  <a:gd name="connsiteY107" fmla="*/ 752046 h 3351079"/>
                  <a:gd name="connsiteX108" fmla="*/ 2987960 w 3189121"/>
                  <a:gd name="connsiteY108" fmla="*/ 776627 h 3351079"/>
                  <a:gd name="connsiteX109" fmla="*/ 3005360 w 3189121"/>
                  <a:gd name="connsiteY109" fmla="*/ 809242 h 3351079"/>
                  <a:gd name="connsiteX110" fmla="*/ 3029493 w 3189121"/>
                  <a:gd name="connsiteY110" fmla="*/ 843256 h 3351079"/>
                  <a:gd name="connsiteX111" fmla="*/ 3040190 w 3189121"/>
                  <a:gd name="connsiteY111" fmla="*/ 862198 h 3351079"/>
                  <a:gd name="connsiteX112" fmla="*/ 3143793 w 3189121"/>
                  <a:gd name="connsiteY112" fmla="*/ 1078782 h 3351079"/>
                  <a:gd name="connsiteX113" fmla="*/ 3169193 w 3189121"/>
                  <a:gd name="connsiteY113" fmla="*/ 1113251 h 3351079"/>
                  <a:gd name="connsiteX114" fmla="*/ 3188048 w 3189121"/>
                  <a:gd name="connsiteY114" fmla="*/ 1151231 h 3351079"/>
                  <a:gd name="connsiteX115" fmla="*/ 3176946 w 3189121"/>
                  <a:gd name="connsiteY115" fmla="*/ 1196913 h 3351079"/>
                  <a:gd name="connsiteX116" fmla="*/ 3139041 w 3189121"/>
                  <a:gd name="connsiteY116" fmla="*/ 1198627 h 3351079"/>
                  <a:gd name="connsiteX117" fmla="*/ 3098814 w 3189121"/>
                  <a:gd name="connsiteY117" fmla="*/ 1143312 h 3351079"/>
                  <a:gd name="connsiteX118" fmla="*/ 3009378 w 3189121"/>
                  <a:gd name="connsiteY118" fmla="*/ 1028357 h 3351079"/>
                  <a:gd name="connsiteX119" fmla="*/ 3002812 w 3189121"/>
                  <a:gd name="connsiteY119" fmla="*/ 1098882 h 3351079"/>
                  <a:gd name="connsiteX120" fmla="*/ 3022928 w 3189121"/>
                  <a:gd name="connsiteY120" fmla="*/ 1171508 h 3351079"/>
                  <a:gd name="connsiteX121" fmla="*/ 2976353 w 3189121"/>
                  <a:gd name="connsiteY121" fmla="*/ 1332098 h 3351079"/>
                  <a:gd name="connsiteX122" fmla="*/ 2961400 w 3189121"/>
                  <a:gd name="connsiteY122" fmla="*/ 1351148 h 3351079"/>
                  <a:gd name="connsiteX123" fmla="*/ 2928431 w 3189121"/>
                  <a:gd name="connsiteY123" fmla="*/ 1354887 h 3351079"/>
                  <a:gd name="connsiteX124" fmla="*/ 2874628 w 3189121"/>
                  <a:gd name="connsiteY124" fmla="*/ 1353734 h 3351079"/>
                  <a:gd name="connsiteX125" fmla="*/ 2737156 w 3189121"/>
                  <a:gd name="connsiteY125" fmla="*/ 1352938 h 3351079"/>
                  <a:gd name="connsiteX126" fmla="*/ 2703274 w 3189121"/>
                  <a:gd name="connsiteY126" fmla="*/ 1292848 h 3351079"/>
                  <a:gd name="connsiteX127" fmla="*/ 2691005 w 3189121"/>
                  <a:gd name="connsiteY127" fmla="*/ 1268598 h 3351079"/>
                  <a:gd name="connsiteX128" fmla="*/ 2679701 w 3189121"/>
                  <a:gd name="connsiteY128" fmla="*/ 1256776 h 3351079"/>
                  <a:gd name="connsiteX129" fmla="*/ 2674100 w 3189121"/>
                  <a:gd name="connsiteY129" fmla="*/ 1236976 h 3351079"/>
                  <a:gd name="connsiteX130" fmla="*/ 2661193 w 3189121"/>
                  <a:gd name="connsiteY130" fmla="*/ 1267849 h 3351079"/>
                  <a:gd name="connsiteX131" fmla="*/ 2599036 w 3189121"/>
                  <a:gd name="connsiteY131" fmla="*/ 1269853 h 3351079"/>
                  <a:gd name="connsiteX132" fmla="*/ 2559593 w 3189121"/>
                  <a:gd name="connsiteY132" fmla="*/ 1198510 h 3351079"/>
                  <a:gd name="connsiteX133" fmla="*/ 2303915 w 3189121"/>
                  <a:gd name="connsiteY133" fmla="*/ 911859 h 3351079"/>
                  <a:gd name="connsiteX134" fmla="*/ 1528336 w 3189121"/>
                  <a:gd name="connsiteY134" fmla="*/ 693624 h 3351079"/>
                  <a:gd name="connsiteX135" fmla="*/ 1334043 w 3189121"/>
                  <a:gd name="connsiteY135" fmla="*/ 692949 h 3351079"/>
                  <a:gd name="connsiteX136" fmla="*/ 1230057 w 3189121"/>
                  <a:gd name="connsiteY136" fmla="*/ 737589 h 3351079"/>
                  <a:gd name="connsiteX137" fmla="*/ 823061 w 3189121"/>
                  <a:gd name="connsiteY137" fmla="*/ 981850 h 3351079"/>
                  <a:gd name="connsiteX138" fmla="*/ 524452 w 3189121"/>
                  <a:gd name="connsiteY138" fmla="*/ 1395598 h 3351079"/>
                  <a:gd name="connsiteX139" fmla="*/ 555277 w 3189121"/>
                  <a:gd name="connsiteY139" fmla="*/ 2217403 h 3351079"/>
                  <a:gd name="connsiteX140" fmla="*/ 931493 w 3189121"/>
                  <a:gd name="connsiteY140" fmla="*/ 2692825 h 3351079"/>
                  <a:gd name="connsiteX141" fmla="*/ 988867 w 3189121"/>
                  <a:gd name="connsiteY141" fmla="*/ 2732948 h 3351079"/>
                  <a:gd name="connsiteX142" fmla="*/ 1096504 w 3189121"/>
                  <a:gd name="connsiteY142" fmla="*/ 2796080 h 3351079"/>
                  <a:gd name="connsiteX143" fmla="*/ 2095093 w 3189121"/>
                  <a:gd name="connsiteY143" fmla="*/ 2869701 h 3351079"/>
                  <a:gd name="connsiteX144" fmla="*/ 2299243 w 3189121"/>
                  <a:gd name="connsiteY144" fmla="*/ 2766409 h 3351079"/>
                  <a:gd name="connsiteX145" fmla="*/ 2480948 w 3189121"/>
                  <a:gd name="connsiteY145" fmla="*/ 2657284 h 3351079"/>
                  <a:gd name="connsiteX146" fmla="*/ 2626998 w 3189121"/>
                  <a:gd name="connsiteY146" fmla="*/ 2542036 h 3351079"/>
                  <a:gd name="connsiteX147" fmla="*/ 2782023 w 3189121"/>
                  <a:gd name="connsiteY147" fmla="*/ 2386198 h 3351079"/>
                  <a:gd name="connsiteX148" fmla="*/ 2800893 w 3189121"/>
                  <a:gd name="connsiteY148" fmla="*/ 2393881 h 3351079"/>
                  <a:gd name="connsiteX149" fmla="*/ 2677847 w 3189121"/>
                  <a:gd name="connsiteY149" fmla="*/ 2552583 h 3351079"/>
                  <a:gd name="connsiteX150" fmla="*/ 2476804 w 3189121"/>
                  <a:gd name="connsiteY150" fmla="*/ 2739163 h 3351079"/>
                  <a:gd name="connsiteX151" fmla="*/ 2157891 w 3189121"/>
                  <a:gd name="connsiteY151" fmla="*/ 2933768 h 3351079"/>
                  <a:gd name="connsiteX152" fmla="*/ 1594393 w 3189121"/>
                  <a:gd name="connsiteY152" fmla="*/ 3005728 h 3351079"/>
                  <a:gd name="connsiteX153" fmla="*/ 1448343 w 3189121"/>
                  <a:gd name="connsiteY153" fmla="*/ 3011502 h 3351079"/>
                  <a:gd name="connsiteX154" fmla="*/ 2016668 w 3189121"/>
                  <a:gd name="connsiteY154" fmla="*/ 3005511 h 3351079"/>
                  <a:gd name="connsiteX155" fmla="*/ 2108938 w 3189121"/>
                  <a:gd name="connsiteY155" fmla="*/ 2987725 h 3351079"/>
                  <a:gd name="connsiteX156" fmla="*/ 2112113 w 3189121"/>
                  <a:gd name="connsiteY156" fmla="*/ 2976558 h 3351079"/>
                  <a:gd name="connsiteX157" fmla="*/ 2214189 w 3189121"/>
                  <a:gd name="connsiteY157" fmla="*/ 2935111 h 3351079"/>
                  <a:gd name="connsiteX158" fmla="*/ 2573601 w 3189121"/>
                  <a:gd name="connsiteY158" fmla="*/ 2678718 h 3351079"/>
                  <a:gd name="connsiteX159" fmla="*/ 2732471 w 3189121"/>
                  <a:gd name="connsiteY159" fmla="*/ 2542143 h 3351079"/>
                  <a:gd name="connsiteX160" fmla="*/ 2711445 w 3189121"/>
                  <a:gd name="connsiteY160" fmla="*/ 2579477 h 3351079"/>
                  <a:gd name="connsiteX161" fmla="*/ 2618139 w 3189121"/>
                  <a:gd name="connsiteY161" fmla="*/ 2688612 h 3351079"/>
                  <a:gd name="connsiteX162" fmla="*/ 2115093 w 3189121"/>
                  <a:gd name="connsiteY162" fmla="*/ 2995833 h 3351079"/>
                  <a:gd name="connsiteX163" fmla="*/ 2041677 w 3189121"/>
                  <a:gd name="connsiteY163" fmla="*/ 3029089 h 3351079"/>
                  <a:gd name="connsiteX164" fmla="*/ 1683293 w 3189121"/>
                  <a:gd name="connsiteY164" fmla="*/ 3071542 h 3351079"/>
                  <a:gd name="connsiteX165" fmla="*/ 1289593 w 3189121"/>
                  <a:gd name="connsiteY165" fmla="*/ 3016538 h 3351079"/>
                  <a:gd name="connsiteX166" fmla="*/ 871362 w 3189121"/>
                  <a:gd name="connsiteY166" fmla="*/ 2821133 h 3351079"/>
                  <a:gd name="connsiteX167" fmla="*/ 816560 w 3189121"/>
                  <a:gd name="connsiteY167" fmla="*/ 2795759 h 3351079"/>
                  <a:gd name="connsiteX168" fmla="*/ 1045118 w 3189121"/>
                  <a:gd name="connsiteY168" fmla="*/ 2949351 h 3351079"/>
                  <a:gd name="connsiteX169" fmla="*/ 1124493 w 3189121"/>
                  <a:gd name="connsiteY169" fmla="*/ 3003901 h 3351079"/>
                  <a:gd name="connsiteX170" fmla="*/ 1159418 w 3189121"/>
                  <a:gd name="connsiteY170" fmla="*/ 3036281 h 3351079"/>
                  <a:gd name="connsiteX171" fmla="*/ 2208250 w 3189121"/>
                  <a:gd name="connsiteY171" fmla="*/ 3058279 h 3351079"/>
                  <a:gd name="connsiteX172" fmla="*/ 2673893 w 3189121"/>
                  <a:gd name="connsiteY172" fmla="*/ 2754116 h 3351079"/>
                  <a:gd name="connsiteX173" fmla="*/ 2878184 w 3189121"/>
                  <a:gd name="connsiteY173" fmla="*/ 2510180 h 3351079"/>
                  <a:gd name="connsiteX174" fmla="*/ 2924718 w 3189121"/>
                  <a:gd name="connsiteY174" fmla="*/ 2468905 h 3351079"/>
                  <a:gd name="connsiteX175" fmla="*/ 2918368 w 3189121"/>
                  <a:gd name="connsiteY175" fmla="*/ 2521392 h 3351079"/>
                  <a:gd name="connsiteX176" fmla="*/ 2838993 w 3189121"/>
                  <a:gd name="connsiteY176" fmla="*/ 2658764 h 3351079"/>
                  <a:gd name="connsiteX177" fmla="*/ 2590863 w 3189121"/>
                  <a:gd name="connsiteY177" fmla="*/ 2919969 h 3351079"/>
                  <a:gd name="connsiteX178" fmla="*/ 2536036 w 3189121"/>
                  <a:gd name="connsiteY178" fmla="*/ 2984237 h 3351079"/>
                  <a:gd name="connsiteX179" fmla="*/ 2856015 w 3189121"/>
                  <a:gd name="connsiteY179" fmla="*/ 2671948 h 3351079"/>
                  <a:gd name="connsiteX180" fmla="*/ 2902752 w 3189121"/>
                  <a:gd name="connsiteY180" fmla="*/ 2648946 h 3351079"/>
                  <a:gd name="connsiteX181" fmla="*/ 2724955 w 3189121"/>
                  <a:gd name="connsiteY181" fmla="*/ 2869358 h 3351079"/>
                  <a:gd name="connsiteX182" fmla="*/ 2365580 w 3189121"/>
                  <a:gd name="connsiteY182" fmla="*/ 3135475 h 3351079"/>
                  <a:gd name="connsiteX183" fmla="*/ 2216693 w 3189121"/>
                  <a:gd name="connsiteY183" fmla="*/ 3205346 h 3351079"/>
                  <a:gd name="connsiteX184" fmla="*/ 1911950 w 3189121"/>
                  <a:gd name="connsiteY184" fmla="*/ 3300818 h 3351079"/>
                  <a:gd name="connsiteX185" fmla="*/ 1774458 w 3189121"/>
                  <a:gd name="connsiteY185" fmla="*/ 3336643 h 3351079"/>
                  <a:gd name="connsiteX186" fmla="*/ 1756989 w 3189121"/>
                  <a:gd name="connsiteY186" fmla="*/ 3334086 h 3351079"/>
                  <a:gd name="connsiteX187" fmla="*/ 1746224 w 3189121"/>
                  <a:gd name="connsiteY187" fmla="*/ 3339619 h 3351079"/>
                  <a:gd name="connsiteX188" fmla="*/ 1716011 w 3189121"/>
                  <a:gd name="connsiteY188" fmla="*/ 3339501 h 3351079"/>
                  <a:gd name="connsiteX189" fmla="*/ 1695993 w 3189121"/>
                  <a:gd name="connsiteY189" fmla="*/ 3337143 h 3351079"/>
                  <a:gd name="connsiteX190" fmla="*/ 1626139 w 3189121"/>
                  <a:gd name="connsiteY190" fmla="*/ 3335523 h 3351079"/>
                  <a:gd name="connsiteX191" fmla="*/ 1534064 w 3189121"/>
                  <a:gd name="connsiteY191" fmla="*/ 3318514 h 3351079"/>
                  <a:gd name="connsiteX192" fmla="*/ 1041943 w 3189121"/>
                  <a:gd name="connsiteY192" fmla="*/ 3207092 h 3351079"/>
                  <a:gd name="connsiteX193" fmla="*/ 137037 w 3189121"/>
                  <a:gd name="connsiteY193" fmla="*/ 2265548 h 3351079"/>
                  <a:gd name="connsiteX194" fmla="*/ 60666 w 3189121"/>
                  <a:gd name="connsiteY194" fmla="*/ 1760659 h 3351079"/>
                  <a:gd name="connsiteX195" fmla="*/ 197263 w 3189121"/>
                  <a:gd name="connsiteY195" fmla="*/ 1135526 h 3351079"/>
                  <a:gd name="connsiteX196" fmla="*/ 392284 w 3189121"/>
                  <a:gd name="connsiteY196" fmla="*/ 799415 h 3351079"/>
                  <a:gd name="connsiteX197" fmla="*/ 724485 w 3189121"/>
                  <a:gd name="connsiteY197" fmla="*/ 486081 h 3351079"/>
                  <a:gd name="connsiteX198" fmla="*/ 801448 w 3189121"/>
                  <a:gd name="connsiteY198" fmla="*/ 420620 h 3351079"/>
                  <a:gd name="connsiteX199" fmla="*/ 654782 w 3189121"/>
                  <a:gd name="connsiteY199" fmla="*/ 512746 h 3351079"/>
                  <a:gd name="connsiteX200" fmla="*/ 613392 w 3189121"/>
                  <a:gd name="connsiteY200" fmla="*/ 544698 h 3351079"/>
                  <a:gd name="connsiteX201" fmla="*/ 542581 w 3189121"/>
                  <a:gd name="connsiteY201" fmla="*/ 574888 h 3351079"/>
                  <a:gd name="connsiteX202" fmla="*/ 38947 w 3189121"/>
                  <a:gd name="connsiteY202" fmla="*/ 1284473 h 3351079"/>
                  <a:gd name="connsiteX203" fmla="*/ 728 w 3189121"/>
                  <a:gd name="connsiteY203" fmla="*/ 1322573 h 3351079"/>
                  <a:gd name="connsiteX204" fmla="*/ 20234 w 3189121"/>
                  <a:gd name="connsiteY204" fmla="*/ 1251218 h 3351079"/>
                  <a:gd name="connsiteX205" fmla="*/ 84209 w 3189121"/>
                  <a:gd name="connsiteY205" fmla="*/ 1120162 h 3351079"/>
                  <a:gd name="connsiteX206" fmla="*/ 199801 w 3189121"/>
                  <a:gd name="connsiteY206" fmla="*/ 881248 h 3351079"/>
                  <a:gd name="connsiteX207" fmla="*/ 433880 w 3189121"/>
                  <a:gd name="connsiteY207" fmla="*/ 625720 h 3351079"/>
                  <a:gd name="connsiteX208" fmla="*/ 540293 w 3189121"/>
                  <a:gd name="connsiteY208" fmla="*/ 523201 h 3351079"/>
                  <a:gd name="connsiteX209" fmla="*/ 817009 w 3189121"/>
                  <a:gd name="connsiteY209" fmla="*/ 339797 h 3351079"/>
                  <a:gd name="connsiteX210" fmla="*/ 834810 w 3189121"/>
                  <a:gd name="connsiteY210" fmla="*/ 354198 h 3351079"/>
                  <a:gd name="connsiteX211" fmla="*/ 840656 w 3189121"/>
                  <a:gd name="connsiteY211" fmla="*/ 335555 h 3351079"/>
                  <a:gd name="connsiteX212" fmla="*/ 845648 w 3189121"/>
                  <a:gd name="connsiteY212" fmla="*/ 309405 h 3351079"/>
                  <a:gd name="connsiteX213" fmla="*/ 857793 w 3189121"/>
                  <a:gd name="connsiteY213" fmla="*/ 315348 h 3351079"/>
                  <a:gd name="connsiteX214" fmla="*/ 871242 w 3189121"/>
                  <a:gd name="connsiteY214" fmla="*/ 328798 h 3351079"/>
                  <a:gd name="connsiteX215" fmla="*/ 876321 w 3189121"/>
                  <a:gd name="connsiteY215" fmla="*/ 315253 h 3351079"/>
                  <a:gd name="connsiteX216" fmla="*/ 891306 w 3189121"/>
                  <a:gd name="connsiteY216" fmla="*/ 284629 h 3351079"/>
                  <a:gd name="connsiteX217" fmla="*/ 927101 w 3189121"/>
                  <a:gd name="connsiteY217" fmla="*/ 291576 h 3351079"/>
                  <a:gd name="connsiteX218" fmla="*/ 959393 w 3189121"/>
                  <a:gd name="connsiteY218" fmla="*/ 274419 h 3351079"/>
                  <a:gd name="connsiteX219" fmla="*/ 978443 w 3189121"/>
                  <a:gd name="connsiteY219" fmla="*/ 241422 h 3351079"/>
                  <a:gd name="connsiteX220" fmla="*/ 1415656 w 3189121"/>
                  <a:gd name="connsiteY220" fmla="*/ 123299 h 3351079"/>
                  <a:gd name="connsiteX221" fmla="*/ 1537243 w 3189121"/>
                  <a:gd name="connsiteY221" fmla="*/ 100181 h 3351079"/>
                  <a:gd name="connsiteX222" fmla="*/ 1587378 w 3189121"/>
                  <a:gd name="connsiteY222" fmla="*/ 90765 h 3351079"/>
                  <a:gd name="connsiteX223" fmla="*/ 1633287 w 3189121"/>
                  <a:gd name="connsiteY223" fmla="*/ 979 h 3351079"/>
                  <a:gd name="connsiteX224" fmla="*/ 1655512 w 3189121"/>
                  <a:gd name="connsiteY224" fmla="*/ 23204 h 3351079"/>
                  <a:gd name="connsiteX225" fmla="*/ 1644399 w 3189121"/>
                  <a:gd name="connsiteY225" fmla="*/ 34317 h 3351079"/>
                  <a:gd name="connsiteX226" fmla="*/ 1622174 w 3189121"/>
                  <a:gd name="connsiteY226" fmla="*/ 12092 h 3351079"/>
                  <a:gd name="connsiteX227" fmla="*/ 1633287 w 3189121"/>
                  <a:gd name="connsiteY227" fmla="*/ 979 h 335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3189121" h="3351079">
                    <a:moveTo>
                      <a:pt x="2115093" y="3287898"/>
                    </a:moveTo>
                    <a:cubicBezTo>
                      <a:pt x="2129063" y="3287898"/>
                      <a:pt x="2140493" y="3293613"/>
                      <a:pt x="2140493" y="3300598"/>
                    </a:cubicBezTo>
                    <a:cubicBezTo>
                      <a:pt x="2140493" y="3307583"/>
                      <a:pt x="2129063" y="3313298"/>
                      <a:pt x="2115093" y="3313298"/>
                    </a:cubicBezTo>
                    <a:cubicBezTo>
                      <a:pt x="2101123" y="3313298"/>
                      <a:pt x="2089693" y="3307583"/>
                      <a:pt x="2089693" y="3300598"/>
                    </a:cubicBezTo>
                    <a:cubicBezTo>
                      <a:pt x="2089693" y="3293613"/>
                      <a:pt x="2101123" y="3287898"/>
                      <a:pt x="2115093" y="3287898"/>
                    </a:cubicBezTo>
                    <a:close/>
                    <a:moveTo>
                      <a:pt x="1993868" y="3205214"/>
                    </a:moveTo>
                    <a:cubicBezTo>
                      <a:pt x="1992141" y="3204964"/>
                      <a:pt x="1993252" y="3205480"/>
                      <a:pt x="1997618" y="3206821"/>
                    </a:cubicBezTo>
                    <a:cubicBezTo>
                      <a:pt x="2006349" y="3209504"/>
                      <a:pt x="2017303" y="3211698"/>
                      <a:pt x="2021960" y="3211698"/>
                    </a:cubicBezTo>
                    <a:lnTo>
                      <a:pt x="2023488" y="3211919"/>
                    </a:lnTo>
                    <a:lnTo>
                      <a:pt x="2024771" y="3212211"/>
                    </a:lnTo>
                    <a:cubicBezTo>
                      <a:pt x="2029183" y="3213094"/>
                      <a:pt x="2031776" y="3213454"/>
                      <a:pt x="2031485" y="3213075"/>
                    </a:cubicBezTo>
                    <a:lnTo>
                      <a:pt x="2023488" y="3211919"/>
                    </a:lnTo>
                    <a:lnTo>
                      <a:pt x="2007143" y="3208199"/>
                    </a:lnTo>
                    <a:cubicBezTo>
                      <a:pt x="2000158" y="3206479"/>
                      <a:pt x="1995594" y="3205464"/>
                      <a:pt x="1993868" y="3205214"/>
                    </a:cubicBezTo>
                    <a:close/>
                    <a:moveTo>
                      <a:pt x="2166581" y="3161670"/>
                    </a:moveTo>
                    <a:cubicBezTo>
                      <a:pt x="2158831" y="3162813"/>
                      <a:pt x="2147592" y="3168544"/>
                      <a:pt x="2133637" y="3178748"/>
                    </a:cubicBezTo>
                    <a:cubicBezTo>
                      <a:pt x="2110804" y="3195444"/>
                      <a:pt x="2111468" y="3196169"/>
                      <a:pt x="2143909" y="3189967"/>
                    </a:cubicBezTo>
                    <a:cubicBezTo>
                      <a:pt x="2162985" y="3186320"/>
                      <a:pt x="2178593" y="3178288"/>
                      <a:pt x="2178593" y="3172117"/>
                    </a:cubicBezTo>
                    <a:cubicBezTo>
                      <a:pt x="2178593" y="3163971"/>
                      <a:pt x="2174331" y="3160527"/>
                      <a:pt x="2166581" y="3161670"/>
                    </a:cubicBezTo>
                    <a:close/>
                    <a:moveTo>
                      <a:pt x="2223043" y="3135498"/>
                    </a:moveTo>
                    <a:cubicBezTo>
                      <a:pt x="2212566" y="3135498"/>
                      <a:pt x="2203993" y="3141213"/>
                      <a:pt x="2203993" y="3148198"/>
                    </a:cubicBezTo>
                    <a:cubicBezTo>
                      <a:pt x="2203993" y="3155183"/>
                      <a:pt x="2212566" y="3160898"/>
                      <a:pt x="2223043" y="3160898"/>
                    </a:cubicBezTo>
                    <a:cubicBezTo>
                      <a:pt x="2233520" y="3160898"/>
                      <a:pt x="2242093" y="3155183"/>
                      <a:pt x="2242093" y="3148198"/>
                    </a:cubicBezTo>
                    <a:cubicBezTo>
                      <a:pt x="2242093" y="3141213"/>
                      <a:pt x="2233520" y="3135498"/>
                      <a:pt x="2223043" y="3135498"/>
                    </a:cubicBezTo>
                    <a:close/>
                    <a:moveTo>
                      <a:pt x="2506570" y="2981347"/>
                    </a:moveTo>
                    <a:cubicBezTo>
                      <a:pt x="2496998" y="2976377"/>
                      <a:pt x="2467843" y="2988236"/>
                      <a:pt x="2438943" y="3008854"/>
                    </a:cubicBezTo>
                    <a:cubicBezTo>
                      <a:pt x="2411003" y="3028788"/>
                      <a:pt x="2360997" y="3062756"/>
                      <a:pt x="2327818" y="3084339"/>
                    </a:cubicBezTo>
                    <a:cubicBezTo>
                      <a:pt x="2256580" y="3130680"/>
                      <a:pt x="2246067" y="3160451"/>
                      <a:pt x="2315118" y="3120301"/>
                    </a:cubicBezTo>
                    <a:cubicBezTo>
                      <a:pt x="2395143" y="3073771"/>
                      <a:pt x="2511310" y="3002497"/>
                      <a:pt x="2517524" y="2996115"/>
                    </a:cubicBezTo>
                    <a:cubicBezTo>
                      <a:pt x="2520755" y="2992798"/>
                      <a:pt x="2515826" y="2986152"/>
                      <a:pt x="2506570" y="2981347"/>
                    </a:cubicBezTo>
                    <a:close/>
                    <a:moveTo>
                      <a:pt x="393182" y="2197072"/>
                    </a:moveTo>
                    <a:cubicBezTo>
                      <a:pt x="392239" y="2196923"/>
                      <a:pt x="393358" y="2203574"/>
                      <a:pt x="395716" y="2216894"/>
                    </a:cubicBezTo>
                    <a:cubicBezTo>
                      <a:pt x="400091" y="2241606"/>
                      <a:pt x="414125" y="2280198"/>
                      <a:pt x="438809" y="2335398"/>
                    </a:cubicBezTo>
                    <a:cubicBezTo>
                      <a:pt x="457032" y="2376147"/>
                      <a:pt x="532048" y="2495776"/>
                      <a:pt x="560821" y="2529971"/>
                    </a:cubicBezTo>
                    <a:cubicBezTo>
                      <a:pt x="577471" y="2549758"/>
                      <a:pt x="591093" y="2570619"/>
                      <a:pt x="591093" y="2576328"/>
                    </a:cubicBezTo>
                    <a:cubicBezTo>
                      <a:pt x="591093" y="2582038"/>
                      <a:pt x="634412" y="2631606"/>
                      <a:pt x="687356" y="2686479"/>
                    </a:cubicBezTo>
                    <a:cubicBezTo>
                      <a:pt x="740301" y="2741352"/>
                      <a:pt x="783210" y="2780533"/>
                      <a:pt x="782708" y="2773548"/>
                    </a:cubicBezTo>
                    <a:cubicBezTo>
                      <a:pt x="782207" y="2766563"/>
                      <a:pt x="740318" y="2716898"/>
                      <a:pt x="689620" y="2663181"/>
                    </a:cubicBezTo>
                    <a:cubicBezTo>
                      <a:pt x="638923" y="2609465"/>
                      <a:pt x="585126" y="2549293"/>
                      <a:pt x="570073" y="2529468"/>
                    </a:cubicBezTo>
                    <a:cubicBezTo>
                      <a:pt x="544796" y="2496178"/>
                      <a:pt x="431149" y="2284315"/>
                      <a:pt x="403022" y="2218049"/>
                    </a:cubicBezTo>
                    <a:cubicBezTo>
                      <a:pt x="397131" y="2204170"/>
                      <a:pt x="394125" y="2197221"/>
                      <a:pt x="393182" y="2197072"/>
                    </a:cubicBezTo>
                    <a:close/>
                    <a:moveTo>
                      <a:pt x="353803" y="2073312"/>
                    </a:moveTo>
                    <a:cubicBezTo>
                      <a:pt x="352354" y="2072450"/>
                      <a:pt x="351932" y="2079576"/>
                      <a:pt x="351543" y="2094098"/>
                    </a:cubicBezTo>
                    <a:cubicBezTo>
                      <a:pt x="351076" y="2111561"/>
                      <a:pt x="359458" y="2140136"/>
                      <a:pt x="370170" y="2157598"/>
                    </a:cubicBezTo>
                    <a:cubicBezTo>
                      <a:pt x="383101" y="2178677"/>
                      <a:pt x="386690" y="2180811"/>
                      <a:pt x="380849" y="2163948"/>
                    </a:cubicBezTo>
                    <a:cubicBezTo>
                      <a:pt x="376010" y="2149978"/>
                      <a:pt x="367628" y="2121403"/>
                      <a:pt x="362222" y="2100448"/>
                    </a:cubicBezTo>
                    <a:cubicBezTo>
                      <a:pt x="357726" y="2083022"/>
                      <a:pt x="355251" y="2074173"/>
                      <a:pt x="353803" y="2073312"/>
                    </a:cubicBezTo>
                    <a:close/>
                    <a:moveTo>
                      <a:pt x="330743" y="1636898"/>
                    </a:moveTo>
                    <a:cubicBezTo>
                      <a:pt x="327250" y="1636898"/>
                      <a:pt x="322749" y="1698334"/>
                      <a:pt x="320740" y="1773423"/>
                    </a:cubicBezTo>
                    <a:cubicBezTo>
                      <a:pt x="318564" y="1854760"/>
                      <a:pt x="318644" y="1856043"/>
                      <a:pt x="320939" y="1776598"/>
                    </a:cubicBezTo>
                    <a:cubicBezTo>
                      <a:pt x="323057" y="1703256"/>
                      <a:pt x="327559" y="1641819"/>
                      <a:pt x="330942" y="1640073"/>
                    </a:cubicBezTo>
                    <a:cubicBezTo>
                      <a:pt x="334325" y="1638327"/>
                      <a:pt x="334236" y="1636898"/>
                      <a:pt x="330743" y="1636898"/>
                    </a:cubicBezTo>
                    <a:close/>
                    <a:moveTo>
                      <a:pt x="2990829" y="977066"/>
                    </a:moveTo>
                    <a:cubicBezTo>
                      <a:pt x="2984251" y="975130"/>
                      <a:pt x="2978693" y="978211"/>
                      <a:pt x="2978693" y="987643"/>
                    </a:cubicBezTo>
                    <a:cubicBezTo>
                      <a:pt x="2978693" y="993773"/>
                      <a:pt x="2987266" y="1005902"/>
                      <a:pt x="2997743" y="1014598"/>
                    </a:cubicBezTo>
                    <a:cubicBezTo>
                      <a:pt x="3018421" y="1031759"/>
                      <a:pt x="3021006" y="1027654"/>
                      <a:pt x="3009084" y="996587"/>
                    </a:cubicBezTo>
                    <a:cubicBezTo>
                      <a:pt x="3005004" y="985954"/>
                      <a:pt x="2997406" y="979002"/>
                      <a:pt x="2990829" y="977066"/>
                    </a:cubicBezTo>
                    <a:close/>
                    <a:moveTo>
                      <a:pt x="2681406" y="498909"/>
                    </a:moveTo>
                    <a:cubicBezTo>
                      <a:pt x="2679188" y="497539"/>
                      <a:pt x="2677711" y="500952"/>
                      <a:pt x="2676563" y="508895"/>
                    </a:cubicBezTo>
                    <a:cubicBezTo>
                      <a:pt x="2674867" y="520637"/>
                      <a:pt x="2679836" y="534172"/>
                      <a:pt x="2687607" y="538975"/>
                    </a:cubicBezTo>
                    <a:cubicBezTo>
                      <a:pt x="2697549" y="545119"/>
                      <a:pt x="2698462" y="538793"/>
                      <a:pt x="2690691" y="517627"/>
                    </a:cubicBezTo>
                    <a:cubicBezTo>
                      <a:pt x="2686582" y="506434"/>
                      <a:pt x="2683623" y="500280"/>
                      <a:pt x="2681406" y="498909"/>
                    </a:cubicBezTo>
                    <a:close/>
                    <a:moveTo>
                      <a:pt x="2511968" y="393568"/>
                    </a:moveTo>
                    <a:cubicBezTo>
                      <a:pt x="2509640" y="393568"/>
                      <a:pt x="2508793" y="396531"/>
                      <a:pt x="2508793" y="402458"/>
                    </a:cubicBezTo>
                    <a:cubicBezTo>
                      <a:pt x="2508793" y="410840"/>
                      <a:pt x="2515651" y="417698"/>
                      <a:pt x="2524033" y="417698"/>
                    </a:cubicBezTo>
                    <a:cubicBezTo>
                      <a:pt x="2535886" y="417698"/>
                      <a:pt x="2535886" y="414311"/>
                      <a:pt x="2524033" y="402458"/>
                    </a:cubicBezTo>
                    <a:cubicBezTo>
                      <a:pt x="2518107" y="396531"/>
                      <a:pt x="2514297" y="393568"/>
                      <a:pt x="2511968" y="393568"/>
                    </a:cubicBezTo>
                    <a:close/>
                    <a:moveTo>
                      <a:pt x="1235325" y="237647"/>
                    </a:moveTo>
                    <a:cubicBezTo>
                      <a:pt x="1236173" y="237519"/>
                      <a:pt x="1234724" y="237554"/>
                      <a:pt x="1230772" y="237783"/>
                    </a:cubicBezTo>
                    <a:lnTo>
                      <a:pt x="1226981" y="238406"/>
                    </a:lnTo>
                    <a:lnTo>
                      <a:pt x="1226093" y="238487"/>
                    </a:lnTo>
                    <a:lnTo>
                      <a:pt x="1224778" y="238768"/>
                    </a:lnTo>
                    <a:lnTo>
                      <a:pt x="1179164" y="246266"/>
                    </a:lnTo>
                    <a:cubicBezTo>
                      <a:pt x="1117834" y="260157"/>
                      <a:pt x="1035234" y="287851"/>
                      <a:pt x="1002452" y="307609"/>
                    </a:cubicBezTo>
                    <a:cubicBezTo>
                      <a:pt x="973748" y="324910"/>
                      <a:pt x="917661" y="354488"/>
                      <a:pt x="877817" y="373338"/>
                    </a:cubicBezTo>
                    <a:cubicBezTo>
                      <a:pt x="837972" y="392187"/>
                      <a:pt x="808021" y="410259"/>
                      <a:pt x="811259" y="413497"/>
                    </a:cubicBezTo>
                    <a:cubicBezTo>
                      <a:pt x="814497" y="416735"/>
                      <a:pt x="853438" y="398202"/>
                      <a:pt x="897794" y="372312"/>
                    </a:cubicBezTo>
                    <a:cubicBezTo>
                      <a:pt x="964609" y="333314"/>
                      <a:pt x="1134384" y="262638"/>
                      <a:pt x="1203318" y="243360"/>
                    </a:cubicBezTo>
                    <a:lnTo>
                      <a:pt x="1224778" y="238768"/>
                    </a:lnTo>
                    <a:lnTo>
                      <a:pt x="1226981" y="238406"/>
                    </a:lnTo>
                    <a:close/>
                    <a:moveTo>
                      <a:pt x="1244568" y="220714"/>
                    </a:moveTo>
                    <a:cubicBezTo>
                      <a:pt x="1242841" y="220464"/>
                      <a:pt x="1243952" y="220980"/>
                      <a:pt x="1248318" y="222321"/>
                    </a:cubicBezTo>
                    <a:cubicBezTo>
                      <a:pt x="1257049" y="225003"/>
                      <a:pt x="1268003" y="227198"/>
                      <a:pt x="1272660" y="227198"/>
                    </a:cubicBezTo>
                    <a:lnTo>
                      <a:pt x="1274188" y="227419"/>
                    </a:lnTo>
                    <a:lnTo>
                      <a:pt x="1275471" y="227711"/>
                    </a:lnTo>
                    <a:cubicBezTo>
                      <a:pt x="1279883" y="228595"/>
                      <a:pt x="1282476" y="228954"/>
                      <a:pt x="1282185" y="228575"/>
                    </a:cubicBezTo>
                    <a:lnTo>
                      <a:pt x="1274188" y="227419"/>
                    </a:lnTo>
                    <a:lnTo>
                      <a:pt x="1257843" y="223699"/>
                    </a:lnTo>
                    <a:cubicBezTo>
                      <a:pt x="1250858" y="221979"/>
                      <a:pt x="1246294" y="220964"/>
                      <a:pt x="1244568" y="220714"/>
                    </a:cubicBezTo>
                    <a:close/>
                    <a:moveTo>
                      <a:pt x="1587378" y="90765"/>
                    </a:moveTo>
                    <a:cubicBezTo>
                      <a:pt x="1600983" y="91540"/>
                      <a:pt x="1640987" y="91651"/>
                      <a:pt x="1676278" y="91012"/>
                    </a:cubicBezTo>
                    <a:cubicBezTo>
                      <a:pt x="1711569" y="90372"/>
                      <a:pt x="1776939" y="101108"/>
                      <a:pt x="1821546" y="114869"/>
                    </a:cubicBezTo>
                    <a:cubicBezTo>
                      <a:pt x="1877411" y="132103"/>
                      <a:pt x="1930831" y="138839"/>
                      <a:pt x="1993214" y="136516"/>
                    </a:cubicBezTo>
                    <a:cubicBezTo>
                      <a:pt x="2079881" y="133288"/>
                      <a:pt x="2125094" y="143158"/>
                      <a:pt x="2107575" y="161481"/>
                    </a:cubicBezTo>
                    <a:cubicBezTo>
                      <a:pt x="2091573" y="178217"/>
                      <a:pt x="2102822" y="195476"/>
                      <a:pt x="2130977" y="197385"/>
                    </a:cubicBezTo>
                    <a:cubicBezTo>
                      <a:pt x="2164316" y="199645"/>
                      <a:pt x="2207723" y="217811"/>
                      <a:pt x="2261143" y="251858"/>
                    </a:cubicBezTo>
                    <a:cubicBezTo>
                      <a:pt x="2282098" y="265214"/>
                      <a:pt x="2317996" y="279417"/>
                      <a:pt x="2340917" y="283420"/>
                    </a:cubicBezTo>
                    <a:cubicBezTo>
                      <a:pt x="2363837" y="287423"/>
                      <a:pt x="2385796" y="299053"/>
                      <a:pt x="2389715" y="309265"/>
                    </a:cubicBezTo>
                    <a:cubicBezTo>
                      <a:pt x="2393633" y="319476"/>
                      <a:pt x="2406313" y="329360"/>
                      <a:pt x="2417891" y="331229"/>
                    </a:cubicBezTo>
                    <a:lnTo>
                      <a:pt x="2451643" y="336598"/>
                    </a:lnTo>
                    <a:cubicBezTo>
                      <a:pt x="2486706" y="342037"/>
                      <a:pt x="2513280" y="358581"/>
                      <a:pt x="2560382" y="404291"/>
                    </a:cubicBezTo>
                    <a:cubicBezTo>
                      <a:pt x="2590502" y="433522"/>
                      <a:pt x="2619599" y="451468"/>
                      <a:pt x="2630246" y="447382"/>
                    </a:cubicBezTo>
                    <a:cubicBezTo>
                      <a:pt x="2640282" y="443531"/>
                      <a:pt x="2648493" y="447044"/>
                      <a:pt x="2648493" y="455189"/>
                    </a:cubicBezTo>
                    <a:cubicBezTo>
                      <a:pt x="2648493" y="463333"/>
                      <a:pt x="2653513" y="466894"/>
                      <a:pt x="2659649" y="463102"/>
                    </a:cubicBezTo>
                    <a:cubicBezTo>
                      <a:pt x="2665785" y="459310"/>
                      <a:pt x="2698323" y="481832"/>
                      <a:pt x="2731956" y="513152"/>
                    </a:cubicBezTo>
                    <a:cubicBezTo>
                      <a:pt x="2765588" y="544473"/>
                      <a:pt x="2796234" y="570098"/>
                      <a:pt x="2800057" y="570098"/>
                    </a:cubicBezTo>
                    <a:cubicBezTo>
                      <a:pt x="2814571" y="570098"/>
                      <a:pt x="2953052" y="725314"/>
                      <a:pt x="2947112" y="734925"/>
                    </a:cubicBezTo>
                    <a:cubicBezTo>
                      <a:pt x="2943684" y="740472"/>
                      <a:pt x="2952987" y="748177"/>
                      <a:pt x="2967785" y="752046"/>
                    </a:cubicBezTo>
                    <a:cubicBezTo>
                      <a:pt x="2984032" y="756295"/>
                      <a:pt x="2992025" y="766033"/>
                      <a:pt x="2987960" y="776627"/>
                    </a:cubicBezTo>
                    <a:cubicBezTo>
                      <a:pt x="2984257" y="786276"/>
                      <a:pt x="2992087" y="800953"/>
                      <a:pt x="3005360" y="809242"/>
                    </a:cubicBezTo>
                    <a:cubicBezTo>
                      <a:pt x="3018633" y="817531"/>
                      <a:pt x="3029493" y="832837"/>
                      <a:pt x="3029493" y="843256"/>
                    </a:cubicBezTo>
                    <a:cubicBezTo>
                      <a:pt x="3029493" y="853674"/>
                      <a:pt x="3034307" y="862198"/>
                      <a:pt x="3040190" y="862198"/>
                    </a:cubicBezTo>
                    <a:cubicBezTo>
                      <a:pt x="3052962" y="862198"/>
                      <a:pt x="3143793" y="1052083"/>
                      <a:pt x="3143793" y="1078782"/>
                    </a:cubicBezTo>
                    <a:cubicBezTo>
                      <a:pt x="3143793" y="1089015"/>
                      <a:pt x="3155223" y="1104526"/>
                      <a:pt x="3169193" y="1113251"/>
                    </a:cubicBezTo>
                    <a:cubicBezTo>
                      <a:pt x="3184696" y="1122933"/>
                      <a:pt x="3192043" y="1137731"/>
                      <a:pt x="3188048" y="1151231"/>
                    </a:cubicBezTo>
                    <a:cubicBezTo>
                      <a:pt x="3184449" y="1163395"/>
                      <a:pt x="3179453" y="1183952"/>
                      <a:pt x="3176946" y="1196913"/>
                    </a:cubicBezTo>
                    <a:cubicBezTo>
                      <a:pt x="3172596" y="1219404"/>
                      <a:pt x="3170870" y="1219482"/>
                      <a:pt x="3139041" y="1198627"/>
                    </a:cubicBezTo>
                    <a:cubicBezTo>
                      <a:pt x="3120699" y="1186609"/>
                      <a:pt x="3102597" y="1161718"/>
                      <a:pt x="3098814" y="1143312"/>
                    </a:cubicBezTo>
                    <a:cubicBezTo>
                      <a:pt x="3091628" y="1108351"/>
                      <a:pt x="3022247" y="1019174"/>
                      <a:pt x="3009378" y="1028357"/>
                    </a:cubicBezTo>
                    <a:cubicBezTo>
                      <a:pt x="3005299" y="1031267"/>
                      <a:pt x="3002345" y="1063003"/>
                      <a:pt x="3002812" y="1098882"/>
                    </a:cubicBezTo>
                    <a:cubicBezTo>
                      <a:pt x="3003412" y="1144897"/>
                      <a:pt x="3009338" y="1166293"/>
                      <a:pt x="3022928" y="1171508"/>
                    </a:cubicBezTo>
                    <a:cubicBezTo>
                      <a:pt x="3067474" y="1188602"/>
                      <a:pt x="3025857" y="1332098"/>
                      <a:pt x="2976353" y="1332098"/>
                    </a:cubicBezTo>
                    <a:cubicBezTo>
                      <a:pt x="2961782" y="1332098"/>
                      <a:pt x="2956616" y="1338679"/>
                      <a:pt x="2961400" y="1351148"/>
                    </a:cubicBezTo>
                    <a:cubicBezTo>
                      <a:pt x="2970243" y="1374193"/>
                      <a:pt x="2961020" y="1375239"/>
                      <a:pt x="2928431" y="1354887"/>
                    </a:cubicBezTo>
                    <a:cubicBezTo>
                      <a:pt x="2910081" y="1343427"/>
                      <a:pt x="2896547" y="1343137"/>
                      <a:pt x="2874628" y="1353734"/>
                    </a:cubicBezTo>
                    <a:cubicBezTo>
                      <a:pt x="2798758" y="1390415"/>
                      <a:pt x="2779090" y="1390301"/>
                      <a:pt x="2737156" y="1352938"/>
                    </a:cubicBezTo>
                    <a:cubicBezTo>
                      <a:pt x="2710133" y="1328861"/>
                      <a:pt x="2699013" y="1309140"/>
                      <a:pt x="2703274" y="1292848"/>
                    </a:cubicBezTo>
                    <a:cubicBezTo>
                      <a:pt x="2707384" y="1277129"/>
                      <a:pt x="2703068" y="1268598"/>
                      <a:pt x="2691005" y="1268598"/>
                    </a:cubicBezTo>
                    <a:cubicBezTo>
                      <a:pt x="2680769" y="1268598"/>
                      <a:pt x="2675682" y="1263278"/>
                      <a:pt x="2679701" y="1256776"/>
                    </a:cubicBezTo>
                    <a:cubicBezTo>
                      <a:pt x="2683719" y="1250273"/>
                      <a:pt x="2681199" y="1241363"/>
                      <a:pt x="2674100" y="1236976"/>
                    </a:cubicBezTo>
                    <a:cubicBezTo>
                      <a:pt x="2666432" y="1232237"/>
                      <a:pt x="2661193" y="1244767"/>
                      <a:pt x="2661193" y="1267849"/>
                    </a:cubicBezTo>
                    <a:cubicBezTo>
                      <a:pt x="2661193" y="1316215"/>
                      <a:pt x="2649085" y="1316605"/>
                      <a:pt x="2599036" y="1269853"/>
                    </a:cubicBezTo>
                    <a:cubicBezTo>
                      <a:pt x="2573636" y="1246125"/>
                      <a:pt x="2559593" y="1220726"/>
                      <a:pt x="2559593" y="1198510"/>
                    </a:cubicBezTo>
                    <a:cubicBezTo>
                      <a:pt x="2559593" y="1153578"/>
                      <a:pt x="2405559" y="980883"/>
                      <a:pt x="2303915" y="911859"/>
                    </a:cubicBezTo>
                    <a:cubicBezTo>
                      <a:pt x="2061768" y="747420"/>
                      <a:pt x="1874866" y="694829"/>
                      <a:pt x="1528336" y="693624"/>
                    </a:cubicBezTo>
                    <a:lnTo>
                      <a:pt x="1334043" y="692949"/>
                    </a:lnTo>
                    <a:lnTo>
                      <a:pt x="1230057" y="737589"/>
                    </a:lnTo>
                    <a:cubicBezTo>
                      <a:pt x="958918" y="853986"/>
                      <a:pt x="921837" y="876241"/>
                      <a:pt x="823061" y="981850"/>
                    </a:cubicBezTo>
                    <a:cubicBezTo>
                      <a:pt x="617418" y="1201721"/>
                      <a:pt x="575513" y="1259784"/>
                      <a:pt x="524452" y="1395598"/>
                    </a:cubicBezTo>
                    <a:cubicBezTo>
                      <a:pt x="438882" y="1623204"/>
                      <a:pt x="450637" y="1936625"/>
                      <a:pt x="555277" y="2217403"/>
                    </a:cubicBezTo>
                    <a:cubicBezTo>
                      <a:pt x="609164" y="2361998"/>
                      <a:pt x="817245" y="2624949"/>
                      <a:pt x="931493" y="2692825"/>
                    </a:cubicBezTo>
                    <a:cubicBezTo>
                      <a:pt x="954566" y="2706533"/>
                      <a:pt x="980384" y="2724589"/>
                      <a:pt x="988867" y="2732948"/>
                    </a:cubicBezTo>
                    <a:cubicBezTo>
                      <a:pt x="997350" y="2741308"/>
                      <a:pt x="1045786" y="2769717"/>
                      <a:pt x="1096504" y="2796080"/>
                    </a:cubicBezTo>
                    <a:cubicBezTo>
                      <a:pt x="1407617" y="2957794"/>
                      <a:pt x="1808152" y="2987323"/>
                      <a:pt x="2095093" y="2869701"/>
                    </a:cubicBezTo>
                    <a:cubicBezTo>
                      <a:pt x="2158481" y="2843717"/>
                      <a:pt x="2250348" y="2797236"/>
                      <a:pt x="2299243" y="2766409"/>
                    </a:cubicBezTo>
                    <a:cubicBezTo>
                      <a:pt x="2348138" y="2735582"/>
                      <a:pt x="2429905" y="2686476"/>
                      <a:pt x="2480948" y="2657284"/>
                    </a:cubicBezTo>
                    <a:cubicBezTo>
                      <a:pt x="2534944" y="2626403"/>
                      <a:pt x="2596020" y="2578208"/>
                      <a:pt x="2626998" y="2542036"/>
                    </a:cubicBezTo>
                    <a:cubicBezTo>
                      <a:pt x="2739993" y="2410098"/>
                      <a:pt x="2763768" y="2386198"/>
                      <a:pt x="2782023" y="2386198"/>
                    </a:cubicBezTo>
                    <a:cubicBezTo>
                      <a:pt x="2792402" y="2386198"/>
                      <a:pt x="2800893" y="2389655"/>
                      <a:pt x="2800893" y="2393881"/>
                    </a:cubicBezTo>
                    <a:cubicBezTo>
                      <a:pt x="2800893" y="2413600"/>
                      <a:pt x="2721212" y="2516371"/>
                      <a:pt x="2677847" y="2552583"/>
                    </a:cubicBezTo>
                    <a:cubicBezTo>
                      <a:pt x="2627476" y="2594647"/>
                      <a:pt x="2563805" y="2653737"/>
                      <a:pt x="2476804" y="2739163"/>
                    </a:cubicBezTo>
                    <a:cubicBezTo>
                      <a:pt x="2411004" y="2803772"/>
                      <a:pt x="2274467" y="2887089"/>
                      <a:pt x="2157891" y="2933768"/>
                    </a:cubicBezTo>
                    <a:cubicBezTo>
                      <a:pt x="2024156" y="2987318"/>
                      <a:pt x="1822360" y="3013088"/>
                      <a:pt x="1594393" y="3005728"/>
                    </a:cubicBezTo>
                    <a:cubicBezTo>
                      <a:pt x="1471418" y="3001758"/>
                      <a:pt x="1422900" y="3003676"/>
                      <a:pt x="1448343" y="3011502"/>
                    </a:cubicBezTo>
                    <a:cubicBezTo>
                      <a:pt x="1513367" y="3031501"/>
                      <a:pt x="1906452" y="3027358"/>
                      <a:pt x="2016668" y="3005511"/>
                    </a:cubicBezTo>
                    <a:cubicBezTo>
                      <a:pt x="2070802" y="2994781"/>
                      <a:pt x="2112323" y="2986777"/>
                      <a:pt x="2108938" y="2987725"/>
                    </a:cubicBezTo>
                    <a:cubicBezTo>
                      <a:pt x="2105552" y="2988673"/>
                      <a:pt x="2106981" y="2983648"/>
                      <a:pt x="2112113" y="2976558"/>
                    </a:cubicBezTo>
                    <a:cubicBezTo>
                      <a:pt x="2117244" y="2969469"/>
                      <a:pt x="2163179" y="2950818"/>
                      <a:pt x="2214189" y="2935111"/>
                    </a:cubicBezTo>
                    <a:cubicBezTo>
                      <a:pt x="2320117" y="2902494"/>
                      <a:pt x="2418791" y="2832103"/>
                      <a:pt x="2573601" y="2678718"/>
                    </a:cubicBezTo>
                    <a:cubicBezTo>
                      <a:pt x="2708191" y="2545367"/>
                      <a:pt x="2722981" y="2532653"/>
                      <a:pt x="2732471" y="2542143"/>
                    </a:cubicBezTo>
                    <a:cubicBezTo>
                      <a:pt x="2737071" y="2546742"/>
                      <a:pt x="2727609" y="2563542"/>
                      <a:pt x="2711445" y="2579477"/>
                    </a:cubicBezTo>
                    <a:cubicBezTo>
                      <a:pt x="2695281" y="2595411"/>
                      <a:pt x="2653293" y="2644522"/>
                      <a:pt x="2618139" y="2688612"/>
                    </a:cubicBezTo>
                    <a:cubicBezTo>
                      <a:pt x="2507667" y="2827164"/>
                      <a:pt x="2319645" y="2941993"/>
                      <a:pt x="2115093" y="2995833"/>
                    </a:cubicBezTo>
                    <a:cubicBezTo>
                      <a:pt x="2083660" y="3004107"/>
                      <a:pt x="2050623" y="3019072"/>
                      <a:pt x="2041677" y="3029089"/>
                    </a:cubicBezTo>
                    <a:cubicBezTo>
                      <a:pt x="2021838" y="3051302"/>
                      <a:pt x="1851118" y="3071525"/>
                      <a:pt x="1683293" y="3071542"/>
                    </a:cubicBezTo>
                    <a:cubicBezTo>
                      <a:pt x="1557549" y="3071555"/>
                      <a:pt x="1387552" y="3047805"/>
                      <a:pt x="1289593" y="3016538"/>
                    </a:cubicBezTo>
                    <a:cubicBezTo>
                      <a:pt x="1183735" y="2982751"/>
                      <a:pt x="949390" y="2873261"/>
                      <a:pt x="871362" y="2821133"/>
                    </a:cubicBezTo>
                    <a:cubicBezTo>
                      <a:pt x="847393" y="2805120"/>
                      <a:pt x="822732" y="2793702"/>
                      <a:pt x="816560" y="2795759"/>
                    </a:cubicBezTo>
                    <a:cubicBezTo>
                      <a:pt x="799319" y="2801506"/>
                      <a:pt x="955986" y="2906787"/>
                      <a:pt x="1045118" y="2949351"/>
                    </a:cubicBezTo>
                    <a:cubicBezTo>
                      <a:pt x="1088774" y="2970199"/>
                      <a:pt x="1124493" y="2994747"/>
                      <a:pt x="1124493" y="3003901"/>
                    </a:cubicBezTo>
                    <a:cubicBezTo>
                      <a:pt x="1124493" y="3013056"/>
                      <a:pt x="1140209" y="3027627"/>
                      <a:pt x="1159418" y="3036281"/>
                    </a:cubicBezTo>
                    <a:cubicBezTo>
                      <a:pt x="1456941" y="3170332"/>
                      <a:pt x="1962402" y="3180933"/>
                      <a:pt x="2208250" y="3058279"/>
                    </a:cubicBezTo>
                    <a:cubicBezTo>
                      <a:pt x="2499939" y="2912755"/>
                      <a:pt x="2549272" y="2880530"/>
                      <a:pt x="2673893" y="2754116"/>
                    </a:cubicBezTo>
                    <a:cubicBezTo>
                      <a:pt x="2774041" y="2652528"/>
                      <a:pt x="2827378" y="2588839"/>
                      <a:pt x="2878184" y="2510180"/>
                    </a:cubicBezTo>
                    <a:cubicBezTo>
                      <a:pt x="2895046" y="2484073"/>
                      <a:pt x="2915987" y="2465499"/>
                      <a:pt x="2924718" y="2468905"/>
                    </a:cubicBezTo>
                    <a:cubicBezTo>
                      <a:pt x="2946533" y="2477415"/>
                      <a:pt x="2944612" y="2493291"/>
                      <a:pt x="2918368" y="2521392"/>
                    </a:cubicBezTo>
                    <a:cubicBezTo>
                      <a:pt x="2894252" y="2547213"/>
                      <a:pt x="2838993" y="2642849"/>
                      <a:pt x="2838993" y="2658764"/>
                    </a:cubicBezTo>
                    <a:cubicBezTo>
                      <a:pt x="2838993" y="2678199"/>
                      <a:pt x="2659978" y="2866646"/>
                      <a:pt x="2590863" y="2919969"/>
                    </a:cubicBezTo>
                    <a:cubicBezTo>
                      <a:pt x="2542575" y="2957222"/>
                      <a:pt x="2525228" y="2977557"/>
                      <a:pt x="2536036" y="2984237"/>
                    </a:cubicBezTo>
                    <a:cubicBezTo>
                      <a:pt x="2565809" y="3002638"/>
                      <a:pt x="2648858" y="2921584"/>
                      <a:pt x="2856015" y="2671948"/>
                    </a:cubicBezTo>
                    <a:cubicBezTo>
                      <a:pt x="2880450" y="2642503"/>
                      <a:pt x="2891067" y="2637278"/>
                      <a:pt x="2902752" y="2648946"/>
                    </a:cubicBezTo>
                    <a:cubicBezTo>
                      <a:pt x="2918149" y="2664320"/>
                      <a:pt x="2871913" y="2721639"/>
                      <a:pt x="2724955" y="2869358"/>
                    </a:cubicBezTo>
                    <a:cubicBezTo>
                      <a:pt x="2567574" y="3027555"/>
                      <a:pt x="2496915" y="3079878"/>
                      <a:pt x="2365580" y="3135475"/>
                    </a:cubicBezTo>
                    <a:cubicBezTo>
                      <a:pt x="2294170" y="3165705"/>
                      <a:pt x="2227170" y="3197147"/>
                      <a:pt x="2216693" y="3205346"/>
                    </a:cubicBezTo>
                    <a:cubicBezTo>
                      <a:pt x="2190358" y="3225956"/>
                      <a:pt x="2055830" y="3268101"/>
                      <a:pt x="1911950" y="3300818"/>
                    </a:cubicBezTo>
                    <a:cubicBezTo>
                      <a:pt x="1845624" y="3315900"/>
                      <a:pt x="1783752" y="3332021"/>
                      <a:pt x="1774458" y="3336643"/>
                    </a:cubicBezTo>
                    <a:cubicBezTo>
                      <a:pt x="1765164" y="3341266"/>
                      <a:pt x="1757303" y="3340115"/>
                      <a:pt x="1756989" y="3334086"/>
                    </a:cubicBezTo>
                    <a:cubicBezTo>
                      <a:pt x="1756675" y="3328057"/>
                      <a:pt x="1751831" y="3330547"/>
                      <a:pt x="1746224" y="3339619"/>
                    </a:cubicBezTo>
                    <a:cubicBezTo>
                      <a:pt x="1737871" y="3353134"/>
                      <a:pt x="1732412" y="3353113"/>
                      <a:pt x="1716011" y="3339501"/>
                    </a:cubicBezTo>
                    <a:cubicBezTo>
                      <a:pt x="1702611" y="3328380"/>
                      <a:pt x="1695993" y="3327600"/>
                      <a:pt x="1695993" y="3337143"/>
                    </a:cubicBezTo>
                    <a:cubicBezTo>
                      <a:pt x="1695993" y="3356684"/>
                      <a:pt x="1634034" y="3355247"/>
                      <a:pt x="1626139" y="3335523"/>
                    </a:cubicBezTo>
                    <a:cubicBezTo>
                      <a:pt x="1622003" y="3325188"/>
                      <a:pt x="1589871" y="3319252"/>
                      <a:pt x="1534064" y="3318514"/>
                    </a:cubicBezTo>
                    <a:cubicBezTo>
                      <a:pt x="1384849" y="3316539"/>
                      <a:pt x="1272771" y="3291164"/>
                      <a:pt x="1041943" y="3207092"/>
                    </a:cubicBezTo>
                    <a:cubicBezTo>
                      <a:pt x="627384" y="3056102"/>
                      <a:pt x="278814" y="2693419"/>
                      <a:pt x="137037" y="2265548"/>
                    </a:cubicBezTo>
                    <a:cubicBezTo>
                      <a:pt x="82200" y="2100053"/>
                      <a:pt x="68045" y="2006478"/>
                      <a:pt x="60666" y="1760659"/>
                    </a:cubicBezTo>
                    <a:cubicBezTo>
                      <a:pt x="52271" y="1481004"/>
                      <a:pt x="66776" y="1414620"/>
                      <a:pt x="197263" y="1135526"/>
                    </a:cubicBezTo>
                    <a:cubicBezTo>
                      <a:pt x="291836" y="933247"/>
                      <a:pt x="331804" y="864364"/>
                      <a:pt x="392284" y="799415"/>
                    </a:cubicBezTo>
                    <a:cubicBezTo>
                      <a:pt x="520826" y="661375"/>
                      <a:pt x="644093" y="545108"/>
                      <a:pt x="724485" y="486081"/>
                    </a:cubicBezTo>
                    <a:cubicBezTo>
                      <a:pt x="769653" y="452916"/>
                      <a:pt x="804287" y="423458"/>
                      <a:pt x="801448" y="420620"/>
                    </a:cubicBezTo>
                    <a:cubicBezTo>
                      <a:pt x="792854" y="412025"/>
                      <a:pt x="686854" y="478608"/>
                      <a:pt x="654782" y="512746"/>
                    </a:cubicBezTo>
                    <a:cubicBezTo>
                      <a:pt x="638273" y="530320"/>
                      <a:pt x="619648" y="544698"/>
                      <a:pt x="613392" y="544698"/>
                    </a:cubicBezTo>
                    <a:cubicBezTo>
                      <a:pt x="607137" y="544698"/>
                      <a:pt x="575272" y="558284"/>
                      <a:pt x="542581" y="574888"/>
                    </a:cubicBezTo>
                    <a:cubicBezTo>
                      <a:pt x="367462" y="663836"/>
                      <a:pt x="76348" y="1073995"/>
                      <a:pt x="38947" y="1284473"/>
                    </a:cubicBezTo>
                    <a:cubicBezTo>
                      <a:pt x="27993" y="1346119"/>
                      <a:pt x="11751" y="1362310"/>
                      <a:pt x="728" y="1322573"/>
                    </a:cubicBezTo>
                    <a:cubicBezTo>
                      <a:pt x="-2663" y="1310349"/>
                      <a:pt x="6115" y="1278240"/>
                      <a:pt x="20234" y="1251218"/>
                    </a:cubicBezTo>
                    <a:cubicBezTo>
                      <a:pt x="34353" y="1224197"/>
                      <a:pt x="63142" y="1165222"/>
                      <a:pt x="84209" y="1120162"/>
                    </a:cubicBezTo>
                    <a:cubicBezTo>
                      <a:pt x="175620" y="924645"/>
                      <a:pt x="190806" y="893257"/>
                      <a:pt x="199801" y="881248"/>
                    </a:cubicBezTo>
                    <a:cubicBezTo>
                      <a:pt x="287522" y="764125"/>
                      <a:pt x="345546" y="700785"/>
                      <a:pt x="433880" y="625720"/>
                    </a:cubicBezTo>
                    <a:cubicBezTo>
                      <a:pt x="492407" y="575984"/>
                      <a:pt x="540293" y="529851"/>
                      <a:pt x="540293" y="523201"/>
                    </a:cubicBezTo>
                    <a:cubicBezTo>
                      <a:pt x="540293" y="486321"/>
                      <a:pt x="806941" y="309591"/>
                      <a:pt x="817009" y="339797"/>
                    </a:cubicBezTo>
                    <a:cubicBezTo>
                      <a:pt x="819649" y="347718"/>
                      <a:pt x="827660" y="354198"/>
                      <a:pt x="834810" y="354198"/>
                    </a:cubicBezTo>
                    <a:cubicBezTo>
                      <a:pt x="841960" y="354198"/>
                      <a:pt x="844591" y="345809"/>
                      <a:pt x="840656" y="335555"/>
                    </a:cubicBezTo>
                    <a:cubicBezTo>
                      <a:pt x="836722" y="325301"/>
                      <a:pt x="838968" y="313534"/>
                      <a:pt x="845648" y="309405"/>
                    </a:cubicBezTo>
                    <a:cubicBezTo>
                      <a:pt x="852328" y="305277"/>
                      <a:pt x="857793" y="307951"/>
                      <a:pt x="857793" y="315348"/>
                    </a:cubicBezTo>
                    <a:cubicBezTo>
                      <a:pt x="857793" y="322746"/>
                      <a:pt x="863845" y="328798"/>
                      <a:pt x="871242" y="328798"/>
                    </a:cubicBezTo>
                    <a:cubicBezTo>
                      <a:pt x="878640" y="328798"/>
                      <a:pt x="880925" y="322703"/>
                      <a:pt x="876321" y="315253"/>
                    </a:cubicBezTo>
                    <a:cubicBezTo>
                      <a:pt x="871717" y="307803"/>
                      <a:pt x="878460" y="294023"/>
                      <a:pt x="891306" y="284629"/>
                    </a:cubicBezTo>
                    <a:cubicBezTo>
                      <a:pt x="915821" y="266704"/>
                      <a:pt x="939618" y="271322"/>
                      <a:pt x="927101" y="291576"/>
                    </a:cubicBezTo>
                    <a:cubicBezTo>
                      <a:pt x="919252" y="304275"/>
                      <a:pt x="929022" y="299084"/>
                      <a:pt x="959393" y="274419"/>
                    </a:cubicBezTo>
                    <a:cubicBezTo>
                      <a:pt x="969870" y="265910"/>
                      <a:pt x="978443" y="251061"/>
                      <a:pt x="978443" y="241422"/>
                    </a:cubicBezTo>
                    <a:cubicBezTo>
                      <a:pt x="978443" y="210240"/>
                      <a:pt x="1196673" y="151280"/>
                      <a:pt x="1415656" y="123299"/>
                    </a:cubicBezTo>
                    <a:cubicBezTo>
                      <a:pt x="1468559" y="116539"/>
                      <a:pt x="1523273" y="106136"/>
                      <a:pt x="1537243" y="100181"/>
                    </a:cubicBezTo>
                    <a:cubicBezTo>
                      <a:pt x="1551213" y="94227"/>
                      <a:pt x="1573774" y="89990"/>
                      <a:pt x="1587378" y="90765"/>
                    </a:cubicBezTo>
                    <a:close/>
                    <a:moveTo>
                      <a:pt x="1633287" y="979"/>
                    </a:moveTo>
                    <a:cubicBezTo>
                      <a:pt x="1642455" y="4035"/>
                      <a:pt x="1652456" y="14036"/>
                      <a:pt x="1655512" y="23204"/>
                    </a:cubicBezTo>
                    <a:cubicBezTo>
                      <a:pt x="1658687" y="32729"/>
                      <a:pt x="1653924" y="37492"/>
                      <a:pt x="1644399" y="34317"/>
                    </a:cubicBezTo>
                    <a:cubicBezTo>
                      <a:pt x="1635231" y="31261"/>
                      <a:pt x="1625230" y="21260"/>
                      <a:pt x="1622174" y="12092"/>
                    </a:cubicBezTo>
                    <a:cubicBezTo>
                      <a:pt x="1618999" y="2567"/>
                      <a:pt x="1623762" y="-2196"/>
                      <a:pt x="1633287" y="979"/>
                    </a:cubicBezTo>
                    <a:close/>
                  </a:path>
                </a:pathLst>
              </a:cu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299214" y="1810537"/>
                <a:ext cx="937536" cy="95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646784" y="1869344"/>
              <a:ext cx="1751383" cy="3615773"/>
              <a:chOff x="2228619" y="1329347"/>
              <a:chExt cx="1751383" cy="3615773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228619" y="2387581"/>
                <a:ext cx="492443" cy="255753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添加标题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35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3056672" y="1329347"/>
                <a:ext cx="923330" cy="3070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35000"/>
                        </a:prstClr>
                      </a:innerShdw>
                    </a:effectLst>
                    <a:cs typeface="+mn-ea"/>
                    <a:sym typeface="+mn-lt"/>
                  </a:rPr>
                  <a:t>请单击此处添加合适文字加以说明，可根据自己的需要适当地调整文字大小或颜色等属性。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82669" y="1737429"/>
            <a:ext cx="4320412" cy="2738579"/>
            <a:chOff x="3935794" y="2059711"/>
            <a:chExt cx="4320412" cy="2738579"/>
          </a:xfrm>
        </p:grpSpPr>
        <p:sp>
          <p:nvSpPr>
            <p:cNvPr id="11" name="任意多边形: 形状 27"/>
            <p:cNvSpPr/>
            <p:nvPr/>
          </p:nvSpPr>
          <p:spPr>
            <a:xfrm>
              <a:off x="6678047" y="2444081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3935794" y="3261296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: 形状 21"/>
            <p:cNvSpPr/>
            <p:nvPr/>
          </p:nvSpPr>
          <p:spPr>
            <a:xfrm>
              <a:off x="7716560" y="3386588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: 形状 16"/>
            <p:cNvSpPr/>
            <p:nvPr/>
          </p:nvSpPr>
          <p:spPr>
            <a:xfrm>
              <a:off x="6524842" y="3761894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5612462" y="3977578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 rot="18900000">
              <a:off x="4932098" y="2059711"/>
              <a:ext cx="2323549" cy="2521557"/>
              <a:chOff x="3217067" y="1867024"/>
              <a:chExt cx="3505999" cy="380477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924953" y="3505240"/>
                <a:ext cx="1232944" cy="1232944"/>
              </a:xfrm>
              <a:prstGeom prst="rect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924953" y="1867024"/>
                <a:ext cx="1621124" cy="1621124"/>
              </a:xfrm>
              <a:prstGeom prst="rect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217067" y="1896891"/>
                <a:ext cx="916521" cy="916521"/>
              </a:xfrm>
              <a:prstGeom prst="rect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683873" y="2825149"/>
                <a:ext cx="1223988" cy="1223988"/>
              </a:xfrm>
              <a:prstGeom prst="rect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806545" y="4755276"/>
                <a:ext cx="916521" cy="916521"/>
              </a:xfrm>
              <a:prstGeom prst="rect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图标 5"/>
            <p:cNvSpPr>
              <a:spLocks noEditPoints="1"/>
            </p:cNvSpPr>
            <p:nvPr/>
          </p:nvSpPr>
          <p:spPr bwMode="auto">
            <a:xfrm>
              <a:off x="5452899" y="3297731"/>
              <a:ext cx="345629" cy="348716"/>
            </a:xfrm>
            <a:custGeom>
              <a:avLst/>
              <a:gdLst>
                <a:gd name="T0" fmla="*/ 68 w 237"/>
                <a:gd name="T1" fmla="*/ 50 h 238"/>
                <a:gd name="T2" fmla="*/ 58 w 237"/>
                <a:gd name="T3" fmla="*/ 59 h 238"/>
                <a:gd name="T4" fmla="*/ 49 w 237"/>
                <a:gd name="T5" fmla="*/ 69 h 238"/>
                <a:gd name="T6" fmla="*/ 43 w 237"/>
                <a:gd name="T7" fmla="*/ 81 h 238"/>
                <a:gd name="T8" fmla="*/ 54 w 237"/>
                <a:gd name="T9" fmla="*/ 86 h 238"/>
                <a:gd name="T10" fmla="*/ 66 w 237"/>
                <a:gd name="T11" fmla="*/ 67 h 238"/>
                <a:gd name="T12" fmla="*/ 75 w 237"/>
                <a:gd name="T13" fmla="*/ 60 h 238"/>
                <a:gd name="T14" fmla="*/ 88 w 237"/>
                <a:gd name="T15" fmla="*/ 47 h 238"/>
                <a:gd name="T16" fmla="*/ 233 w 237"/>
                <a:gd name="T17" fmla="*/ 220 h 238"/>
                <a:gd name="T18" fmla="*/ 190 w 237"/>
                <a:gd name="T19" fmla="*/ 177 h 238"/>
                <a:gd name="T20" fmla="*/ 215 w 237"/>
                <a:gd name="T21" fmla="*/ 108 h 238"/>
                <a:gd name="T22" fmla="*/ 207 w 237"/>
                <a:gd name="T23" fmla="*/ 67 h 238"/>
                <a:gd name="T24" fmla="*/ 183 w 237"/>
                <a:gd name="T25" fmla="*/ 32 h 238"/>
                <a:gd name="T26" fmla="*/ 149 w 237"/>
                <a:gd name="T27" fmla="*/ 9 h 238"/>
                <a:gd name="T28" fmla="*/ 31 w 237"/>
                <a:gd name="T29" fmla="*/ 32 h 238"/>
                <a:gd name="T30" fmla="*/ 0 w 237"/>
                <a:gd name="T31" fmla="*/ 108 h 238"/>
                <a:gd name="T32" fmla="*/ 8 w 237"/>
                <a:gd name="T33" fmla="*/ 149 h 238"/>
                <a:gd name="T34" fmla="*/ 66 w 237"/>
                <a:gd name="T35" fmla="*/ 208 h 238"/>
                <a:gd name="T36" fmla="*/ 66 w 237"/>
                <a:gd name="T37" fmla="*/ 208 h 238"/>
                <a:gd name="T38" fmla="*/ 149 w 237"/>
                <a:gd name="T39" fmla="*/ 208 h 238"/>
                <a:gd name="T40" fmla="*/ 219 w 237"/>
                <a:gd name="T41" fmla="*/ 234 h 238"/>
                <a:gd name="T42" fmla="*/ 233 w 237"/>
                <a:gd name="T43" fmla="*/ 220 h 238"/>
                <a:gd name="T44" fmla="*/ 170 w 237"/>
                <a:gd name="T45" fmla="*/ 170 h 238"/>
                <a:gd name="T46" fmla="*/ 141 w 237"/>
                <a:gd name="T47" fmla="*/ 189 h 238"/>
                <a:gd name="T48" fmla="*/ 74 w 237"/>
                <a:gd name="T49" fmla="*/ 189 h 238"/>
                <a:gd name="T50" fmla="*/ 45 w 237"/>
                <a:gd name="T51" fmla="*/ 170 h 238"/>
                <a:gd name="T52" fmla="*/ 26 w 237"/>
                <a:gd name="T53" fmla="*/ 142 h 238"/>
                <a:gd name="T54" fmla="*/ 19 w 237"/>
                <a:gd name="T55" fmla="*/ 108 h 238"/>
                <a:gd name="T56" fmla="*/ 45 w 237"/>
                <a:gd name="T57" fmla="*/ 46 h 238"/>
                <a:gd name="T58" fmla="*/ 141 w 237"/>
                <a:gd name="T59" fmla="*/ 27 h 238"/>
                <a:gd name="T60" fmla="*/ 170 w 237"/>
                <a:gd name="T61" fmla="*/ 46 h 238"/>
                <a:gd name="T62" fmla="*/ 189 w 237"/>
                <a:gd name="T63" fmla="*/ 75 h 238"/>
                <a:gd name="T64" fmla="*/ 189 w 237"/>
                <a:gd name="T65" fmla="*/ 142 h 238"/>
                <a:gd name="T66" fmla="*/ 171 w 237"/>
                <a:gd name="T67" fmla="*/ 102 h 238"/>
                <a:gd name="T68" fmla="*/ 165 w 237"/>
                <a:gd name="T69" fmla="*/ 108 h 238"/>
                <a:gd name="T70" fmla="*/ 161 w 237"/>
                <a:gd name="T71" fmla="*/ 131 h 238"/>
                <a:gd name="T72" fmla="*/ 130 w 237"/>
                <a:gd name="T73" fmla="*/ 162 h 238"/>
                <a:gd name="T74" fmla="*/ 101 w 237"/>
                <a:gd name="T75" fmla="*/ 172 h 238"/>
                <a:gd name="T76" fmla="*/ 134 w 237"/>
                <a:gd name="T77" fmla="*/ 172 h 238"/>
                <a:gd name="T78" fmla="*/ 172 w 237"/>
                <a:gd name="T79" fmla="*/ 135 h 238"/>
                <a:gd name="T80" fmla="*/ 177 w 237"/>
                <a:gd name="T81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7" h="238">
                  <a:moveTo>
                    <a:pt x="80" y="44"/>
                  </a:moveTo>
                  <a:cubicBezTo>
                    <a:pt x="76" y="46"/>
                    <a:pt x="72" y="48"/>
                    <a:pt x="68" y="50"/>
                  </a:cubicBezTo>
                  <a:cubicBezTo>
                    <a:pt x="65" y="53"/>
                    <a:pt x="61" y="56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5" y="62"/>
                    <a:pt x="52" y="66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7" y="73"/>
                    <a:pt x="45" y="77"/>
                    <a:pt x="43" y="81"/>
                  </a:cubicBezTo>
                  <a:cubicBezTo>
                    <a:pt x="42" y="84"/>
                    <a:pt x="43" y="87"/>
                    <a:pt x="46" y="89"/>
                  </a:cubicBezTo>
                  <a:cubicBezTo>
                    <a:pt x="49" y="90"/>
                    <a:pt x="53" y="89"/>
                    <a:pt x="54" y="86"/>
                  </a:cubicBezTo>
                  <a:cubicBezTo>
                    <a:pt x="55" y="82"/>
                    <a:pt x="57" y="79"/>
                    <a:pt x="59" y="76"/>
                  </a:cubicBezTo>
                  <a:cubicBezTo>
                    <a:pt x="61" y="73"/>
                    <a:pt x="64" y="70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9" y="65"/>
                    <a:pt x="72" y="62"/>
                    <a:pt x="75" y="60"/>
                  </a:cubicBezTo>
                  <a:cubicBezTo>
                    <a:pt x="78" y="58"/>
                    <a:pt x="81" y="56"/>
                    <a:pt x="85" y="55"/>
                  </a:cubicBezTo>
                  <a:cubicBezTo>
                    <a:pt x="88" y="54"/>
                    <a:pt x="89" y="50"/>
                    <a:pt x="88" y="47"/>
                  </a:cubicBezTo>
                  <a:cubicBezTo>
                    <a:pt x="87" y="44"/>
                    <a:pt x="83" y="43"/>
                    <a:pt x="80" y="44"/>
                  </a:cubicBezTo>
                  <a:close/>
                  <a:moveTo>
                    <a:pt x="233" y="220"/>
                  </a:moveTo>
                  <a:cubicBezTo>
                    <a:pt x="233" y="220"/>
                    <a:pt x="233" y="220"/>
                    <a:pt x="233" y="220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7" y="169"/>
                    <a:pt x="203" y="159"/>
                    <a:pt x="207" y="149"/>
                  </a:cubicBezTo>
                  <a:cubicBezTo>
                    <a:pt x="212" y="137"/>
                    <a:pt x="215" y="123"/>
                    <a:pt x="215" y="108"/>
                  </a:cubicBezTo>
                  <a:cubicBezTo>
                    <a:pt x="215" y="94"/>
                    <a:pt x="212" y="80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54"/>
                    <a:pt x="194" y="42"/>
                    <a:pt x="184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74" y="22"/>
                    <a:pt x="162" y="14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36" y="3"/>
                    <a:pt x="122" y="0"/>
                    <a:pt x="107" y="0"/>
                  </a:cubicBezTo>
                  <a:cubicBezTo>
                    <a:pt x="78" y="0"/>
                    <a:pt x="51" y="12"/>
                    <a:pt x="31" y="32"/>
                  </a:cubicBezTo>
                  <a:cubicBezTo>
                    <a:pt x="21" y="42"/>
                    <a:pt x="13" y="54"/>
                    <a:pt x="8" y="67"/>
                  </a:cubicBezTo>
                  <a:cubicBezTo>
                    <a:pt x="2" y="80"/>
                    <a:pt x="0" y="94"/>
                    <a:pt x="0" y="108"/>
                  </a:cubicBezTo>
                  <a:cubicBezTo>
                    <a:pt x="0" y="122"/>
                    <a:pt x="2" y="136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3" y="162"/>
                    <a:pt x="21" y="174"/>
                    <a:pt x="31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79" y="213"/>
                    <a:pt x="93" y="216"/>
                    <a:pt x="107" y="216"/>
                  </a:cubicBezTo>
                  <a:cubicBezTo>
                    <a:pt x="122" y="216"/>
                    <a:pt x="136" y="213"/>
                    <a:pt x="149" y="208"/>
                  </a:cubicBezTo>
                  <a:cubicBezTo>
                    <a:pt x="159" y="203"/>
                    <a:pt x="168" y="198"/>
                    <a:pt x="176" y="19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23" y="238"/>
                    <a:pt x="229" y="237"/>
                    <a:pt x="233" y="234"/>
                  </a:cubicBezTo>
                  <a:cubicBezTo>
                    <a:pt x="237" y="230"/>
                    <a:pt x="237" y="223"/>
                    <a:pt x="233" y="220"/>
                  </a:cubicBezTo>
                  <a:close/>
                  <a:moveTo>
                    <a:pt x="170" y="170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1" y="178"/>
                    <a:pt x="152" y="185"/>
                    <a:pt x="141" y="189"/>
                  </a:cubicBezTo>
                  <a:cubicBezTo>
                    <a:pt x="131" y="194"/>
                    <a:pt x="119" y="196"/>
                    <a:pt x="107" y="196"/>
                  </a:cubicBezTo>
                  <a:cubicBezTo>
                    <a:pt x="95" y="196"/>
                    <a:pt x="84" y="194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63" y="185"/>
                    <a:pt x="53" y="178"/>
                    <a:pt x="45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37" y="162"/>
                    <a:pt x="30" y="152"/>
                    <a:pt x="26" y="142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2" y="131"/>
                    <a:pt x="19" y="120"/>
                    <a:pt x="19" y="108"/>
                  </a:cubicBezTo>
                  <a:cubicBezTo>
                    <a:pt x="19" y="96"/>
                    <a:pt x="22" y="85"/>
                    <a:pt x="26" y="74"/>
                  </a:cubicBezTo>
                  <a:cubicBezTo>
                    <a:pt x="30" y="64"/>
                    <a:pt x="37" y="54"/>
                    <a:pt x="45" y="46"/>
                  </a:cubicBezTo>
                  <a:cubicBezTo>
                    <a:pt x="61" y="30"/>
                    <a:pt x="83" y="20"/>
                    <a:pt x="107" y="20"/>
                  </a:cubicBezTo>
                  <a:cubicBezTo>
                    <a:pt x="119" y="20"/>
                    <a:pt x="131" y="22"/>
                    <a:pt x="141" y="27"/>
                  </a:cubicBezTo>
                  <a:cubicBezTo>
                    <a:pt x="152" y="31"/>
                    <a:pt x="161" y="38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8" y="54"/>
                    <a:pt x="184" y="64"/>
                    <a:pt x="189" y="74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93" y="85"/>
                    <a:pt x="195" y="96"/>
                    <a:pt x="195" y="108"/>
                  </a:cubicBezTo>
                  <a:cubicBezTo>
                    <a:pt x="195" y="120"/>
                    <a:pt x="193" y="131"/>
                    <a:pt x="189" y="142"/>
                  </a:cubicBezTo>
                  <a:cubicBezTo>
                    <a:pt x="184" y="152"/>
                    <a:pt x="178" y="162"/>
                    <a:pt x="170" y="170"/>
                  </a:cubicBezTo>
                  <a:close/>
                  <a:moveTo>
                    <a:pt x="171" y="102"/>
                  </a:moveTo>
                  <a:cubicBezTo>
                    <a:pt x="171" y="102"/>
                    <a:pt x="171" y="102"/>
                    <a:pt x="171" y="102"/>
                  </a:cubicBezTo>
                  <a:cubicBezTo>
                    <a:pt x="168" y="102"/>
                    <a:pt x="165" y="105"/>
                    <a:pt x="165" y="108"/>
                  </a:cubicBezTo>
                  <a:cubicBezTo>
                    <a:pt x="165" y="116"/>
                    <a:pt x="164" y="123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58" y="137"/>
                    <a:pt x="154" y="143"/>
                    <a:pt x="148" y="149"/>
                  </a:cubicBezTo>
                  <a:cubicBezTo>
                    <a:pt x="143" y="154"/>
                    <a:pt x="136" y="159"/>
                    <a:pt x="130" y="162"/>
                  </a:cubicBezTo>
                  <a:cubicBezTo>
                    <a:pt x="122" y="164"/>
                    <a:pt x="115" y="166"/>
                    <a:pt x="107" y="166"/>
                  </a:cubicBezTo>
                  <a:cubicBezTo>
                    <a:pt x="104" y="166"/>
                    <a:pt x="101" y="169"/>
                    <a:pt x="101" y="172"/>
                  </a:cubicBezTo>
                  <a:cubicBezTo>
                    <a:pt x="101" y="175"/>
                    <a:pt x="104" y="178"/>
                    <a:pt x="107" y="178"/>
                  </a:cubicBezTo>
                  <a:cubicBezTo>
                    <a:pt x="116" y="178"/>
                    <a:pt x="125" y="176"/>
                    <a:pt x="134" y="172"/>
                  </a:cubicBezTo>
                  <a:cubicBezTo>
                    <a:pt x="142" y="169"/>
                    <a:pt x="150" y="164"/>
                    <a:pt x="157" y="157"/>
                  </a:cubicBezTo>
                  <a:cubicBezTo>
                    <a:pt x="163" y="151"/>
                    <a:pt x="168" y="143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5" y="126"/>
                    <a:pt x="177" y="117"/>
                    <a:pt x="177" y="108"/>
                  </a:cubicBezTo>
                  <a:cubicBezTo>
                    <a:pt x="177" y="105"/>
                    <a:pt x="174" y="102"/>
                    <a:pt x="171" y="10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图标 6"/>
            <p:cNvSpPr>
              <a:spLocks noEditPoints="1"/>
            </p:cNvSpPr>
            <p:nvPr/>
          </p:nvSpPr>
          <p:spPr bwMode="auto">
            <a:xfrm>
              <a:off x="6337369" y="3041239"/>
              <a:ext cx="374946" cy="320942"/>
            </a:xfrm>
            <a:custGeom>
              <a:avLst/>
              <a:gdLst>
                <a:gd name="T0" fmla="*/ 247 w 257"/>
                <a:gd name="T1" fmla="*/ 0 h 219"/>
                <a:gd name="T2" fmla="*/ 10 w 257"/>
                <a:gd name="T3" fmla="*/ 0 h 219"/>
                <a:gd name="T4" fmla="*/ 0 w 257"/>
                <a:gd name="T5" fmla="*/ 10 h 219"/>
                <a:gd name="T6" fmla="*/ 0 w 257"/>
                <a:gd name="T7" fmla="*/ 210 h 219"/>
                <a:gd name="T8" fmla="*/ 10 w 257"/>
                <a:gd name="T9" fmla="*/ 219 h 219"/>
                <a:gd name="T10" fmla="*/ 247 w 257"/>
                <a:gd name="T11" fmla="*/ 219 h 219"/>
                <a:gd name="T12" fmla="*/ 257 w 257"/>
                <a:gd name="T13" fmla="*/ 210 h 219"/>
                <a:gd name="T14" fmla="*/ 257 w 257"/>
                <a:gd name="T15" fmla="*/ 10 h 219"/>
                <a:gd name="T16" fmla="*/ 247 w 257"/>
                <a:gd name="T17" fmla="*/ 0 h 219"/>
                <a:gd name="T18" fmla="*/ 237 w 257"/>
                <a:gd name="T19" fmla="*/ 200 h 219"/>
                <a:gd name="T20" fmla="*/ 237 w 257"/>
                <a:gd name="T21" fmla="*/ 200 h 219"/>
                <a:gd name="T22" fmla="*/ 20 w 257"/>
                <a:gd name="T23" fmla="*/ 200 h 219"/>
                <a:gd name="T24" fmla="*/ 20 w 257"/>
                <a:gd name="T25" fmla="*/ 178 h 219"/>
                <a:gd name="T26" fmla="*/ 71 w 257"/>
                <a:gd name="T27" fmla="*/ 127 h 219"/>
                <a:gd name="T28" fmla="*/ 106 w 257"/>
                <a:gd name="T29" fmla="*/ 162 h 219"/>
                <a:gd name="T30" fmla="*/ 106 w 257"/>
                <a:gd name="T31" fmla="*/ 162 h 219"/>
                <a:gd name="T32" fmla="*/ 106 w 257"/>
                <a:gd name="T33" fmla="*/ 163 h 219"/>
                <a:gd name="T34" fmla="*/ 107 w 257"/>
                <a:gd name="T35" fmla="*/ 163 h 219"/>
                <a:gd name="T36" fmla="*/ 127 w 257"/>
                <a:gd name="T37" fmla="*/ 183 h 219"/>
                <a:gd name="T38" fmla="*/ 136 w 257"/>
                <a:gd name="T39" fmla="*/ 183 h 219"/>
                <a:gd name="T40" fmla="*/ 136 w 257"/>
                <a:gd name="T41" fmla="*/ 175 h 219"/>
                <a:gd name="T42" fmla="*/ 119 w 257"/>
                <a:gd name="T43" fmla="*/ 158 h 219"/>
                <a:gd name="T44" fmla="*/ 167 w 257"/>
                <a:gd name="T45" fmla="*/ 110 h 219"/>
                <a:gd name="T46" fmla="*/ 237 w 257"/>
                <a:gd name="T47" fmla="*/ 181 h 219"/>
                <a:gd name="T48" fmla="*/ 237 w 257"/>
                <a:gd name="T49" fmla="*/ 200 h 219"/>
                <a:gd name="T50" fmla="*/ 237 w 257"/>
                <a:gd name="T51" fmla="*/ 164 h 219"/>
                <a:gd name="T52" fmla="*/ 237 w 257"/>
                <a:gd name="T53" fmla="*/ 164 h 219"/>
                <a:gd name="T54" fmla="*/ 171 w 257"/>
                <a:gd name="T55" fmla="*/ 98 h 219"/>
                <a:gd name="T56" fmla="*/ 163 w 257"/>
                <a:gd name="T57" fmla="*/ 98 h 219"/>
                <a:gd name="T58" fmla="*/ 110 w 257"/>
                <a:gd name="T59" fmla="*/ 150 h 219"/>
                <a:gd name="T60" fmla="*/ 75 w 257"/>
                <a:gd name="T61" fmla="*/ 114 h 219"/>
                <a:gd name="T62" fmla="*/ 67 w 257"/>
                <a:gd name="T63" fmla="*/ 114 h 219"/>
                <a:gd name="T64" fmla="*/ 20 w 257"/>
                <a:gd name="T65" fmla="*/ 161 h 219"/>
                <a:gd name="T66" fmla="*/ 20 w 257"/>
                <a:gd name="T67" fmla="*/ 20 h 219"/>
                <a:gd name="T68" fmla="*/ 237 w 257"/>
                <a:gd name="T69" fmla="*/ 20 h 219"/>
                <a:gd name="T70" fmla="*/ 237 w 257"/>
                <a:gd name="T71" fmla="*/ 164 h 219"/>
                <a:gd name="T72" fmla="*/ 75 w 257"/>
                <a:gd name="T73" fmla="*/ 99 h 219"/>
                <a:gd name="T74" fmla="*/ 75 w 257"/>
                <a:gd name="T75" fmla="*/ 99 h 219"/>
                <a:gd name="T76" fmla="*/ 109 w 257"/>
                <a:gd name="T77" fmla="*/ 65 h 219"/>
                <a:gd name="T78" fmla="*/ 75 w 257"/>
                <a:gd name="T79" fmla="*/ 30 h 219"/>
                <a:gd name="T80" fmla="*/ 40 w 257"/>
                <a:gd name="T81" fmla="*/ 65 h 219"/>
                <a:gd name="T82" fmla="*/ 75 w 257"/>
                <a:gd name="T83" fmla="*/ 99 h 219"/>
                <a:gd name="T84" fmla="*/ 75 w 257"/>
                <a:gd name="T85" fmla="*/ 42 h 219"/>
                <a:gd name="T86" fmla="*/ 75 w 257"/>
                <a:gd name="T87" fmla="*/ 42 h 219"/>
                <a:gd name="T88" fmla="*/ 97 w 257"/>
                <a:gd name="T89" fmla="*/ 65 h 219"/>
                <a:gd name="T90" fmla="*/ 75 w 257"/>
                <a:gd name="T91" fmla="*/ 87 h 219"/>
                <a:gd name="T92" fmla="*/ 52 w 257"/>
                <a:gd name="T93" fmla="*/ 65 h 219"/>
                <a:gd name="T94" fmla="*/ 75 w 257"/>
                <a:gd name="T9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19">
                  <a:moveTo>
                    <a:pt x="24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5"/>
                    <a:pt x="4" y="219"/>
                    <a:pt x="10" y="21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53" y="219"/>
                    <a:pt x="257" y="215"/>
                    <a:pt x="257" y="2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7" y="4"/>
                    <a:pt x="253" y="0"/>
                    <a:pt x="247" y="0"/>
                  </a:cubicBezTo>
                  <a:close/>
                  <a:moveTo>
                    <a:pt x="237" y="200"/>
                  </a:moveTo>
                  <a:cubicBezTo>
                    <a:pt x="237" y="200"/>
                    <a:pt x="237" y="200"/>
                    <a:pt x="237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0" y="186"/>
                    <a:pt x="133" y="186"/>
                    <a:pt x="136" y="183"/>
                  </a:cubicBezTo>
                  <a:cubicBezTo>
                    <a:pt x="138" y="181"/>
                    <a:pt x="138" y="177"/>
                    <a:pt x="136" y="175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200"/>
                    <a:pt x="237" y="200"/>
                    <a:pt x="237" y="200"/>
                  </a:cubicBezTo>
                  <a:close/>
                  <a:moveTo>
                    <a:pt x="237" y="164"/>
                  </a:moveTo>
                  <a:cubicBezTo>
                    <a:pt x="237" y="164"/>
                    <a:pt x="237" y="164"/>
                    <a:pt x="237" y="164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69" y="95"/>
                    <a:pt x="165" y="95"/>
                    <a:pt x="163" y="9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3" y="112"/>
                    <a:pt x="69" y="112"/>
                    <a:pt x="67" y="114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164"/>
                    <a:pt x="237" y="164"/>
                    <a:pt x="237" y="164"/>
                  </a:cubicBezTo>
                  <a:close/>
                  <a:moveTo>
                    <a:pt x="75" y="99"/>
                  </a:moveTo>
                  <a:cubicBezTo>
                    <a:pt x="75" y="99"/>
                    <a:pt x="75" y="99"/>
                    <a:pt x="75" y="99"/>
                  </a:cubicBezTo>
                  <a:cubicBezTo>
                    <a:pt x="94" y="99"/>
                    <a:pt x="109" y="84"/>
                    <a:pt x="109" y="65"/>
                  </a:cubicBezTo>
                  <a:cubicBezTo>
                    <a:pt x="109" y="46"/>
                    <a:pt x="94" y="30"/>
                    <a:pt x="75" y="30"/>
                  </a:cubicBezTo>
                  <a:cubicBezTo>
                    <a:pt x="56" y="30"/>
                    <a:pt x="40" y="46"/>
                    <a:pt x="40" y="65"/>
                  </a:cubicBezTo>
                  <a:cubicBezTo>
                    <a:pt x="40" y="84"/>
                    <a:pt x="56" y="99"/>
                    <a:pt x="75" y="99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7" y="42"/>
                    <a:pt x="97" y="52"/>
                    <a:pt x="97" y="65"/>
                  </a:cubicBezTo>
                  <a:cubicBezTo>
                    <a:pt x="97" y="77"/>
                    <a:pt x="87" y="87"/>
                    <a:pt x="75" y="87"/>
                  </a:cubicBezTo>
                  <a:cubicBezTo>
                    <a:pt x="62" y="87"/>
                    <a:pt x="52" y="77"/>
                    <a:pt x="52" y="65"/>
                  </a:cubicBezTo>
                  <a:cubicBezTo>
                    <a:pt x="52" y="52"/>
                    <a:pt x="62" y="42"/>
                    <a:pt x="75" y="4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标 7"/>
            <p:cNvSpPr>
              <a:spLocks noEditPoints="1"/>
            </p:cNvSpPr>
            <p:nvPr/>
          </p:nvSpPr>
          <p:spPr bwMode="auto">
            <a:xfrm>
              <a:off x="5727408" y="2161560"/>
              <a:ext cx="456408" cy="522833"/>
            </a:xfrm>
            <a:custGeom>
              <a:avLst/>
              <a:gdLst>
                <a:gd name="T0" fmla="*/ 55 w 225"/>
                <a:gd name="T1" fmla="*/ 185 h 257"/>
                <a:gd name="T2" fmla="*/ 55 w 225"/>
                <a:gd name="T3" fmla="*/ 197 h 257"/>
                <a:gd name="T4" fmla="*/ 175 w 225"/>
                <a:gd name="T5" fmla="*/ 190 h 257"/>
                <a:gd name="T6" fmla="*/ 222 w 225"/>
                <a:gd name="T7" fmla="*/ 74 h 257"/>
                <a:gd name="T8" fmla="*/ 150 w 225"/>
                <a:gd name="T9" fmla="*/ 3 h 257"/>
                <a:gd name="T10" fmla="*/ 26 w 225"/>
                <a:gd name="T11" fmla="*/ 0 h 257"/>
                <a:gd name="T12" fmla="*/ 0 w 225"/>
                <a:gd name="T13" fmla="*/ 26 h 257"/>
                <a:gd name="T14" fmla="*/ 7 w 225"/>
                <a:gd name="T15" fmla="*/ 249 h 257"/>
                <a:gd name="T16" fmla="*/ 26 w 225"/>
                <a:gd name="T17" fmla="*/ 257 h 257"/>
                <a:gd name="T18" fmla="*/ 217 w 225"/>
                <a:gd name="T19" fmla="*/ 249 h 257"/>
                <a:gd name="T20" fmla="*/ 217 w 225"/>
                <a:gd name="T21" fmla="*/ 249 h 257"/>
                <a:gd name="T22" fmla="*/ 225 w 225"/>
                <a:gd name="T23" fmla="*/ 81 h 257"/>
                <a:gd name="T24" fmla="*/ 149 w 225"/>
                <a:gd name="T25" fmla="*/ 29 h 257"/>
                <a:gd name="T26" fmla="*/ 195 w 225"/>
                <a:gd name="T27" fmla="*/ 75 h 257"/>
                <a:gd name="T28" fmla="*/ 152 w 225"/>
                <a:gd name="T29" fmla="*/ 72 h 257"/>
                <a:gd name="T30" fmla="*/ 149 w 225"/>
                <a:gd name="T31" fmla="*/ 64 h 257"/>
                <a:gd name="T32" fmla="*/ 205 w 225"/>
                <a:gd name="T33" fmla="*/ 230 h 257"/>
                <a:gd name="T34" fmla="*/ 203 w 225"/>
                <a:gd name="T35" fmla="*/ 235 h 257"/>
                <a:gd name="T36" fmla="*/ 198 w 225"/>
                <a:gd name="T37" fmla="*/ 237 h 257"/>
                <a:gd name="T38" fmla="*/ 21 w 225"/>
                <a:gd name="T39" fmla="*/ 235 h 257"/>
                <a:gd name="T40" fmla="*/ 19 w 225"/>
                <a:gd name="T41" fmla="*/ 26 h 257"/>
                <a:gd name="T42" fmla="*/ 26 w 225"/>
                <a:gd name="T43" fmla="*/ 20 h 257"/>
                <a:gd name="T44" fmla="*/ 137 w 225"/>
                <a:gd name="T45" fmla="*/ 64 h 257"/>
                <a:gd name="T46" fmla="*/ 144 w 225"/>
                <a:gd name="T47" fmla="*/ 80 h 257"/>
                <a:gd name="T48" fmla="*/ 205 w 225"/>
                <a:gd name="T49" fmla="*/ 87 h 257"/>
                <a:gd name="T50" fmla="*/ 49 w 225"/>
                <a:gd name="T51" fmla="*/ 107 h 257"/>
                <a:gd name="T52" fmla="*/ 55 w 225"/>
                <a:gd name="T53" fmla="*/ 113 h 257"/>
                <a:gd name="T54" fmla="*/ 175 w 225"/>
                <a:gd name="T55" fmla="*/ 107 h 257"/>
                <a:gd name="T56" fmla="*/ 55 w 225"/>
                <a:gd name="T57" fmla="*/ 101 h 257"/>
                <a:gd name="T58" fmla="*/ 170 w 225"/>
                <a:gd name="T59" fmla="*/ 143 h 257"/>
                <a:gd name="T60" fmla="*/ 55 w 225"/>
                <a:gd name="T61" fmla="*/ 143 h 257"/>
                <a:gd name="T62" fmla="*/ 55 w 225"/>
                <a:gd name="T63" fmla="*/ 155 h 257"/>
                <a:gd name="T64" fmla="*/ 175 w 225"/>
                <a:gd name="T65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57">
                  <a:moveTo>
                    <a:pt x="170" y="185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1" y="185"/>
                    <a:pt x="49" y="187"/>
                    <a:pt x="49" y="190"/>
                  </a:cubicBezTo>
                  <a:cubicBezTo>
                    <a:pt x="49" y="194"/>
                    <a:pt x="51" y="197"/>
                    <a:pt x="55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3" y="197"/>
                    <a:pt x="175" y="194"/>
                    <a:pt x="175" y="190"/>
                  </a:cubicBezTo>
                  <a:cubicBezTo>
                    <a:pt x="175" y="187"/>
                    <a:pt x="173" y="185"/>
                    <a:pt x="170" y="185"/>
                  </a:cubicBezTo>
                  <a:close/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8" y="1"/>
                    <a:pt x="146" y="0"/>
                    <a:pt x="1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2" y="3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8"/>
                    <a:pt x="2" y="244"/>
                    <a:pt x="7" y="249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12" y="254"/>
                    <a:pt x="19" y="257"/>
                    <a:pt x="26" y="257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205" y="257"/>
                    <a:pt x="212" y="254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22" y="244"/>
                    <a:pt x="225" y="238"/>
                    <a:pt x="225" y="23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79"/>
                    <a:pt x="224" y="76"/>
                    <a:pt x="222" y="7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57" y="75"/>
                    <a:pt x="154" y="74"/>
                    <a:pt x="152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0" y="70"/>
                    <a:pt x="149" y="67"/>
                    <a:pt x="149" y="64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205" y="230"/>
                  </a:moveTo>
                  <a:cubicBezTo>
                    <a:pt x="205" y="230"/>
                    <a:pt x="205" y="230"/>
                    <a:pt x="205" y="230"/>
                  </a:cubicBezTo>
                  <a:cubicBezTo>
                    <a:pt x="205" y="232"/>
                    <a:pt x="204" y="234"/>
                    <a:pt x="203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2" y="236"/>
                    <a:pt x="200" y="237"/>
                    <a:pt x="198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2" y="236"/>
                    <a:pt x="21" y="235"/>
                  </a:cubicBezTo>
                  <a:cubicBezTo>
                    <a:pt x="20" y="234"/>
                    <a:pt x="19" y="232"/>
                    <a:pt x="19" y="2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20" y="23"/>
                    <a:pt x="21" y="21"/>
                  </a:cubicBezTo>
                  <a:cubicBezTo>
                    <a:pt x="22" y="20"/>
                    <a:pt x="24" y="20"/>
                    <a:pt x="2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71"/>
                    <a:pt x="140" y="76"/>
                    <a:pt x="143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8" y="84"/>
                    <a:pt x="153" y="87"/>
                    <a:pt x="160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230"/>
                    <a:pt x="205" y="230"/>
                    <a:pt x="205" y="230"/>
                  </a:cubicBezTo>
                  <a:close/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10"/>
                    <a:pt x="51" y="113"/>
                    <a:pt x="55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3" y="113"/>
                    <a:pt x="175" y="110"/>
                    <a:pt x="175" y="107"/>
                  </a:cubicBezTo>
                  <a:cubicBezTo>
                    <a:pt x="175" y="104"/>
                    <a:pt x="173" y="101"/>
                    <a:pt x="170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1" y="101"/>
                    <a:pt x="49" y="104"/>
                    <a:pt x="49" y="107"/>
                  </a:cubicBezTo>
                  <a:close/>
                  <a:moveTo>
                    <a:pt x="170" y="143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1" y="143"/>
                    <a:pt x="49" y="146"/>
                    <a:pt x="49" y="149"/>
                  </a:cubicBezTo>
                  <a:cubicBezTo>
                    <a:pt x="49" y="152"/>
                    <a:pt x="51" y="155"/>
                    <a:pt x="55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3" y="155"/>
                    <a:pt x="175" y="152"/>
                    <a:pt x="175" y="149"/>
                  </a:cubicBezTo>
                  <a:cubicBezTo>
                    <a:pt x="175" y="146"/>
                    <a:pt x="173" y="143"/>
                    <a:pt x="170" y="14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图标 8"/>
            <p:cNvSpPr>
              <a:spLocks noEditPoints="1"/>
            </p:cNvSpPr>
            <p:nvPr/>
          </p:nvSpPr>
          <p:spPr bwMode="auto">
            <a:xfrm>
              <a:off x="4689920" y="3135514"/>
              <a:ext cx="261198" cy="251564"/>
            </a:xfrm>
            <a:custGeom>
              <a:avLst/>
              <a:gdLst>
                <a:gd name="T0" fmla="*/ 139 w 258"/>
                <a:gd name="T1" fmla="*/ 8 h 248"/>
                <a:gd name="T2" fmla="*/ 165 w 258"/>
                <a:gd name="T3" fmla="*/ 88 h 248"/>
                <a:gd name="T4" fmla="*/ 248 w 258"/>
                <a:gd name="T5" fmla="*/ 88 h 248"/>
                <a:gd name="T6" fmla="*/ 258 w 258"/>
                <a:gd name="T7" fmla="*/ 97 h 248"/>
                <a:gd name="T8" fmla="*/ 254 w 258"/>
                <a:gd name="T9" fmla="*/ 105 h 248"/>
                <a:gd name="T10" fmla="*/ 254 w 258"/>
                <a:gd name="T11" fmla="*/ 105 h 248"/>
                <a:gd name="T12" fmla="*/ 186 w 258"/>
                <a:gd name="T13" fmla="*/ 154 h 248"/>
                <a:gd name="T14" fmla="*/ 212 w 258"/>
                <a:gd name="T15" fmla="*/ 234 h 248"/>
                <a:gd name="T16" fmla="*/ 206 w 258"/>
                <a:gd name="T17" fmla="*/ 246 h 248"/>
                <a:gd name="T18" fmla="*/ 197 w 258"/>
                <a:gd name="T19" fmla="*/ 245 h 248"/>
                <a:gd name="T20" fmla="*/ 129 w 258"/>
                <a:gd name="T21" fmla="*/ 196 h 248"/>
                <a:gd name="T22" fmla="*/ 62 w 258"/>
                <a:gd name="T23" fmla="*/ 245 h 248"/>
                <a:gd name="T24" fmla="*/ 48 w 258"/>
                <a:gd name="T25" fmla="*/ 243 h 248"/>
                <a:gd name="T26" fmla="*/ 47 w 258"/>
                <a:gd name="T27" fmla="*/ 233 h 248"/>
                <a:gd name="T28" fmla="*/ 73 w 258"/>
                <a:gd name="T29" fmla="*/ 154 h 248"/>
                <a:gd name="T30" fmla="*/ 5 w 258"/>
                <a:gd name="T31" fmla="*/ 105 h 248"/>
                <a:gd name="T32" fmla="*/ 3 w 258"/>
                <a:gd name="T33" fmla="*/ 92 h 248"/>
                <a:gd name="T34" fmla="*/ 11 w 258"/>
                <a:gd name="T35" fmla="*/ 88 h 248"/>
                <a:gd name="T36" fmla="*/ 94 w 258"/>
                <a:gd name="T37" fmla="*/ 88 h 248"/>
                <a:gd name="T38" fmla="*/ 120 w 258"/>
                <a:gd name="T39" fmla="*/ 8 h 248"/>
                <a:gd name="T40" fmla="*/ 132 w 258"/>
                <a:gd name="T41" fmla="*/ 2 h 248"/>
                <a:gd name="T42" fmla="*/ 139 w 258"/>
                <a:gd name="T43" fmla="*/ 8 h 248"/>
                <a:gd name="T44" fmla="*/ 139 w 258"/>
                <a:gd name="T45" fmla="*/ 8 h 248"/>
                <a:gd name="T46" fmla="*/ 148 w 258"/>
                <a:gd name="T47" fmla="*/ 101 h 248"/>
                <a:gd name="T48" fmla="*/ 148 w 258"/>
                <a:gd name="T49" fmla="*/ 101 h 248"/>
                <a:gd name="T50" fmla="*/ 129 w 258"/>
                <a:gd name="T51" fmla="*/ 43 h 248"/>
                <a:gd name="T52" fmla="*/ 111 w 258"/>
                <a:gd name="T53" fmla="*/ 100 h 248"/>
                <a:gd name="T54" fmla="*/ 102 w 258"/>
                <a:gd name="T55" fmla="*/ 107 h 248"/>
                <a:gd name="T56" fmla="*/ 41 w 258"/>
                <a:gd name="T57" fmla="*/ 107 h 248"/>
                <a:gd name="T58" fmla="*/ 90 w 258"/>
                <a:gd name="T59" fmla="*/ 143 h 248"/>
                <a:gd name="T60" fmla="*/ 94 w 258"/>
                <a:gd name="T61" fmla="*/ 154 h 248"/>
                <a:gd name="T62" fmla="*/ 75 w 258"/>
                <a:gd name="T63" fmla="*/ 211 h 248"/>
                <a:gd name="T64" fmla="*/ 123 w 258"/>
                <a:gd name="T65" fmla="*/ 176 h 248"/>
                <a:gd name="T66" fmla="*/ 135 w 258"/>
                <a:gd name="T67" fmla="*/ 175 h 248"/>
                <a:gd name="T68" fmla="*/ 184 w 258"/>
                <a:gd name="T69" fmla="*/ 211 h 248"/>
                <a:gd name="T70" fmla="*/ 165 w 258"/>
                <a:gd name="T71" fmla="*/ 154 h 248"/>
                <a:gd name="T72" fmla="*/ 169 w 258"/>
                <a:gd name="T73" fmla="*/ 143 h 248"/>
                <a:gd name="T74" fmla="*/ 217 w 258"/>
                <a:gd name="T75" fmla="*/ 107 h 248"/>
                <a:gd name="T76" fmla="*/ 158 w 258"/>
                <a:gd name="T77" fmla="*/ 107 h 248"/>
                <a:gd name="T78" fmla="*/ 148 w 258"/>
                <a:gd name="T7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8" h="248">
                  <a:moveTo>
                    <a:pt x="139" y="8"/>
                  </a:moveTo>
                  <a:cubicBezTo>
                    <a:pt x="165" y="88"/>
                    <a:pt x="165" y="88"/>
                    <a:pt x="165" y="88"/>
                  </a:cubicBezTo>
                  <a:cubicBezTo>
                    <a:pt x="248" y="88"/>
                    <a:pt x="248" y="88"/>
                    <a:pt x="248" y="88"/>
                  </a:cubicBezTo>
                  <a:cubicBezTo>
                    <a:pt x="254" y="88"/>
                    <a:pt x="258" y="92"/>
                    <a:pt x="258" y="97"/>
                  </a:cubicBezTo>
                  <a:cubicBezTo>
                    <a:pt x="258" y="101"/>
                    <a:pt x="256" y="104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4" y="239"/>
                    <a:pt x="211" y="245"/>
                    <a:pt x="206" y="246"/>
                  </a:cubicBezTo>
                  <a:cubicBezTo>
                    <a:pt x="203" y="247"/>
                    <a:pt x="199" y="247"/>
                    <a:pt x="197" y="245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62" y="245"/>
                    <a:pt x="62" y="245"/>
                    <a:pt x="62" y="245"/>
                  </a:cubicBezTo>
                  <a:cubicBezTo>
                    <a:pt x="57" y="248"/>
                    <a:pt x="51" y="247"/>
                    <a:pt x="48" y="243"/>
                  </a:cubicBezTo>
                  <a:cubicBezTo>
                    <a:pt x="46" y="240"/>
                    <a:pt x="46" y="236"/>
                    <a:pt x="47" y="233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02"/>
                    <a:pt x="0" y="96"/>
                    <a:pt x="3" y="92"/>
                  </a:cubicBezTo>
                  <a:cubicBezTo>
                    <a:pt x="5" y="89"/>
                    <a:pt x="8" y="88"/>
                    <a:pt x="11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2" y="3"/>
                    <a:pt x="127" y="0"/>
                    <a:pt x="132" y="2"/>
                  </a:cubicBezTo>
                  <a:cubicBezTo>
                    <a:pt x="136" y="3"/>
                    <a:pt x="138" y="5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lose/>
                  <a:moveTo>
                    <a:pt x="148" y="101"/>
                  </a:moveTo>
                  <a:cubicBezTo>
                    <a:pt x="148" y="101"/>
                    <a:pt x="148" y="101"/>
                    <a:pt x="148" y="101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0" y="104"/>
                    <a:pt x="106" y="107"/>
                    <a:pt x="102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3" y="145"/>
                    <a:pt x="95" y="149"/>
                    <a:pt x="94" y="154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7" y="173"/>
                    <a:pt x="132" y="173"/>
                    <a:pt x="135" y="175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64" y="150"/>
                    <a:pt x="165" y="145"/>
                    <a:pt x="169" y="143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8"/>
                    <a:pt x="149" y="105"/>
                    <a:pt x="148" y="10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图标 9"/>
            <p:cNvSpPr>
              <a:spLocks noEditPoints="1"/>
            </p:cNvSpPr>
            <p:nvPr/>
          </p:nvSpPr>
          <p:spPr bwMode="auto">
            <a:xfrm>
              <a:off x="7267107" y="3287098"/>
              <a:ext cx="262269" cy="236578"/>
            </a:xfrm>
            <a:custGeom>
              <a:avLst/>
              <a:gdLst>
                <a:gd name="T0" fmla="*/ 122 w 259"/>
                <a:gd name="T1" fmla="*/ 229 h 233"/>
                <a:gd name="T2" fmla="*/ 24 w 259"/>
                <a:gd name="T3" fmla="*/ 131 h 233"/>
                <a:gd name="T4" fmla="*/ 3 w 259"/>
                <a:gd name="T5" fmla="*/ 95 h 233"/>
                <a:gd name="T6" fmla="*/ 5 w 259"/>
                <a:gd name="T7" fmla="*/ 56 h 233"/>
                <a:gd name="T8" fmla="*/ 24 w 259"/>
                <a:gd name="T9" fmla="*/ 24 h 233"/>
                <a:gd name="T10" fmla="*/ 56 w 259"/>
                <a:gd name="T11" fmla="*/ 5 h 233"/>
                <a:gd name="T12" fmla="*/ 97 w 259"/>
                <a:gd name="T13" fmla="*/ 4 h 233"/>
                <a:gd name="T14" fmla="*/ 129 w 259"/>
                <a:gd name="T15" fmla="*/ 20 h 233"/>
                <a:gd name="T16" fmla="*/ 162 w 259"/>
                <a:gd name="T17" fmla="*/ 4 h 233"/>
                <a:gd name="T18" fmla="*/ 203 w 259"/>
                <a:gd name="T19" fmla="*/ 5 h 233"/>
                <a:gd name="T20" fmla="*/ 235 w 259"/>
                <a:gd name="T21" fmla="*/ 24 h 233"/>
                <a:gd name="T22" fmla="*/ 254 w 259"/>
                <a:gd name="T23" fmla="*/ 56 h 233"/>
                <a:gd name="T24" fmla="*/ 254 w 259"/>
                <a:gd name="T25" fmla="*/ 56 h 233"/>
                <a:gd name="T26" fmla="*/ 256 w 259"/>
                <a:gd name="T27" fmla="*/ 95 h 233"/>
                <a:gd name="T28" fmla="*/ 235 w 259"/>
                <a:gd name="T29" fmla="*/ 131 h 233"/>
                <a:gd name="T30" fmla="*/ 234 w 259"/>
                <a:gd name="T31" fmla="*/ 131 h 233"/>
                <a:gd name="T32" fmla="*/ 136 w 259"/>
                <a:gd name="T33" fmla="*/ 229 h 233"/>
                <a:gd name="T34" fmla="*/ 123 w 259"/>
                <a:gd name="T35" fmla="*/ 229 h 233"/>
                <a:gd name="T36" fmla="*/ 122 w 259"/>
                <a:gd name="T37" fmla="*/ 229 h 233"/>
                <a:gd name="T38" fmla="*/ 141 w 259"/>
                <a:gd name="T39" fmla="*/ 36 h 233"/>
                <a:gd name="T40" fmla="*/ 141 w 259"/>
                <a:gd name="T41" fmla="*/ 36 h 233"/>
                <a:gd name="T42" fmla="*/ 141 w 259"/>
                <a:gd name="T43" fmla="*/ 36 h 233"/>
                <a:gd name="T44" fmla="*/ 110 w 259"/>
                <a:gd name="T45" fmla="*/ 68 h 233"/>
                <a:gd name="T46" fmla="*/ 101 w 259"/>
                <a:gd name="T47" fmla="*/ 68 h 233"/>
                <a:gd name="T48" fmla="*/ 101 w 259"/>
                <a:gd name="T49" fmla="*/ 60 h 233"/>
                <a:gd name="T50" fmla="*/ 121 w 259"/>
                <a:gd name="T51" fmla="*/ 40 h 233"/>
                <a:gd name="T52" fmla="*/ 121 w 259"/>
                <a:gd name="T53" fmla="*/ 39 h 233"/>
                <a:gd name="T54" fmla="*/ 92 w 259"/>
                <a:gd name="T55" fmla="*/ 23 h 233"/>
                <a:gd name="T56" fmla="*/ 62 w 259"/>
                <a:gd name="T57" fmla="*/ 23 h 233"/>
                <a:gd name="T58" fmla="*/ 38 w 259"/>
                <a:gd name="T59" fmla="*/ 38 h 233"/>
                <a:gd name="T60" fmla="*/ 23 w 259"/>
                <a:gd name="T61" fmla="*/ 62 h 233"/>
                <a:gd name="T62" fmla="*/ 22 w 259"/>
                <a:gd name="T63" fmla="*/ 90 h 233"/>
                <a:gd name="T64" fmla="*/ 38 w 259"/>
                <a:gd name="T65" fmla="*/ 117 h 233"/>
                <a:gd name="T66" fmla="*/ 129 w 259"/>
                <a:gd name="T67" fmla="*/ 208 h 233"/>
                <a:gd name="T68" fmla="*/ 220 w 259"/>
                <a:gd name="T69" fmla="*/ 117 h 233"/>
                <a:gd name="T70" fmla="*/ 221 w 259"/>
                <a:gd name="T71" fmla="*/ 117 h 233"/>
                <a:gd name="T72" fmla="*/ 237 w 259"/>
                <a:gd name="T73" fmla="*/ 90 h 233"/>
                <a:gd name="T74" fmla="*/ 236 w 259"/>
                <a:gd name="T75" fmla="*/ 62 h 233"/>
                <a:gd name="T76" fmla="*/ 236 w 259"/>
                <a:gd name="T77" fmla="*/ 62 h 233"/>
                <a:gd name="T78" fmla="*/ 221 w 259"/>
                <a:gd name="T79" fmla="*/ 38 h 233"/>
                <a:gd name="T80" fmla="*/ 197 w 259"/>
                <a:gd name="T81" fmla="*/ 23 h 233"/>
                <a:gd name="T82" fmla="*/ 167 w 259"/>
                <a:gd name="T83" fmla="*/ 23 h 233"/>
                <a:gd name="T84" fmla="*/ 141 w 259"/>
                <a:gd name="T85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" h="233">
                  <a:moveTo>
                    <a:pt x="122" y="229"/>
                  </a:moveTo>
                  <a:cubicBezTo>
                    <a:pt x="24" y="131"/>
                    <a:pt x="24" y="131"/>
                    <a:pt x="24" y="131"/>
                  </a:cubicBezTo>
                  <a:cubicBezTo>
                    <a:pt x="14" y="121"/>
                    <a:pt x="7" y="108"/>
                    <a:pt x="3" y="95"/>
                  </a:cubicBezTo>
                  <a:cubicBezTo>
                    <a:pt x="0" y="83"/>
                    <a:pt x="0" y="69"/>
                    <a:pt x="5" y="56"/>
                  </a:cubicBezTo>
                  <a:cubicBezTo>
                    <a:pt x="9" y="44"/>
                    <a:pt x="15" y="33"/>
                    <a:pt x="24" y="24"/>
                  </a:cubicBezTo>
                  <a:cubicBezTo>
                    <a:pt x="33" y="15"/>
                    <a:pt x="44" y="8"/>
                    <a:pt x="56" y="5"/>
                  </a:cubicBezTo>
                  <a:cubicBezTo>
                    <a:pt x="70" y="0"/>
                    <a:pt x="84" y="0"/>
                    <a:pt x="97" y="4"/>
                  </a:cubicBezTo>
                  <a:cubicBezTo>
                    <a:pt x="109" y="7"/>
                    <a:pt x="120" y="12"/>
                    <a:pt x="129" y="20"/>
                  </a:cubicBezTo>
                  <a:cubicBezTo>
                    <a:pt x="139" y="12"/>
                    <a:pt x="150" y="7"/>
                    <a:pt x="162" y="4"/>
                  </a:cubicBezTo>
                  <a:cubicBezTo>
                    <a:pt x="175" y="0"/>
                    <a:pt x="188" y="0"/>
                    <a:pt x="203" y="5"/>
                  </a:cubicBezTo>
                  <a:cubicBezTo>
                    <a:pt x="215" y="9"/>
                    <a:pt x="226" y="15"/>
                    <a:pt x="235" y="24"/>
                  </a:cubicBezTo>
                  <a:cubicBezTo>
                    <a:pt x="243" y="33"/>
                    <a:pt x="250" y="44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9" y="69"/>
                    <a:pt x="259" y="83"/>
                    <a:pt x="256" y="95"/>
                  </a:cubicBezTo>
                  <a:cubicBezTo>
                    <a:pt x="252" y="108"/>
                    <a:pt x="245" y="121"/>
                    <a:pt x="235" y="131"/>
                  </a:cubicBezTo>
                  <a:cubicBezTo>
                    <a:pt x="234" y="131"/>
                    <a:pt x="234" y="131"/>
                    <a:pt x="234" y="131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3" y="233"/>
                    <a:pt x="126" y="233"/>
                    <a:pt x="123" y="229"/>
                  </a:cubicBezTo>
                  <a:cubicBezTo>
                    <a:pt x="122" y="229"/>
                    <a:pt x="122" y="229"/>
                    <a:pt x="122" y="229"/>
                  </a:cubicBezTo>
                  <a:close/>
                  <a:moveTo>
                    <a:pt x="141" y="36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07" y="70"/>
                    <a:pt x="104" y="70"/>
                    <a:pt x="101" y="68"/>
                  </a:cubicBezTo>
                  <a:cubicBezTo>
                    <a:pt x="99" y="66"/>
                    <a:pt x="99" y="62"/>
                    <a:pt x="101" y="6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2" y="31"/>
                    <a:pt x="103" y="25"/>
                    <a:pt x="92" y="23"/>
                  </a:cubicBezTo>
                  <a:cubicBezTo>
                    <a:pt x="83" y="20"/>
                    <a:pt x="73" y="20"/>
                    <a:pt x="62" y="23"/>
                  </a:cubicBezTo>
                  <a:cubicBezTo>
                    <a:pt x="53" y="26"/>
                    <a:pt x="45" y="31"/>
                    <a:pt x="38" y="38"/>
                  </a:cubicBezTo>
                  <a:cubicBezTo>
                    <a:pt x="31" y="45"/>
                    <a:pt x="26" y="53"/>
                    <a:pt x="23" y="62"/>
                  </a:cubicBezTo>
                  <a:cubicBezTo>
                    <a:pt x="20" y="72"/>
                    <a:pt x="20" y="81"/>
                    <a:pt x="22" y="90"/>
                  </a:cubicBezTo>
                  <a:cubicBezTo>
                    <a:pt x="25" y="100"/>
                    <a:pt x="31" y="109"/>
                    <a:pt x="38" y="117"/>
                  </a:cubicBezTo>
                  <a:cubicBezTo>
                    <a:pt x="129" y="208"/>
                    <a:pt x="129" y="208"/>
                    <a:pt x="129" y="208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8" y="109"/>
                    <a:pt x="234" y="100"/>
                    <a:pt x="237" y="90"/>
                  </a:cubicBezTo>
                  <a:cubicBezTo>
                    <a:pt x="239" y="81"/>
                    <a:pt x="239" y="72"/>
                    <a:pt x="236" y="62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3" y="53"/>
                    <a:pt x="227" y="45"/>
                    <a:pt x="221" y="38"/>
                  </a:cubicBezTo>
                  <a:cubicBezTo>
                    <a:pt x="214" y="32"/>
                    <a:pt x="206" y="26"/>
                    <a:pt x="197" y="23"/>
                  </a:cubicBezTo>
                  <a:cubicBezTo>
                    <a:pt x="186" y="20"/>
                    <a:pt x="176" y="20"/>
                    <a:pt x="167" y="23"/>
                  </a:cubicBezTo>
                  <a:cubicBezTo>
                    <a:pt x="158" y="25"/>
                    <a:pt x="149" y="30"/>
                    <a:pt x="141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0568" y="2857098"/>
            <a:ext cx="3651424" cy="1544150"/>
            <a:chOff x="8502398" y="3059012"/>
            <a:chExt cx="3651424" cy="1544150"/>
          </a:xfrm>
        </p:grpSpPr>
        <p:sp>
          <p:nvSpPr>
            <p:cNvPr id="28" name="文本框 27"/>
            <p:cNvSpPr txBox="1"/>
            <p:nvPr/>
          </p:nvSpPr>
          <p:spPr>
            <a:xfrm>
              <a:off x="8502398" y="3454619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单击此处添加合适文字加以说明，可调整文字大小或者颜色等属性。</a:t>
              </a:r>
            </a:p>
          </p:txBody>
        </p:sp>
        <p:sp>
          <p:nvSpPr>
            <p:cNvPr id="29" name="文本框 18"/>
            <p:cNvSpPr txBox="1"/>
            <p:nvPr/>
          </p:nvSpPr>
          <p:spPr>
            <a:xfrm>
              <a:off x="8502398" y="3059012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245314" y="1399834"/>
            <a:ext cx="3651424" cy="1544150"/>
            <a:chOff x="7437820" y="1371900"/>
            <a:chExt cx="3651424" cy="1544150"/>
          </a:xfrm>
        </p:grpSpPr>
        <p:sp>
          <p:nvSpPr>
            <p:cNvPr id="31" name="文本框 17"/>
            <p:cNvSpPr txBox="1"/>
            <p:nvPr/>
          </p:nvSpPr>
          <p:spPr>
            <a:xfrm>
              <a:off x="7437820" y="1767507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单击此处添加合适文字加以说明，可调整文字大小或者颜色等属性。</a:t>
              </a:r>
            </a:p>
          </p:txBody>
        </p:sp>
        <p:sp>
          <p:nvSpPr>
            <p:cNvPr id="32" name="文本框 16"/>
            <p:cNvSpPr txBox="1"/>
            <p:nvPr/>
          </p:nvSpPr>
          <p:spPr>
            <a:xfrm>
              <a:off x="7437820" y="1371900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13468" y="4287582"/>
            <a:ext cx="3651424" cy="1544150"/>
            <a:chOff x="7165148" y="4972860"/>
            <a:chExt cx="3651424" cy="1544150"/>
          </a:xfrm>
        </p:grpSpPr>
        <p:sp>
          <p:nvSpPr>
            <p:cNvPr id="34" name="文本框 13"/>
            <p:cNvSpPr txBox="1"/>
            <p:nvPr/>
          </p:nvSpPr>
          <p:spPr>
            <a:xfrm>
              <a:off x="7165148" y="5368467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单击此处添加合适文字加以说明，可调整文字大小或者颜色等属性。</a:t>
              </a:r>
            </a:p>
          </p:txBody>
        </p:sp>
        <p:sp>
          <p:nvSpPr>
            <p:cNvPr id="35" name="文本框 11"/>
            <p:cNvSpPr txBox="1"/>
            <p:nvPr/>
          </p:nvSpPr>
          <p:spPr>
            <a:xfrm>
              <a:off x="7165148" y="4972860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44598" y="2461308"/>
            <a:ext cx="3651424" cy="1544150"/>
            <a:chOff x="1463355" y="3059012"/>
            <a:chExt cx="3651424" cy="1544150"/>
          </a:xfrm>
        </p:grpSpPr>
        <p:sp>
          <p:nvSpPr>
            <p:cNvPr id="37" name="文本框 36"/>
            <p:cNvSpPr txBox="1"/>
            <p:nvPr/>
          </p:nvSpPr>
          <p:spPr>
            <a:xfrm>
              <a:off x="2040956" y="3454619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单击此处添加合适文字加以说明，可调整文字大小或者颜色等属性。</a:t>
              </a:r>
            </a:p>
          </p:txBody>
        </p:sp>
        <p:sp>
          <p:nvSpPr>
            <p:cNvPr id="38" name="文本框 20"/>
            <p:cNvSpPr txBox="1"/>
            <p:nvPr/>
          </p:nvSpPr>
          <p:spPr>
            <a:xfrm>
              <a:off x="1463355" y="3059012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78324" y="4102442"/>
            <a:ext cx="3651424" cy="1544150"/>
            <a:chOff x="1570830" y="4700146"/>
            <a:chExt cx="3651424" cy="1544150"/>
          </a:xfrm>
        </p:grpSpPr>
        <p:sp>
          <p:nvSpPr>
            <p:cNvPr id="40" name="文本框 15"/>
            <p:cNvSpPr txBox="1"/>
            <p:nvPr/>
          </p:nvSpPr>
          <p:spPr>
            <a:xfrm>
              <a:off x="2148431" y="5095753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单击此处添加合适文字加以说明，可调整文字大小或者颜色等属性。</a:t>
              </a:r>
            </a:p>
          </p:txBody>
        </p:sp>
        <p:sp>
          <p:nvSpPr>
            <p:cNvPr id="41" name="文本框 14"/>
            <p:cNvSpPr txBox="1"/>
            <p:nvPr/>
          </p:nvSpPr>
          <p:spPr>
            <a:xfrm>
              <a:off x="1570830" y="4700146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0449" y="1366304"/>
            <a:ext cx="2296614" cy="2296614"/>
            <a:chOff x="1112235" y="1360791"/>
            <a:chExt cx="2296614" cy="2296614"/>
          </a:xfrm>
        </p:grpSpPr>
        <p:sp>
          <p:nvSpPr>
            <p:cNvPr id="11" name="椭圆 10"/>
            <p:cNvSpPr/>
            <p:nvPr/>
          </p:nvSpPr>
          <p:spPr>
            <a:xfrm>
              <a:off x="1299955" y="1548509"/>
              <a:ext cx="2005263" cy="200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flipH="1">
              <a:off x="1112235" y="1360791"/>
              <a:ext cx="2296614" cy="229661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884819" y="1463944"/>
            <a:ext cx="2576176" cy="2571953"/>
            <a:chOff x="1091405" y="1458431"/>
            <a:chExt cx="2576176" cy="2571953"/>
          </a:xfrm>
        </p:grpSpPr>
        <p:sp>
          <p:nvSpPr>
            <p:cNvPr id="14" name="椭圆 13"/>
            <p:cNvSpPr/>
            <p:nvPr/>
          </p:nvSpPr>
          <p:spPr>
            <a:xfrm>
              <a:off x="1299955" y="1548509"/>
              <a:ext cx="2005263" cy="200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 flipH="1">
              <a:off x="1091405" y="1458431"/>
              <a:ext cx="2576176" cy="257195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452509" y="1554022"/>
            <a:ext cx="2151322" cy="2005263"/>
            <a:chOff x="1153896" y="1548509"/>
            <a:chExt cx="2151322" cy="2005263"/>
          </a:xfrm>
        </p:grpSpPr>
        <p:sp>
          <p:nvSpPr>
            <p:cNvPr id="17" name="椭圆 16"/>
            <p:cNvSpPr/>
            <p:nvPr/>
          </p:nvSpPr>
          <p:spPr>
            <a:xfrm>
              <a:off x="1299955" y="1548509"/>
              <a:ext cx="2005263" cy="200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153896" y="1571436"/>
              <a:ext cx="1963604" cy="1959408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379618" y="3662918"/>
            <a:ext cx="2486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添加你的详细小段落文本内容，与标题相关并符合整体语言风格内容简洁。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84819" y="3662918"/>
            <a:ext cx="2486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添加标题</a:t>
            </a:r>
            <a:endParaRPr lang="en-US" altLang="zh-CN" sz="2000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white"/>
                </a:solidFill>
                <a:cs typeface="+mn-ea"/>
                <a:sym typeface="+mn-lt"/>
              </a:rPr>
              <a:t>添加你的详细小段落文本内容，与标题相关并符合整体语言风格内容简洁。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90020" y="3662918"/>
            <a:ext cx="2486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添加标题</a:t>
            </a:r>
            <a:endParaRPr lang="en-US" altLang="zh-CN" sz="2000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white"/>
                </a:solidFill>
                <a:cs typeface="+mn-ea"/>
                <a:sym typeface="+mn-lt"/>
              </a:rPr>
              <a:t>添加你的详细小段落文本内容，与标题相关并符合整体语言风格内容简洁。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1635" y="6496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71770" y="-1"/>
            <a:ext cx="12668427" cy="68580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7350" y="1861764"/>
            <a:ext cx="2129211" cy="2129211"/>
          </a:xfrm>
          <a:prstGeom prst="ellipse">
            <a:avLst/>
          </a:prstGeom>
          <a:gradFill>
            <a:gsLst>
              <a:gs pos="0">
                <a:srgbClr val="F6CD6F"/>
              </a:gs>
              <a:gs pos="100000">
                <a:srgbClr val="B40421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24324" y="2276015"/>
            <a:ext cx="4400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zh-CN" altLang="zh-CN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2241" y="3031361"/>
            <a:ext cx="56047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31F1F"/>
            </a:gs>
            <a:gs pos="100000">
              <a:srgbClr val="CE30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421" y="5789500"/>
            <a:ext cx="2667645" cy="1068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screen"/>
          <a:srcRect t="-2"/>
          <a:stretch>
            <a:fillRect/>
          </a:stretch>
        </p:blipFill>
        <p:spPr>
          <a:xfrm>
            <a:off x="9754624" y="1"/>
            <a:ext cx="2437375" cy="2637101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0699" y="5356867"/>
            <a:ext cx="1629724" cy="15011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9769" y="272640"/>
            <a:ext cx="2618206" cy="594135"/>
            <a:chOff x="277394" y="205965"/>
            <a:chExt cx="2618206" cy="594135"/>
          </a:xfrm>
        </p:grpSpPr>
        <p:sp>
          <p:nvSpPr>
            <p:cNvPr id="8" name="椭圆 7"/>
            <p:cNvSpPr/>
            <p:nvPr/>
          </p:nvSpPr>
          <p:spPr>
            <a:xfrm>
              <a:off x="277394" y="205965"/>
              <a:ext cx="594135" cy="594135"/>
            </a:xfrm>
            <a:prstGeom prst="ellipse">
              <a:avLst/>
            </a:prstGeom>
            <a:gradFill>
              <a:gsLst>
                <a:gs pos="39820">
                  <a:srgbClr val="E18E57"/>
                </a:gs>
                <a:gs pos="29200">
                  <a:srgbClr val="E9A660"/>
                </a:gs>
                <a:gs pos="20360">
                  <a:srgbClr val="F0BA68"/>
                </a:gs>
                <a:gs pos="12000">
                  <a:srgbClr val="F6CD6F"/>
                </a:gs>
                <a:gs pos="100000">
                  <a:srgbClr val="B40421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225" y="276880"/>
              <a:ext cx="24373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0582" y="1667752"/>
            <a:ext cx="5812866" cy="4195335"/>
            <a:chOff x="5416608" y="1566452"/>
            <a:chExt cx="5812866" cy="4195335"/>
          </a:xfrm>
        </p:grpSpPr>
        <p:grpSp>
          <p:nvGrpSpPr>
            <p:cNvPr id="12" name="组合 11"/>
            <p:cNvGrpSpPr/>
            <p:nvPr/>
          </p:nvGrpSpPr>
          <p:grpSpPr>
            <a:xfrm>
              <a:off x="5416608" y="1566452"/>
              <a:ext cx="5796824" cy="1200329"/>
              <a:chOff x="5609113" y="1277695"/>
              <a:chExt cx="5796824" cy="1200329"/>
            </a:xfrm>
          </p:grpSpPr>
          <p:sp>
            <p:nvSpPr>
              <p:cNvPr id="23" name="Rectangle 1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    <p:cNvSpPr>
                <a:spLocks noChangeArrowheads="1"/>
              </p:cNvSpPr>
              <p:nvPr/>
            </p:nvSpPr>
            <p:spPr bwMode="auto">
              <a:xfrm>
                <a:off x="6752555" y="1277695"/>
                <a:ext cx="4653382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请您单击此处添加合适文字加以解释说明，可根据自己的需要适当地调整文字的大小或者颜色等属性。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609113" y="1444303"/>
                <a:ext cx="823771" cy="823767"/>
                <a:chOff x="3545307" y="2326005"/>
                <a:chExt cx="1228435" cy="1228428"/>
              </a:xfrm>
            </p:grpSpPr>
            <p:sp>
              <p:nvSpPr>
                <p:cNvPr id="25" name="Oval 18"/>
                <p:cNvSpPr/>
                <p:nvPr/>
              </p:nvSpPr>
              <p:spPr>
                <a:xfrm>
                  <a:off x="3545307" y="2326005"/>
                  <a:ext cx="1228435" cy="1228428"/>
                </a:xfrm>
                <a:prstGeom prst="ellipse">
                  <a:avLst/>
                </a:prstGeom>
                <a:solidFill>
                  <a:srgbClr val="F6D271"/>
                </a:solidFill>
                <a:ln>
                  <a:noFill/>
                </a:ln>
                <a:effectLst>
                  <a:outerShdw blurRad="50800" dist="25400" dir="2700000" algn="tl" rotWithShape="0">
                    <a:prstClr val="black">
                      <a:alpha val="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Shape 2587"/>
                <p:cNvSpPr/>
                <p:nvPr/>
              </p:nvSpPr>
              <p:spPr>
                <a:xfrm>
                  <a:off x="4021013" y="2765010"/>
                  <a:ext cx="362582" cy="362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281" y="19846"/>
                      </a:moveTo>
                      <a:lnTo>
                        <a:pt x="9413" y="12882"/>
                      </a:lnTo>
                      <a:lnTo>
                        <a:pt x="19655" y="2640"/>
                      </a:lnTo>
                      <a:cubicBezTo>
                        <a:pt x="19655" y="2640"/>
                        <a:pt x="12281" y="19846"/>
                        <a:pt x="12281" y="19846"/>
                      </a:cubicBezTo>
                      <a:close/>
                      <a:moveTo>
                        <a:pt x="1755" y="9320"/>
                      </a:moveTo>
                      <a:lnTo>
                        <a:pt x="18960" y="1945"/>
                      </a:lnTo>
                      <a:lnTo>
                        <a:pt x="8719" y="12187"/>
                      </a:lnTo>
                      <a:cubicBezTo>
                        <a:pt x="8719" y="12187"/>
                        <a:pt x="1755" y="9320"/>
                        <a:pt x="1755" y="9320"/>
                      </a:cubicBezTo>
                      <a:close/>
                      <a:moveTo>
                        <a:pt x="21600" y="491"/>
                      </a:moveTo>
                      <a:cubicBezTo>
                        <a:pt x="21600" y="220"/>
                        <a:pt x="21380" y="0"/>
                        <a:pt x="21109" y="0"/>
                      </a:cubicBezTo>
                      <a:cubicBezTo>
                        <a:pt x="21034" y="0"/>
                        <a:pt x="20964" y="20"/>
                        <a:pt x="20900" y="52"/>
                      </a:cubicBezTo>
                      <a:lnTo>
                        <a:pt x="20898" y="48"/>
                      </a:lnTo>
                      <a:lnTo>
                        <a:pt x="302" y="8875"/>
                      </a:lnTo>
                      <a:cubicBezTo>
                        <a:pt x="301" y="8875"/>
                        <a:pt x="299" y="8876"/>
                        <a:pt x="297" y="8877"/>
                      </a:cubicBezTo>
                      <a:lnTo>
                        <a:pt x="280" y="8885"/>
                      </a:lnTo>
                      <a:lnTo>
                        <a:pt x="281" y="8887"/>
                      </a:lnTo>
                      <a:cubicBezTo>
                        <a:pt x="116" y="8967"/>
                        <a:pt x="0" y="9132"/>
                        <a:pt x="0" y="9327"/>
                      </a:cubicBezTo>
                      <a:cubicBezTo>
                        <a:pt x="0" y="9550"/>
                        <a:pt x="151" y="9731"/>
                        <a:pt x="355" y="9791"/>
                      </a:cubicBezTo>
                      <a:lnTo>
                        <a:pt x="353" y="9799"/>
                      </a:lnTo>
                      <a:lnTo>
                        <a:pt x="8462" y="13138"/>
                      </a:lnTo>
                      <a:lnTo>
                        <a:pt x="11801" y="21248"/>
                      </a:lnTo>
                      <a:lnTo>
                        <a:pt x="11809" y="21245"/>
                      </a:lnTo>
                      <a:cubicBezTo>
                        <a:pt x="11869" y="21449"/>
                        <a:pt x="12050" y="21600"/>
                        <a:pt x="12273" y="21600"/>
                      </a:cubicBezTo>
                      <a:cubicBezTo>
                        <a:pt x="12468" y="21600"/>
                        <a:pt x="12634" y="21484"/>
                        <a:pt x="12713" y="21319"/>
                      </a:cubicBezTo>
                      <a:lnTo>
                        <a:pt x="12716" y="21320"/>
                      </a:lnTo>
                      <a:lnTo>
                        <a:pt x="12723" y="21303"/>
                      </a:lnTo>
                      <a:cubicBezTo>
                        <a:pt x="12724" y="21301"/>
                        <a:pt x="12725" y="21300"/>
                        <a:pt x="12725" y="21298"/>
                      </a:cubicBezTo>
                      <a:lnTo>
                        <a:pt x="21553" y="702"/>
                      </a:lnTo>
                      <a:lnTo>
                        <a:pt x="21547" y="699"/>
                      </a:lnTo>
                      <a:cubicBezTo>
                        <a:pt x="21578" y="636"/>
                        <a:pt x="21600" y="567"/>
                        <a:pt x="21600" y="491"/>
                      </a:cubicBezTo>
                      <a:moveTo>
                        <a:pt x="7855" y="16200"/>
                      </a:moveTo>
                      <a:cubicBezTo>
                        <a:pt x="7719" y="16200"/>
                        <a:pt x="7596" y="16255"/>
                        <a:pt x="7507" y="16344"/>
                      </a:cubicBezTo>
                      <a:lnTo>
                        <a:pt x="6035" y="17817"/>
                      </a:lnTo>
                      <a:cubicBezTo>
                        <a:pt x="5946" y="17905"/>
                        <a:pt x="5891" y="18029"/>
                        <a:pt x="5891" y="18164"/>
                      </a:cubicBezTo>
                      <a:cubicBezTo>
                        <a:pt x="5891" y="18435"/>
                        <a:pt x="6111" y="18655"/>
                        <a:pt x="6382" y="18655"/>
                      </a:cubicBezTo>
                      <a:cubicBezTo>
                        <a:pt x="6517" y="18655"/>
                        <a:pt x="6640" y="18600"/>
                        <a:pt x="6729" y="18511"/>
                      </a:cubicBezTo>
                      <a:lnTo>
                        <a:pt x="8202" y="17038"/>
                      </a:lnTo>
                      <a:cubicBezTo>
                        <a:pt x="8291" y="16950"/>
                        <a:pt x="8345" y="16827"/>
                        <a:pt x="8345" y="16691"/>
                      </a:cubicBezTo>
                      <a:cubicBezTo>
                        <a:pt x="8345" y="16420"/>
                        <a:pt x="8126" y="16200"/>
                        <a:pt x="7855" y="16200"/>
                      </a:cubicBezTo>
                      <a:moveTo>
                        <a:pt x="7855" y="14237"/>
                      </a:moveTo>
                      <a:cubicBezTo>
                        <a:pt x="7855" y="13966"/>
                        <a:pt x="7635" y="13745"/>
                        <a:pt x="7364" y="13745"/>
                      </a:cubicBezTo>
                      <a:cubicBezTo>
                        <a:pt x="7228" y="13745"/>
                        <a:pt x="7105" y="13801"/>
                        <a:pt x="7017" y="13889"/>
                      </a:cubicBezTo>
                      <a:lnTo>
                        <a:pt x="2107" y="18798"/>
                      </a:lnTo>
                      <a:cubicBezTo>
                        <a:pt x="2019" y="18888"/>
                        <a:pt x="1964" y="19011"/>
                        <a:pt x="1964" y="19145"/>
                      </a:cubicBezTo>
                      <a:cubicBezTo>
                        <a:pt x="1964" y="19417"/>
                        <a:pt x="2184" y="19636"/>
                        <a:pt x="2455" y="19636"/>
                      </a:cubicBezTo>
                      <a:cubicBezTo>
                        <a:pt x="2590" y="19636"/>
                        <a:pt x="2713" y="19582"/>
                        <a:pt x="2802" y="19493"/>
                      </a:cubicBezTo>
                      <a:lnTo>
                        <a:pt x="7711" y="14583"/>
                      </a:lnTo>
                      <a:cubicBezTo>
                        <a:pt x="7800" y="14495"/>
                        <a:pt x="7855" y="14372"/>
                        <a:pt x="7855" y="14237"/>
                      </a:cubicBezTo>
                      <a:moveTo>
                        <a:pt x="4765" y="14583"/>
                      </a:moveTo>
                      <a:lnTo>
                        <a:pt x="5256" y="14093"/>
                      </a:lnTo>
                      <a:cubicBezTo>
                        <a:pt x="5345" y="14004"/>
                        <a:pt x="5400" y="13881"/>
                        <a:pt x="5400" y="13745"/>
                      </a:cubicBezTo>
                      <a:cubicBezTo>
                        <a:pt x="5400" y="13475"/>
                        <a:pt x="5180" y="13255"/>
                        <a:pt x="4909" y="13255"/>
                      </a:cubicBezTo>
                      <a:cubicBezTo>
                        <a:pt x="4774" y="13255"/>
                        <a:pt x="4651" y="13310"/>
                        <a:pt x="4562" y="13398"/>
                      </a:cubicBezTo>
                      <a:lnTo>
                        <a:pt x="4071" y="13889"/>
                      </a:lnTo>
                      <a:cubicBezTo>
                        <a:pt x="3982" y="13979"/>
                        <a:pt x="3927" y="14101"/>
                        <a:pt x="3927" y="14237"/>
                      </a:cubicBezTo>
                      <a:cubicBezTo>
                        <a:pt x="3927" y="14507"/>
                        <a:pt x="4147" y="14727"/>
                        <a:pt x="4418" y="14727"/>
                      </a:cubicBezTo>
                      <a:cubicBezTo>
                        <a:pt x="4554" y="14727"/>
                        <a:pt x="4676" y="14673"/>
                        <a:pt x="4765" y="1458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marL="0" marR="0" lvl="0" indent="0" algn="l" defTabSz="228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5416608" y="2879290"/>
              <a:ext cx="5796824" cy="1569660"/>
              <a:chOff x="5609113" y="2689400"/>
              <a:chExt cx="5796824" cy="156966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609113" y="2856008"/>
                <a:ext cx="823771" cy="823767"/>
                <a:chOff x="2148896" y="4226129"/>
                <a:chExt cx="1228435" cy="1228428"/>
              </a:xfrm>
            </p:grpSpPr>
            <p:sp>
              <p:nvSpPr>
                <p:cNvPr id="21" name="Oval 21"/>
                <p:cNvSpPr/>
                <p:nvPr/>
              </p:nvSpPr>
              <p:spPr>
                <a:xfrm>
                  <a:off x="2148896" y="4226129"/>
                  <a:ext cx="1228435" cy="1228428"/>
                </a:xfrm>
                <a:prstGeom prst="ellipse">
                  <a:avLst/>
                </a:prstGeom>
                <a:solidFill>
                  <a:srgbClr val="F6D271"/>
                </a:solidFill>
                <a:ln>
                  <a:noFill/>
                </a:ln>
                <a:effectLst>
                  <a:outerShdw blurRad="50800" dist="25400" dir="2700000" algn="tl" rotWithShape="0">
                    <a:prstClr val="black">
                      <a:alpha val="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Shape 2591"/>
                <p:cNvSpPr/>
                <p:nvPr/>
              </p:nvSpPr>
              <p:spPr>
                <a:xfrm>
                  <a:off x="2582571" y="4689285"/>
                  <a:ext cx="362582" cy="362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4727"/>
                      </a:moveTo>
                      <a:cubicBezTo>
                        <a:pt x="8631" y="14727"/>
                        <a:pt x="6873" y="12969"/>
                        <a:pt x="6873" y="10800"/>
                      </a:cubicBezTo>
                      <a:cubicBezTo>
                        <a:pt x="6873" y="8631"/>
                        <a:pt x="8631" y="6873"/>
                        <a:pt x="10800" y="6873"/>
                      </a:cubicBezTo>
                      <a:cubicBezTo>
                        <a:pt x="12969" y="6873"/>
                        <a:pt x="14727" y="8631"/>
                        <a:pt x="14727" y="10800"/>
                      </a:cubicBezTo>
                      <a:cubicBezTo>
                        <a:pt x="14727" y="12969"/>
                        <a:pt x="12969" y="14727"/>
                        <a:pt x="10800" y="14727"/>
                      </a:cubicBezTo>
                      <a:moveTo>
                        <a:pt x="10800" y="5891"/>
                      </a:moveTo>
                      <a:cubicBezTo>
                        <a:pt x="8088" y="5891"/>
                        <a:pt x="5891" y="8089"/>
                        <a:pt x="5891" y="10800"/>
                      </a:cubicBezTo>
                      <a:cubicBezTo>
                        <a:pt x="5891" y="13512"/>
                        <a:pt x="8088" y="15709"/>
                        <a:pt x="10800" y="15709"/>
                      </a:cubicBezTo>
                      <a:cubicBezTo>
                        <a:pt x="13512" y="15709"/>
                        <a:pt x="15709" y="13512"/>
                        <a:pt x="15709" y="10800"/>
                      </a:cubicBezTo>
                      <a:cubicBezTo>
                        <a:pt x="15709" y="8089"/>
                        <a:pt x="13512" y="5891"/>
                        <a:pt x="10800" y="5891"/>
                      </a:cubicBezTo>
                      <a:moveTo>
                        <a:pt x="20618" y="12013"/>
                      </a:moveTo>
                      <a:cubicBezTo>
                        <a:pt x="20614" y="12014"/>
                        <a:pt x="20611" y="12016"/>
                        <a:pt x="20607" y="12016"/>
                      </a:cubicBezTo>
                      <a:lnTo>
                        <a:pt x="19602" y="12268"/>
                      </a:lnTo>
                      <a:cubicBezTo>
                        <a:pt x="19256" y="12354"/>
                        <a:pt x="18984" y="12622"/>
                        <a:pt x="18892" y="12966"/>
                      </a:cubicBezTo>
                      <a:cubicBezTo>
                        <a:pt x="18703" y="13672"/>
                        <a:pt x="18421" y="14351"/>
                        <a:pt x="18053" y="14986"/>
                      </a:cubicBezTo>
                      <a:cubicBezTo>
                        <a:pt x="17873" y="15295"/>
                        <a:pt x="17876" y="15677"/>
                        <a:pt x="18060" y="15984"/>
                      </a:cubicBezTo>
                      <a:lnTo>
                        <a:pt x="18601" y="16885"/>
                      </a:lnTo>
                      <a:lnTo>
                        <a:pt x="16886" y="18600"/>
                      </a:lnTo>
                      <a:cubicBezTo>
                        <a:pt x="16882" y="18599"/>
                        <a:pt x="16878" y="18597"/>
                        <a:pt x="16875" y="18595"/>
                      </a:cubicBezTo>
                      <a:lnTo>
                        <a:pt x="15978" y="18057"/>
                      </a:lnTo>
                      <a:cubicBezTo>
                        <a:pt x="15822" y="17964"/>
                        <a:pt x="15648" y="17917"/>
                        <a:pt x="15473" y="17917"/>
                      </a:cubicBezTo>
                      <a:cubicBezTo>
                        <a:pt x="15304" y="17917"/>
                        <a:pt x="15134" y="17961"/>
                        <a:pt x="14982" y="18049"/>
                      </a:cubicBezTo>
                      <a:cubicBezTo>
                        <a:pt x="14348" y="18415"/>
                        <a:pt x="13671" y="18696"/>
                        <a:pt x="12968" y="18884"/>
                      </a:cubicBezTo>
                      <a:cubicBezTo>
                        <a:pt x="12624" y="18976"/>
                        <a:pt x="12356" y="19248"/>
                        <a:pt x="12269" y="19594"/>
                      </a:cubicBezTo>
                      <a:lnTo>
                        <a:pt x="12016" y="20607"/>
                      </a:lnTo>
                      <a:cubicBezTo>
                        <a:pt x="12015" y="20611"/>
                        <a:pt x="12014" y="20614"/>
                        <a:pt x="12012" y="20619"/>
                      </a:cubicBezTo>
                      <a:lnTo>
                        <a:pt x="9587" y="20619"/>
                      </a:lnTo>
                      <a:lnTo>
                        <a:pt x="9331" y="19594"/>
                      </a:lnTo>
                      <a:cubicBezTo>
                        <a:pt x="9244" y="19248"/>
                        <a:pt x="8976" y="18976"/>
                        <a:pt x="8632" y="18884"/>
                      </a:cubicBezTo>
                      <a:cubicBezTo>
                        <a:pt x="7929" y="18696"/>
                        <a:pt x="7251" y="18415"/>
                        <a:pt x="6617" y="18049"/>
                      </a:cubicBezTo>
                      <a:cubicBezTo>
                        <a:pt x="6465" y="17961"/>
                        <a:pt x="6296" y="17917"/>
                        <a:pt x="6127" y="17917"/>
                      </a:cubicBezTo>
                      <a:cubicBezTo>
                        <a:pt x="5951" y="17917"/>
                        <a:pt x="5777" y="17964"/>
                        <a:pt x="5621" y="18057"/>
                      </a:cubicBezTo>
                      <a:lnTo>
                        <a:pt x="4725" y="18595"/>
                      </a:lnTo>
                      <a:cubicBezTo>
                        <a:pt x="4722" y="18597"/>
                        <a:pt x="4718" y="18599"/>
                        <a:pt x="4714" y="18600"/>
                      </a:cubicBezTo>
                      <a:lnTo>
                        <a:pt x="3000" y="16885"/>
                      </a:lnTo>
                      <a:lnTo>
                        <a:pt x="3540" y="15984"/>
                      </a:lnTo>
                      <a:cubicBezTo>
                        <a:pt x="3724" y="15677"/>
                        <a:pt x="3727" y="15295"/>
                        <a:pt x="3548" y="14986"/>
                      </a:cubicBezTo>
                      <a:cubicBezTo>
                        <a:pt x="3179" y="14351"/>
                        <a:pt x="2897" y="13672"/>
                        <a:pt x="2708" y="12966"/>
                      </a:cubicBezTo>
                      <a:cubicBezTo>
                        <a:pt x="2616" y="12622"/>
                        <a:pt x="2343" y="12354"/>
                        <a:pt x="1998" y="12268"/>
                      </a:cubicBezTo>
                      <a:lnTo>
                        <a:pt x="993" y="12016"/>
                      </a:lnTo>
                      <a:cubicBezTo>
                        <a:pt x="989" y="12016"/>
                        <a:pt x="986" y="12014"/>
                        <a:pt x="982" y="12013"/>
                      </a:cubicBezTo>
                      <a:lnTo>
                        <a:pt x="982" y="9587"/>
                      </a:lnTo>
                      <a:lnTo>
                        <a:pt x="1998" y="9333"/>
                      </a:lnTo>
                      <a:cubicBezTo>
                        <a:pt x="2343" y="9246"/>
                        <a:pt x="2616" y="8979"/>
                        <a:pt x="2708" y="8634"/>
                      </a:cubicBezTo>
                      <a:cubicBezTo>
                        <a:pt x="2897" y="7928"/>
                        <a:pt x="3179" y="7249"/>
                        <a:pt x="3548" y="6615"/>
                      </a:cubicBezTo>
                      <a:cubicBezTo>
                        <a:pt x="3727" y="6305"/>
                        <a:pt x="3724" y="5923"/>
                        <a:pt x="3540" y="5617"/>
                      </a:cubicBezTo>
                      <a:lnTo>
                        <a:pt x="3005" y="4725"/>
                      </a:lnTo>
                      <a:cubicBezTo>
                        <a:pt x="3004" y="4722"/>
                        <a:pt x="3002" y="4718"/>
                        <a:pt x="3000" y="4715"/>
                      </a:cubicBezTo>
                      <a:lnTo>
                        <a:pt x="4715" y="3000"/>
                      </a:lnTo>
                      <a:lnTo>
                        <a:pt x="5621" y="3544"/>
                      </a:lnTo>
                      <a:cubicBezTo>
                        <a:pt x="5777" y="3636"/>
                        <a:pt x="5951" y="3683"/>
                        <a:pt x="6127" y="3683"/>
                      </a:cubicBezTo>
                      <a:cubicBezTo>
                        <a:pt x="6296" y="3683"/>
                        <a:pt x="6465" y="3639"/>
                        <a:pt x="6618" y="3551"/>
                      </a:cubicBezTo>
                      <a:cubicBezTo>
                        <a:pt x="7251" y="3185"/>
                        <a:pt x="7929" y="2904"/>
                        <a:pt x="8632" y="2717"/>
                      </a:cubicBezTo>
                      <a:cubicBezTo>
                        <a:pt x="8976" y="2624"/>
                        <a:pt x="9244" y="2353"/>
                        <a:pt x="9331" y="2007"/>
                      </a:cubicBezTo>
                      <a:lnTo>
                        <a:pt x="9587" y="982"/>
                      </a:lnTo>
                      <a:lnTo>
                        <a:pt x="12012" y="982"/>
                      </a:lnTo>
                      <a:cubicBezTo>
                        <a:pt x="12014" y="986"/>
                        <a:pt x="12015" y="989"/>
                        <a:pt x="12016" y="993"/>
                      </a:cubicBezTo>
                      <a:lnTo>
                        <a:pt x="12269" y="2007"/>
                      </a:lnTo>
                      <a:cubicBezTo>
                        <a:pt x="12356" y="2353"/>
                        <a:pt x="12624" y="2624"/>
                        <a:pt x="12968" y="2717"/>
                      </a:cubicBezTo>
                      <a:cubicBezTo>
                        <a:pt x="13671" y="2904"/>
                        <a:pt x="14348" y="3185"/>
                        <a:pt x="14982" y="3551"/>
                      </a:cubicBezTo>
                      <a:cubicBezTo>
                        <a:pt x="15134" y="3639"/>
                        <a:pt x="15304" y="3683"/>
                        <a:pt x="15473" y="3683"/>
                      </a:cubicBezTo>
                      <a:cubicBezTo>
                        <a:pt x="15648" y="3683"/>
                        <a:pt x="15822" y="3636"/>
                        <a:pt x="15978" y="3544"/>
                      </a:cubicBezTo>
                      <a:lnTo>
                        <a:pt x="16884" y="3000"/>
                      </a:lnTo>
                      <a:lnTo>
                        <a:pt x="18600" y="4715"/>
                      </a:lnTo>
                      <a:cubicBezTo>
                        <a:pt x="18598" y="4718"/>
                        <a:pt x="18597" y="4722"/>
                        <a:pt x="18595" y="4726"/>
                      </a:cubicBezTo>
                      <a:lnTo>
                        <a:pt x="18060" y="5616"/>
                      </a:lnTo>
                      <a:cubicBezTo>
                        <a:pt x="17876" y="5923"/>
                        <a:pt x="17873" y="6305"/>
                        <a:pt x="18053" y="6615"/>
                      </a:cubicBezTo>
                      <a:cubicBezTo>
                        <a:pt x="18421" y="7249"/>
                        <a:pt x="18703" y="7928"/>
                        <a:pt x="18892" y="8634"/>
                      </a:cubicBezTo>
                      <a:cubicBezTo>
                        <a:pt x="18984" y="8979"/>
                        <a:pt x="19256" y="9246"/>
                        <a:pt x="19602" y="9333"/>
                      </a:cubicBezTo>
                      <a:lnTo>
                        <a:pt x="20618" y="9587"/>
                      </a:lnTo>
                      <a:cubicBezTo>
                        <a:pt x="20618" y="9587"/>
                        <a:pt x="20618" y="12013"/>
                        <a:pt x="20618" y="12013"/>
                      </a:cubicBezTo>
                      <a:close/>
                      <a:moveTo>
                        <a:pt x="20880" y="8641"/>
                      </a:moveTo>
                      <a:lnTo>
                        <a:pt x="19841" y="8380"/>
                      </a:lnTo>
                      <a:cubicBezTo>
                        <a:pt x="19626" y="7580"/>
                        <a:pt x="19308" y="6822"/>
                        <a:pt x="18902" y="6122"/>
                      </a:cubicBezTo>
                      <a:lnTo>
                        <a:pt x="19455" y="5200"/>
                      </a:lnTo>
                      <a:cubicBezTo>
                        <a:pt x="19625" y="4871"/>
                        <a:pt x="19736" y="4463"/>
                        <a:pt x="19455" y="4182"/>
                      </a:cubicBezTo>
                      <a:lnTo>
                        <a:pt x="17419" y="2145"/>
                      </a:lnTo>
                      <a:cubicBezTo>
                        <a:pt x="17292" y="2018"/>
                        <a:pt x="17136" y="1969"/>
                        <a:pt x="16975" y="1969"/>
                      </a:cubicBezTo>
                      <a:cubicBezTo>
                        <a:pt x="16778" y="1969"/>
                        <a:pt x="16572" y="2043"/>
                        <a:pt x="16400" y="2145"/>
                      </a:cubicBezTo>
                      <a:lnTo>
                        <a:pt x="15473" y="2702"/>
                      </a:lnTo>
                      <a:cubicBezTo>
                        <a:pt x="14775" y="2298"/>
                        <a:pt x="14020" y="1982"/>
                        <a:pt x="13222" y="1768"/>
                      </a:cubicBezTo>
                      <a:lnTo>
                        <a:pt x="12960" y="720"/>
                      </a:lnTo>
                      <a:cubicBezTo>
                        <a:pt x="12848" y="367"/>
                        <a:pt x="12638" y="0"/>
                        <a:pt x="12240" y="0"/>
                      </a:cubicBezTo>
                      <a:lnTo>
                        <a:pt x="9360" y="0"/>
                      </a:lnTo>
                      <a:cubicBezTo>
                        <a:pt x="8962" y="0"/>
                        <a:pt x="8730" y="367"/>
                        <a:pt x="8640" y="720"/>
                      </a:cubicBezTo>
                      <a:lnTo>
                        <a:pt x="8378" y="1768"/>
                      </a:lnTo>
                      <a:cubicBezTo>
                        <a:pt x="7580" y="1982"/>
                        <a:pt x="6825" y="2298"/>
                        <a:pt x="6127" y="2702"/>
                      </a:cubicBezTo>
                      <a:lnTo>
                        <a:pt x="5200" y="2145"/>
                      </a:lnTo>
                      <a:cubicBezTo>
                        <a:pt x="5028" y="2043"/>
                        <a:pt x="4822" y="1969"/>
                        <a:pt x="4625" y="1969"/>
                      </a:cubicBezTo>
                      <a:cubicBezTo>
                        <a:pt x="4464" y="1969"/>
                        <a:pt x="4308" y="2018"/>
                        <a:pt x="4181" y="2145"/>
                      </a:cubicBezTo>
                      <a:lnTo>
                        <a:pt x="2145" y="4182"/>
                      </a:lnTo>
                      <a:cubicBezTo>
                        <a:pt x="1864" y="4463"/>
                        <a:pt x="1975" y="4871"/>
                        <a:pt x="2145" y="5200"/>
                      </a:cubicBezTo>
                      <a:lnTo>
                        <a:pt x="2698" y="6122"/>
                      </a:lnTo>
                      <a:cubicBezTo>
                        <a:pt x="2292" y="6822"/>
                        <a:pt x="1973" y="7580"/>
                        <a:pt x="1759" y="8380"/>
                      </a:cubicBezTo>
                      <a:lnTo>
                        <a:pt x="720" y="8641"/>
                      </a:lnTo>
                      <a:cubicBezTo>
                        <a:pt x="367" y="8730"/>
                        <a:pt x="0" y="8963"/>
                        <a:pt x="0" y="9360"/>
                      </a:cubicBezTo>
                      <a:lnTo>
                        <a:pt x="0" y="12240"/>
                      </a:lnTo>
                      <a:cubicBezTo>
                        <a:pt x="0" y="12638"/>
                        <a:pt x="367" y="12848"/>
                        <a:pt x="720" y="12960"/>
                      </a:cubicBezTo>
                      <a:lnTo>
                        <a:pt x="1759" y="13220"/>
                      </a:lnTo>
                      <a:cubicBezTo>
                        <a:pt x="1973" y="14021"/>
                        <a:pt x="2292" y="14778"/>
                        <a:pt x="2698" y="15478"/>
                      </a:cubicBezTo>
                      <a:lnTo>
                        <a:pt x="2145" y="16400"/>
                      </a:lnTo>
                      <a:cubicBezTo>
                        <a:pt x="1959" y="16714"/>
                        <a:pt x="1864" y="17137"/>
                        <a:pt x="2145" y="17419"/>
                      </a:cubicBezTo>
                      <a:lnTo>
                        <a:pt x="4181" y="19455"/>
                      </a:lnTo>
                      <a:cubicBezTo>
                        <a:pt x="4305" y="19579"/>
                        <a:pt x="4454" y="19627"/>
                        <a:pt x="4610" y="19627"/>
                      </a:cubicBezTo>
                      <a:cubicBezTo>
                        <a:pt x="4807" y="19627"/>
                        <a:pt x="5016" y="19550"/>
                        <a:pt x="5200" y="19455"/>
                      </a:cubicBezTo>
                      <a:lnTo>
                        <a:pt x="6127" y="18899"/>
                      </a:lnTo>
                      <a:cubicBezTo>
                        <a:pt x="6825" y="19302"/>
                        <a:pt x="7580" y="19619"/>
                        <a:pt x="8378" y="19832"/>
                      </a:cubicBezTo>
                      <a:lnTo>
                        <a:pt x="8640" y="20880"/>
                      </a:lnTo>
                      <a:cubicBezTo>
                        <a:pt x="8730" y="21233"/>
                        <a:pt x="8962" y="21600"/>
                        <a:pt x="9360" y="21600"/>
                      </a:cubicBezTo>
                      <a:lnTo>
                        <a:pt x="12240" y="21600"/>
                      </a:lnTo>
                      <a:cubicBezTo>
                        <a:pt x="12638" y="21600"/>
                        <a:pt x="12848" y="21233"/>
                        <a:pt x="12960" y="20880"/>
                      </a:cubicBezTo>
                      <a:lnTo>
                        <a:pt x="13222" y="19832"/>
                      </a:lnTo>
                      <a:cubicBezTo>
                        <a:pt x="14020" y="19619"/>
                        <a:pt x="14775" y="19302"/>
                        <a:pt x="15473" y="18899"/>
                      </a:cubicBezTo>
                      <a:lnTo>
                        <a:pt x="16400" y="19455"/>
                      </a:lnTo>
                      <a:cubicBezTo>
                        <a:pt x="16584" y="19550"/>
                        <a:pt x="16793" y="19627"/>
                        <a:pt x="16990" y="19627"/>
                      </a:cubicBezTo>
                      <a:cubicBezTo>
                        <a:pt x="17146" y="19627"/>
                        <a:pt x="17294" y="19579"/>
                        <a:pt x="17419" y="19455"/>
                      </a:cubicBezTo>
                      <a:lnTo>
                        <a:pt x="19455" y="17419"/>
                      </a:lnTo>
                      <a:cubicBezTo>
                        <a:pt x="19736" y="17137"/>
                        <a:pt x="19641" y="16714"/>
                        <a:pt x="19455" y="16400"/>
                      </a:cubicBezTo>
                      <a:lnTo>
                        <a:pt x="18902" y="15478"/>
                      </a:lnTo>
                      <a:cubicBezTo>
                        <a:pt x="19308" y="14778"/>
                        <a:pt x="19626" y="14021"/>
                        <a:pt x="19841" y="13220"/>
                      </a:cubicBezTo>
                      <a:lnTo>
                        <a:pt x="20880" y="12960"/>
                      </a:lnTo>
                      <a:cubicBezTo>
                        <a:pt x="21233" y="12848"/>
                        <a:pt x="21600" y="12638"/>
                        <a:pt x="21600" y="12240"/>
                      </a:cubicBezTo>
                      <a:lnTo>
                        <a:pt x="21600" y="9360"/>
                      </a:lnTo>
                      <a:cubicBezTo>
                        <a:pt x="21600" y="8963"/>
                        <a:pt x="21233" y="8730"/>
                        <a:pt x="20880" y="8641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marL="0" marR="0" lvl="0" indent="0" algn="l" defTabSz="2286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Rectangle 1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    <p:cNvSpPr>
                <a:spLocks noChangeArrowheads="1"/>
              </p:cNvSpPr>
              <p:nvPr/>
            </p:nvSpPr>
            <p:spPr bwMode="auto">
              <a:xfrm>
                <a:off x="6752555" y="2689400"/>
                <a:ext cx="465338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请您单击此处添加合适文字加以解释说明，可根据自己的需要适当地调整文字的大小或者颜色等属性。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16608" y="4192127"/>
              <a:ext cx="5812866" cy="1569660"/>
              <a:chOff x="5609113" y="4432756"/>
              <a:chExt cx="5812866" cy="156966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609113" y="4647490"/>
                <a:ext cx="823771" cy="823767"/>
                <a:chOff x="801087" y="2326005"/>
                <a:chExt cx="1228435" cy="1228428"/>
              </a:xfrm>
            </p:grpSpPr>
            <p:sp>
              <p:nvSpPr>
                <p:cNvPr id="17" name="Oval 13"/>
                <p:cNvSpPr/>
                <p:nvPr/>
              </p:nvSpPr>
              <p:spPr>
                <a:xfrm>
                  <a:off x="801087" y="2326005"/>
                  <a:ext cx="1228435" cy="1228428"/>
                </a:xfrm>
                <a:prstGeom prst="ellipse">
                  <a:avLst/>
                </a:prstGeom>
                <a:solidFill>
                  <a:srgbClr val="F6D271"/>
                </a:solidFill>
                <a:ln>
                  <a:noFill/>
                </a:ln>
                <a:effectLst>
                  <a:outerShdw blurRad="50800" dist="25400" dir="2700000" algn="tl" rotWithShape="0">
                    <a:prstClr val="black">
                      <a:alpha val="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Shape 2525"/>
                <p:cNvSpPr/>
                <p:nvPr/>
              </p:nvSpPr>
              <p:spPr>
                <a:xfrm>
                  <a:off x="1218020" y="2782316"/>
                  <a:ext cx="362582" cy="362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91" y="17673"/>
                      </a:moveTo>
                      <a:cubicBezTo>
                        <a:pt x="11562" y="17673"/>
                        <a:pt x="11782" y="17453"/>
                        <a:pt x="11782" y="17182"/>
                      </a:cubicBezTo>
                      <a:cubicBezTo>
                        <a:pt x="11782" y="16911"/>
                        <a:pt x="11562" y="16691"/>
                        <a:pt x="11291" y="16691"/>
                      </a:cubicBezTo>
                      <a:cubicBezTo>
                        <a:pt x="11020" y="16691"/>
                        <a:pt x="10800" y="16911"/>
                        <a:pt x="10800" y="17182"/>
                      </a:cubicBezTo>
                      <a:cubicBezTo>
                        <a:pt x="10800" y="17453"/>
                        <a:pt x="11020" y="17673"/>
                        <a:pt x="11291" y="17673"/>
                      </a:cubicBezTo>
                      <a:moveTo>
                        <a:pt x="17673" y="18655"/>
                      </a:moveTo>
                      <a:lnTo>
                        <a:pt x="13745" y="18655"/>
                      </a:lnTo>
                      <a:lnTo>
                        <a:pt x="13745" y="12273"/>
                      </a:lnTo>
                      <a:cubicBezTo>
                        <a:pt x="13745" y="12002"/>
                        <a:pt x="13525" y="11782"/>
                        <a:pt x="13255" y="11782"/>
                      </a:cubicBezTo>
                      <a:lnTo>
                        <a:pt x="8345" y="11782"/>
                      </a:lnTo>
                      <a:cubicBezTo>
                        <a:pt x="8075" y="11782"/>
                        <a:pt x="7855" y="12002"/>
                        <a:pt x="7855" y="12273"/>
                      </a:cubicBezTo>
                      <a:lnTo>
                        <a:pt x="7855" y="18655"/>
                      </a:lnTo>
                      <a:lnTo>
                        <a:pt x="3927" y="18655"/>
                      </a:lnTo>
                      <a:lnTo>
                        <a:pt x="3927" y="8058"/>
                      </a:lnTo>
                      <a:lnTo>
                        <a:pt x="10800" y="1185"/>
                      </a:lnTo>
                      <a:lnTo>
                        <a:pt x="17673" y="8058"/>
                      </a:lnTo>
                      <a:cubicBezTo>
                        <a:pt x="17673" y="8058"/>
                        <a:pt x="17673" y="18655"/>
                        <a:pt x="17673" y="18655"/>
                      </a:cubicBezTo>
                      <a:close/>
                      <a:moveTo>
                        <a:pt x="17673" y="20618"/>
                      </a:moveTo>
                      <a:lnTo>
                        <a:pt x="13745" y="20618"/>
                      </a:lnTo>
                      <a:lnTo>
                        <a:pt x="13745" y="19636"/>
                      </a:lnTo>
                      <a:lnTo>
                        <a:pt x="17673" y="19636"/>
                      </a:lnTo>
                      <a:cubicBezTo>
                        <a:pt x="17673" y="19636"/>
                        <a:pt x="17673" y="20618"/>
                        <a:pt x="17673" y="20618"/>
                      </a:cubicBezTo>
                      <a:close/>
                      <a:moveTo>
                        <a:pt x="12764" y="20618"/>
                      </a:moveTo>
                      <a:lnTo>
                        <a:pt x="8836" y="20618"/>
                      </a:lnTo>
                      <a:lnTo>
                        <a:pt x="8836" y="12764"/>
                      </a:lnTo>
                      <a:lnTo>
                        <a:pt x="12764" y="12764"/>
                      </a:lnTo>
                      <a:cubicBezTo>
                        <a:pt x="12764" y="12764"/>
                        <a:pt x="12764" y="20618"/>
                        <a:pt x="12764" y="20618"/>
                      </a:cubicBezTo>
                      <a:close/>
                      <a:moveTo>
                        <a:pt x="7855" y="20618"/>
                      </a:moveTo>
                      <a:lnTo>
                        <a:pt x="3927" y="20618"/>
                      </a:lnTo>
                      <a:lnTo>
                        <a:pt x="3927" y="19636"/>
                      </a:lnTo>
                      <a:lnTo>
                        <a:pt x="7855" y="19636"/>
                      </a:lnTo>
                      <a:cubicBezTo>
                        <a:pt x="7855" y="19636"/>
                        <a:pt x="7855" y="20618"/>
                        <a:pt x="7855" y="20618"/>
                      </a:cubicBezTo>
                      <a:close/>
                      <a:moveTo>
                        <a:pt x="14727" y="1964"/>
                      </a:moveTo>
                      <a:lnTo>
                        <a:pt x="16691" y="1964"/>
                      </a:lnTo>
                      <a:lnTo>
                        <a:pt x="16691" y="5688"/>
                      </a:lnTo>
                      <a:lnTo>
                        <a:pt x="14727" y="3724"/>
                      </a:lnTo>
                      <a:cubicBezTo>
                        <a:pt x="14727" y="3724"/>
                        <a:pt x="14727" y="1964"/>
                        <a:pt x="14727" y="1964"/>
                      </a:cubicBezTo>
                      <a:close/>
                      <a:moveTo>
                        <a:pt x="21456" y="10453"/>
                      </a:moveTo>
                      <a:lnTo>
                        <a:pt x="17673" y="6670"/>
                      </a:lnTo>
                      <a:lnTo>
                        <a:pt x="17673" y="1473"/>
                      </a:lnTo>
                      <a:cubicBezTo>
                        <a:pt x="17673" y="1202"/>
                        <a:pt x="17453" y="982"/>
                        <a:pt x="17182" y="982"/>
                      </a:cubicBezTo>
                      <a:lnTo>
                        <a:pt x="14236" y="982"/>
                      </a:lnTo>
                      <a:cubicBezTo>
                        <a:pt x="13966" y="982"/>
                        <a:pt x="13745" y="1202"/>
                        <a:pt x="13745" y="1473"/>
                      </a:cubicBezTo>
                      <a:lnTo>
                        <a:pt x="13745" y="2742"/>
                      </a:lnTo>
                      <a:lnTo>
                        <a:pt x="11147" y="144"/>
                      </a:lnTo>
                      <a:cubicBezTo>
                        <a:pt x="11058" y="55"/>
                        <a:pt x="10935" y="0"/>
                        <a:pt x="10800" y="0"/>
                      </a:cubicBezTo>
                      <a:cubicBezTo>
                        <a:pt x="10665" y="0"/>
                        <a:pt x="10542" y="55"/>
                        <a:pt x="10453" y="144"/>
                      </a:cubicBezTo>
                      <a:lnTo>
                        <a:pt x="144" y="10453"/>
                      </a:lnTo>
                      <a:cubicBezTo>
                        <a:pt x="55" y="10542"/>
                        <a:pt x="0" y="10665"/>
                        <a:pt x="0" y="10800"/>
                      </a:cubicBezTo>
                      <a:cubicBezTo>
                        <a:pt x="0" y="11072"/>
                        <a:pt x="220" y="11291"/>
                        <a:pt x="491" y="11291"/>
                      </a:cubicBezTo>
                      <a:cubicBezTo>
                        <a:pt x="626" y="11291"/>
                        <a:pt x="749" y="11236"/>
                        <a:pt x="838" y="11147"/>
                      </a:cubicBezTo>
                      <a:lnTo>
                        <a:pt x="2945" y="9040"/>
                      </a:lnTo>
                      <a:lnTo>
                        <a:pt x="2945" y="21109"/>
                      </a:lnTo>
                      <a:cubicBezTo>
                        <a:pt x="2945" y="21381"/>
                        <a:pt x="3166" y="21600"/>
                        <a:pt x="3436" y="21600"/>
                      </a:cubicBezTo>
                      <a:lnTo>
                        <a:pt x="18164" y="21600"/>
                      </a:lnTo>
                      <a:cubicBezTo>
                        <a:pt x="18434" y="21600"/>
                        <a:pt x="18655" y="21381"/>
                        <a:pt x="18655" y="21109"/>
                      </a:cubicBezTo>
                      <a:lnTo>
                        <a:pt x="18655" y="9040"/>
                      </a:lnTo>
                      <a:lnTo>
                        <a:pt x="20762" y="11147"/>
                      </a:lnTo>
                      <a:cubicBezTo>
                        <a:pt x="20851" y="11236"/>
                        <a:pt x="20974" y="11291"/>
                        <a:pt x="21109" y="11291"/>
                      </a:cubicBezTo>
                      <a:cubicBezTo>
                        <a:pt x="21380" y="11291"/>
                        <a:pt x="21600" y="11072"/>
                        <a:pt x="21600" y="10800"/>
                      </a:cubicBezTo>
                      <a:cubicBezTo>
                        <a:pt x="21600" y="10665"/>
                        <a:pt x="21545" y="10542"/>
                        <a:pt x="21456" y="1045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marL="0" marR="0" lvl="0" indent="0" algn="l" defTabSz="228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Rectangle 1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    <p:cNvSpPr>
                <a:spLocks noChangeArrowheads="1"/>
              </p:cNvSpPr>
              <p:nvPr/>
            </p:nvSpPr>
            <p:spPr bwMode="auto">
              <a:xfrm>
                <a:off x="6768597" y="4432756"/>
                <a:ext cx="465338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请您单击此处添加合适文字加以解释说明，可根据自己的需要适当地调整文字的大小或者颜色等属性。</a:t>
                </a:r>
              </a:p>
            </p:txBody>
          </p:sp>
        </p:grpSp>
      </p:grpSp>
      <p:pic>
        <p:nvPicPr>
          <p:cNvPr id="27" name="图片 26" descr="娃娃放在一起&#10;&#10;中度可信度描述已自动生成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924723" y="1470508"/>
            <a:ext cx="4460838" cy="4460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qvwlh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宽屏</PresentationFormat>
  <Paragraphs>191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Gill Sans</vt:lpstr>
      <vt:lpstr>思源宋体 CN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2022-03-11T05:35:45Z</dcterms:created>
  <dcterms:modified xsi:type="dcterms:W3CDTF">2023-01-11T01:59:47Z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E031E475CDF441D9923BD27D37A0126B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