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6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2"/>
  </p:sldMasterIdLst>
  <p:notesMasterIdLst>
    <p:notesMasterId r:id="rId25"/>
  </p:notesMasterIdLst>
  <p:handoutMasterIdLst>
    <p:handoutMasterId r:id="rId26"/>
  </p:handoutMasterIdLst>
  <p:sldIdLst>
    <p:sldId id="2801" r:id="rId3"/>
    <p:sldId id="2796" r:id="rId4"/>
    <p:sldId id="2797" r:id="rId5"/>
    <p:sldId id="2820" r:id="rId6"/>
    <p:sldId id="2806" r:id="rId7"/>
    <p:sldId id="2807" r:id="rId8"/>
    <p:sldId id="2808" r:id="rId9"/>
    <p:sldId id="2798" r:id="rId10"/>
    <p:sldId id="2821" r:id="rId11"/>
    <p:sldId id="2802" r:id="rId12"/>
    <p:sldId id="2803" r:id="rId13"/>
    <p:sldId id="2804" r:id="rId14"/>
    <p:sldId id="2799" r:id="rId15"/>
    <p:sldId id="2823" r:id="rId16"/>
    <p:sldId id="2809" r:id="rId17"/>
    <p:sldId id="2824" r:id="rId18"/>
    <p:sldId id="2812" r:id="rId19"/>
    <p:sldId id="2800" r:id="rId20"/>
    <p:sldId id="2822" r:id="rId21"/>
    <p:sldId id="2810" r:id="rId22"/>
    <p:sldId id="2811" r:id="rId23"/>
    <p:sldId id="2825" r:id="rId24"/>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56B00"/>
    <a:srgbClr val="920240"/>
    <a:srgbClr val="1F4C6B"/>
    <a:srgbClr val="FFFFFF"/>
    <a:srgbClr val="058D2A"/>
    <a:srgbClr val="FFC000"/>
    <a:srgbClr val="000000"/>
    <a:srgbClr val="003366"/>
    <a:srgbClr val="2DD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100" d="100"/>
          <a:sy n="100" d="100"/>
        </p:scale>
        <p:origin x="798" y="90"/>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80">
              <a:noFill/>
            </a:ln>
          </c:spPr>
          <c:dPt>
            <c:idx val="1"/>
            <c:bubble3D val="0"/>
            <c:spPr>
              <a:solidFill>
                <a:srgbClr val="C00000"/>
              </a:solidFill>
              <a:ln w="25380">
                <a:noFill/>
              </a:ln>
            </c:spPr>
            <c:extLst>
              <c:ext xmlns:c16="http://schemas.microsoft.com/office/drawing/2014/chart" uri="{C3380CC4-5D6E-409C-BE32-E72D297353CC}">
                <c16:uniqueId val="{00000001-298E-47F5-B3D5-049E1B62E07A}"/>
              </c:ext>
            </c:extLst>
          </c:dPt>
          <c:val>
            <c:numRef>
              <c:f>Sheet1!$B$2:$C$2</c:f>
              <c:numCache>
                <c:formatCode>General</c:formatCode>
                <c:ptCount val="2"/>
                <c:pt idx="0">
                  <c:v>40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298E-47F5-B3D5-049E1B62E07A}"/>
            </c:ext>
          </c:extLst>
        </c:ser>
        <c:dLbls>
          <c:showLegendKey val="0"/>
          <c:showVal val="0"/>
          <c:showCatName val="0"/>
          <c:showSerName val="0"/>
          <c:showPercent val="0"/>
          <c:showBubbleSize val="0"/>
          <c:showLeaderLines val="1"/>
        </c:dLbls>
        <c:firstSliceAng val="0"/>
      </c:pieChart>
      <c:spPr>
        <a:solidFill>
          <a:srgbClr val="FF0000"/>
        </a:solid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80">
              <a:noFill/>
            </a:ln>
          </c:spPr>
          <c:dPt>
            <c:idx val="1"/>
            <c:bubble3D val="0"/>
            <c:spPr>
              <a:solidFill>
                <a:srgbClr val="C00000"/>
              </a:solidFill>
              <a:ln w="25380">
                <a:noFill/>
              </a:ln>
            </c:spPr>
            <c:extLst>
              <c:ext xmlns:c16="http://schemas.microsoft.com/office/drawing/2014/chart" uri="{C3380CC4-5D6E-409C-BE32-E72D297353CC}">
                <c16:uniqueId val="{00000001-48D3-4C5A-872C-EE428CB5F89C}"/>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48D3-4C5A-872C-EE428CB5F89C}"/>
            </c:ext>
          </c:extLst>
        </c:ser>
        <c:dLbls>
          <c:showLegendKey val="0"/>
          <c:showVal val="0"/>
          <c:showCatName val="0"/>
          <c:showSerName val="0"/>
          <c:showPercent val="0"/>
          <c:showBubbleSize val="0"/>
          <c:showLeaderLines val="1"/>
        </c:dLbls>
        <c:firstSliceAng val="0"/>
      </c:pieChart>
      <c:spPr>
        <a:solidFill>
          <a:srgbClr val="FF0000"/>
        </a:solid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438">
              <a:noFill/>
            </a:ln>
          </c:spPr>
          <c:dPt>
            <c:idx val="1"/>
            <c:bubble3D val="0"/>
            <c:spPr>
              <a:solidFill>
                <a:srgbClr val="C00000"/>
              </a:solidFill>
              <a:ln w="25438">
                <a:noFill/>
              </a:ln>
            </c:spPr>
            <c:extLst>
              <c:ext xmlns:c16="http://schemas.microsoft.com/office/drawing/2014/chart" uri="{C3380CC4-5D6E-409C-BE32-E72D297353CC}">
                <c16:uniqueId val="{00000001-89A0-4DC6-82C1-8C36BA901043}"/>
              </c:ext>
            </c:extLst>
          </c:dPt>
          <c:val>
            <c:numRef>
              <c:f>Sheet1!$B$2:$C$2</c:f>
              <c:numCache>
                <c:formatCode>General</c:formatCode>
                <c:ptCount val="2"/>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89A0-4DC6-82C1-8C36BA901043}"/>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27159703099"/>
          <c:y val="1.9317334137060601E-2"/>
        </c:manualLayout>
      </c:layout>
      <c:overlay val="0"/>
      <c:spPr>
        <a:noFill/>
        <a:ln w="25378">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78">
              <a:noFill/>
            </a:ln>
          </c:spPr>
          <c:dPt>
            <c:idx val="1"/>
            <c:bubble3D val="0"/>
            <c:spPr>
              <a:solidFill>
                <a:srgbClr val="C00000"/>
              </a:solidFill>
              <a:ln w="25378">
                <a:noFill/>
              </a:ln>
            </c:spPr>
            <c:extLst>
              <c:ext xmlns:c16="http://schemas.microsoft.com/office/drawing/2014/chart" uri="{C3380CC4-5D6E-409C-BE32-E72D297353CC}">
                <c16:uniqueId val="{00000001-62D4-4C45-89EC-F7EF8539E06A}"/>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62D4-4C45-89EC-F7EF8539E06A}"/>
            </c:ext>
          </c:extLst>
        </c:ser>
        <c:dLbls>
          <c:showLegendKey val="0"/>
          <c:showVal val="0"/>
          <c:showCatName val="0"/>
          <c:showSerName val="0"/>
          <c:showPercent val="0"/>
          <c:showBubbleSize val="0"/>
          <c:showLeaderLines val="1"/>
        </c:dLbls>
        <c:firstSliceAng val="0"/>
      </c:pieChart>
      <c:spPr>
        <a:noFill/>
        <a:ln w="25378">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438">
              <a:noFill/>
            </a:ln>
          </c:spPr>
          <c:dPt>
            <c:idx val="1"/>
            <c:bubble3D val="0"/>
            <c:spPr>
              <a:solidFill>
                <a:srgbClr val="C00000"/>
              </a:solidFill>
              <a:ln w="25438">
                <a:noFill/>
              </a:ln>
            </c:spPr>
            <c:extLst>
              <c:ext xmlns:c16="http://schemas.microsoft.com/office/drawing/2014/chart" uri="{C3380CC4-5D6E-409C-BE32-E72D297353CC}">
                <c16:uniqueId val="{00000001-5128-498A-86EE-29F6F87BFFDA}"/>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5128-498A-86EE-29F6F87BFFDA}"/>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80">
              <a:noFill/>
            </a:ln>
          </c:spPr>
          <c:dPt>
            <c:idx val="1"/>
            <c:bubble3D val="0"/>
            <c:spPr>
              <a:solidFill>
                <a:srgbClr val="C00000"/>
              </a:solidFill>
              <a:ln w="25380">
                <a:noFill/>
              </a:ln>
            </c:spPr>
            <c:extLst>
              <c:ext xmlns:c16="http://schemas.microsoft.com/office/drawing/2014/chart" uri="{C3380CC4-5D6E-409C-BE32-E72D297353CC}">
                <c16:uniqueId val="{00000001-060C-4431-9F2E-DE8D23CA0C47}"/>
              </c:ext>
            </c:extLst>
          </c:dPt>
          <c:val>
            <c:numRef>
              <c:f>Sheet1!$B$2:$C$2</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060C-4431-9F2E-DE8D23CA0C47}"/>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41672" y="1640160"/>
            <a:ext cx="5519261" cy="4859733"/>
          </a:xfrm>
        </p:spPr>
        <p:txBody>
          <a:bodyPr vert="horz" lIns="90000" tIns="46800" rIns="90000" bIns="46800" rtlCol="0">
            <a:normAutofit/>
          </a:bodyPr>
          <a:lstStyle>
            <a:lvl1pPr>
              <a:buNone/>
              <a:defRPr sz="1685"/>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697688" y="1640160"/>
            <a:ext cx="5513063" cy="4859733"/>
          </a:xfrm>
        </p:spPr>
        <p:txBody>
          <a:bodyPr vert="horz" lIns="90000" tIns="46800" rIns="90000" bIns="46800" rtlCol="0">
            <a:normAutofit/>
          </a:bodyPr>
          <a:lstStyle>
            <a:lvl1pPr>
              <a:buNone/>
              <a:defRPr sz="1685"/>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794516" y="964353"/>
            <a:ext cx="1101094" cy="5303943"/>
          </a:xfrm>
        </p:spPr>
        <p:txBody>
          <a:bodyPr vert="eaVert" lIns="90000" tIns="46800" rIns="90000" bIns="46800" rtlCol="0" anchor="ctr" anchorCtr="0">
            <a:normAutofit/>
          </a:bodyPr>
          <a:lstStyle>
            <a:lvl1pPr>
              <a:buNone/>
              <a:defRPr sz="2955"/>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64406" y="964353"/>
            <a:ext cx="9670641" cy="5303943"/>
          </a:xfrm>
        </p:spPr>
        <p:txBody>
          <a:bodyPr vert="eaVert" lIns="46800" tIns="46800" rIns="46800" bIns="46800"/>
          <a:lstStyle>
            <a:lvl1pPr marL="241300" indent="-241300">
              <a:spcAft>
                <a:spcPts val="1000"/>
              </a:spcAft>
              <a:defRPr spc="300"/>
            </a:lvl1pPr>
            <a:lvl2pPr marL="723265" indent="-241300">
              <a:defRPr spc="300"/>
            </a:lvl2pPr>
            <a:lvl3pPr marL="1205230" indent="-241300">
              <a:defRPr spc="300"/>
            </a:lvl3pPr>
            <a:lvl4pPr marL="1687830" indent="-241300">
              <a:defRPr spc="300"/>
            </a:lvl4pPr>
            <a:lvl5pPr marL="2169795" indent="-2413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3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264359" y="3754903"/>
            <a:ext cx="10335094" cy="497363"/>
          </a:xfrm>
        </p:spPr>
        <p:txBody>
          <a:bodyPr lIns="90000" tIns="46800" rIns="90000" bIns="46800">
            <a:normAutofit/>
          </a:bodyPr>
          <a:lstStyle>
            <a:lvl1pPr algn="ctr">
              <a:lnSpc>
                <a:spcPct val="110000"/>
              </a:lnSpc>
              <a:buNone/>
              <a:defRPr sz="253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900">
                <a:solidFill>
                  <a:schemeClr val="tx1">
                    <a:lumMod val="65000"/>
                    <a:lumOff val="35000"/>
                  </a:schemeClr>
                </a:solidFill>
              </a:defRPr>
            </a:lvl1pPr>
            <a:lvl2pPr marL="481965" indent="0">
              <a:buNone/>
              <a:defRPr sz="1685">
                <a:solidFill>
                  <a:schemeClr val="tx1">
                    <a:tint val="75000"/>
                  </a:schemeClr>
                </a:solidFill>
              </a:defRPr>
            </a:lvl2pPr>
            <a:lvl3pPr marL="964565" indent="0">
              <a:buNone/>
              <a:defRPr sz="1685">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41672" y="1583210"/>
            <a:ext cx="5459906" cy="500780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762234" y="1583210"/>
            <a:ext cx="5459906" cy="5007803"/>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41672" y="1507277"/>
            <a:ext cx="5634563" cy="402447"/>
          </a:xfrm>
        </p:spPr>
        <p:txBody>
          <a:bodyPr lIns="101600" tIns="38100" rIns="76200" bIns="3810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41672"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576768" y="1499398"/>
            <a:ext cx="5634563" cy="402447"/>
          </a:xfrm>
        </p:spPr>
        <p:txBody>
          <a:bodyPr vert="horz" lIns="101600" tIns="38100" rIns="76200" bIns="38100" rtlCol="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576768"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5.xml"/><Relationship Id="rId16" Type="http://schemas.openxmlformats.org/officeDocument/2006/relationships/tags" Target="../tags/tag6.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tags" Target="../tags/tag5.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2023-01-11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41672" y="641637"/>
            <a:ext cx="11569078" cy="74414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41672" y="1571820"/>
            <a:ext cx="11569078" cy="5019193"/>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45469" y="6659353"/>
            <a:ext cx="2847656" cy="334107"/>
          </a:xfrm>
          <a:prstGeom prst="rect">
            <a:avLst/>
          </a:prstGeom>
        </p:spPr>
        <p:txBody>
          <a:bodyPr vert="horz" lIns="91440" tIns="45720" rIns="91440" bIns="45720" rtlCol="0" anchor="ctr">
            <a:normAutofit/>
          </a:bodyPr>
          <a:lstStyle>
            <a:lvl1pPr algn="l">
              <a:defRPr sz="105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3"/>
            <p:custDataLst>
              <p:tags r:id="rId16"/>
            </p:custDataLst>
          </p:nvPr>
        </p:nvSpPr>
        <p:spPr>
          <a:xfrm>
            <a:off x="4341094" y="6659353"/>
            <a:ext cx="4176563" cy="334107"/>
          </a:xfrm>
          <a:prstGeom prst="rect">
            <a:avLst/>
          </a:prstGeom>
        </p:spPr>
        <p:txBody>
          <a:bodyPr vert="horz" lIns="91440" tIns="45720" rIns="91440" bIns="45720" rtlCol="0" anchor="ctr">
            <a:normAutofit/>
          </a:bodyPr>
          <a:lstStyle>
            <a:lvl1pPr algn="ctr">
              <a:defRPr sz="105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9363094" y="6659353"/>
            <a:ext cx="2847656" cy="334107"/>
          </a:xfrm>
          <a:prstGeom prst="rect">
            <a:avLst/>
          </a:prstGeom>
        </p:spPr>
        <p:txBody>
          <a:bodyPr vert="horz" lIns="91440" tIns="45720" rIns="91440" bIns="45720" rtlCol="0" anchor="ctr">
            <a:normAutofit/>
          </a:bodyPr>
          <a:lstStyle>
            <a:lvl1pPr algn="r">
              <a:defRPr sz="105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xStyles>
    <p:titleStyle>
      <a:lvl1pPr algn="l" defTabSz="964565" rtl="0" eaLnBrk="1" fontAlgn="auto" latinLnBrk="0" hangingPunct="1">
        <a:lnSpc>
          <a:spcPct val="100000"/>
        </a:lnSpc>
        <a:spcBef>
          <a:spcPct val="0"/>
        </a:spcBef>
        <a:buNone/>
        <a:defRPr sz="3795"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41300" indent="-241300" algn="l" defTabSz="964565" rtl="0" eaLnBrk="1" fontAlgn="auto" latinLnBrk="0" hangingPunct="1">
        <a:lnSpc>
          <a:spcPct val="130000"/>
        </a:lnSpc>
        <a:spcBef>
          <a:spcPts val="0"/>
        </a:spcBef>
        <a:spcAft>
          <a:spcPts val="1000"/>
        </a:spcAft>
        <a:buFont typeface="Arial" panose="020B0604020202020204" pitchFamily="34" charset="0"/>
        <a:buChar char="●"/>
        <a:defRPr sz="19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723265" indent="-241300" algn="l" defTabSz="964565" rtl="0" eaLnBrk="1" fontAlgn="auto" latinLnBrk="0" hangingPunct="1">
        <a:lnSpc>
          <a:spcPct val="120000"/>
        </a:lnSpc>
        <a:spcBef>
          <a:spcPts val="0"/>
        </a:spcBef>
        <a:spcAft>
          <a:spcPts val="600"/>
        </a:spcAft>
        <a:buFont typeface="Arial" panose="020B0604020202020204" pitchFamily="34" charset="0"/>
        <a:buChar char="●"/>
        <a:tabLst>
          <a:tab pos="1697355" algn="l"/>
          <a:tab pos="1697355" algn="l"/>
          <a:tab pos="1697355" algn="l"/>
          <a:tab pos="1697355" algn="l"/>
        </a:tabLst>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205230" indent="-241300" algn="l" defTabSz="964565" rtl="0" eaLnBrk="1" fontAlgn="auto" latinLnBrk="0" hangingPunct="1">
        <a:lnSpc>
          <a:spcPct val="120000"/>
        </a:lnSpc>
        <a:spcBef>
          <a:spcPts val="0"/>
        </a:spcBef>
        <a:spcAft>
          <a:spcPts val="600"/>
        </a:spcAft>
        <a:buFont typeface="Arial" panose="020B0604020202020204" pitchFamily="34" charset="0"/>
        <a:buChar char="●"/>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87830" indent="-241300" algn="l" defTabSz="964565" rtl="0" eaLnBrk="1" fontAlgn="auto" latinLnBrk="0" hangingPunct="1">
        <a:lnSpc>
          <a:spcPct val="120000"/>
        </a:lnSpc>
        <a:spcBef>
          <a:spcPts val="0"/>
        </a:spcBef>
        <a:spcAft>
          <a:spcPts val="300"/>
        </a:spcAft>
        <a:buFont typeface="Wingdings" panose="05000000000000000000"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169795" indent="-241300" algn="l" defTabSz="964565" rtl="0" eaLnBrk="1" fontAlgn="auto" latinLnBrk="0" hangingPunct="1">
        <a:lnSpc>
          <a:spcPct val="120000"/>
        </a:lnSpc>
        <a:spcBef>
          <a:spcPts val="0"/>
        </a:spcBef>
        <a:spcAft>
          <a:spcPts val="300"/>
        </a:spcAft>
        <a:buFont typeface="Arial" panose="020B0604020202020204" pitchFamily="34"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6517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7625"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6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1345" y="4263234"/>
            <a:ext cx="12982103" cy="2305419"/>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884759" y="4335242"/>
            <a:ext cx="110172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dirty="0" smtClean="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rPr>
              <a:t>水果火龙果产品宣传</a:t>
            </a:r>
            <a:endParaRPr lang="zh-CN" altLang="en-US" sz="7200" b="1" cap="all" dirty="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endParaRPr>
          </a:p>
        </p:txBody>
      </p:sp>
      <p:sp>
        <p:nvSpPr>
          <p:cNvPr id="10" name="矩形 259"/>
          <p:cNvSpPr>
            <a:spLocks noChangeArrowheads="1"/>
          </p:cNvSpPr>
          <p:nvPr/>
        </p:nvSpPr>
        <p:spPr bwMode="auto">
          <a:xfrm>
            <a:off x="2217478" y="5488533"/>
            <a:ext cx="8444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000" dirty="0">
                <a:solidFill>
                  <a:srgbClr val="FF0000"/>
                </a:solidFill>
                <a:latin typeface="Arial" panose="020B0604020202020204" pitchFamily="34" charset="0"/>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r>
              <a:rPr lang="en-US" altLang="zh-CN" sz="1000" dirty="0" smtClean="0">
                <a:solidFill>
                  <a:srgbClr val="FF0000"/>
                </a:solidFill>
                <a:latin typeface="Arial" panose="020B0604020202020204" pitchFamily="34" charset="0"/>
                <a:cs typeface="Arial" panose="020B0604020202020204" pitchFamily="34" charset="0"/>
              </a:rPr>
              <a:t>.</a:t>
            </a:r>
            <a:endParaRPr lang="zh-CN" altLang="en-US" sz="1000" dirty="0">
              <a:solidFill>
                <a:srgbClr val="FF0000"/>
              </a:solidFill>
              <a:latin typeface="Arial" panose="020B0604020202020204" pitchFamily="34" charset="0"/>
              <a:cs typeface="Arial" panose="020B0604020202020204" pitchFamily="34" charset="0"/>
            </a:endParaRPr>
          </a:p>
        </p:txBody>
      </p:sp>
      <p:sp>
        <p:nvSpPr>
          <p:cNvPr id="11" name="矩形 259"/>
          <p:cNvSpPr>
            <a:spLocks noChangeArrowheads="1"/>
          </p:cNvSpPr>
          <p:nvPr/>
        </p:nvSpPr>
        <p:spPr bwMode="auto">
          <a:xfrm>
            <a:off x="1784859" y="6106408"/>
            <a:ext cx="9217023"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smtClean="0">
                <a:solidFill>
                  <a:srgbClr val="FF0000"/>
                </a:solidFill>
                <a:cs typeface="Arial" panose="020B0604020202020204" pitchFamily="34" charset="0"/>
              </a:rPr>
              <a:t>汇报人：</a:t>
            </a:r>
            <a:r>
              <a:rPr lang="en-US" altLang="zh-CN" sz="1600" smtClean="0">
                <a:solidFill>
                  <a:srgbClr val="FF0000"/>
                </a:solidFill>
                <a:cs typeface="Arial" panose="020B0604020202020204" pitchFamily="34" charset="0"/>
              </a:rPr>
              <a:t>PPT818  </a:t>
            </a:r>
            <a:r>
              <a:rPr lang="zh-CN" altLang="en-US" sz="1600" smtClean="0">
                <a:solidFill>
                  <a:srgbClr val="FF0000"/>
                </a:solidFill>
                <a:cs typeface="Arial" panose="020B0604020202020204" pitchFamily="34" charset="0"/>
              </a:rPr>
              <a:t>时间：</a:t>
            </a:r>
            <a:r>
              <a:rPr lang="en-US" altLang="zh-CN" sz="1600" smtClean="0">
                <a:solidFill>
                  <a:srgbClr val="FF0000"/>
                </a:solidFill>
                <a:cs typeface="Arial" panose="020B0604020202020204" pitchFamily="34" charset="0"/>
              </a:rPr>
              <a:t>XX</a:t>
            </a:r>
            <a:r>
              <a:rPr lang="zh-CN" altLang="en-US" sz="1600" smtClean="0">
                <a:solidFill>
                  <a:srgbClr val="FF0000"/>
                </a:solidFill>
                <a:cs typeface="Arial" panose="020B0604020202020204" pitchFamily="34" charset="0"/>
              </a:rPr>
              <a:t>年</a:t>
            </a:r>
            <a:r>
              <a:rPr lang="en-US" altLang="zh-CN" sz="1600" smtClean="0">
                <a:solidFill>
                  <a:srgbClr val="FF0000"/>
                </a:solidFill>
                <a:cs typeface="Arial" panose="020B0604020202020204" pitchFamily="34" charset="0"/>
              </a:rPr>
              <a:t>XX</a:t>
            </a:r>
            <a:r>
              <a:rPr lang="zh-CN" altLang="en-US" sz="1600" smtClean="0">
                <a:solidFill>
                  <a:srgbClr val="FF0000"/>
                </a:solidFill>
                <a:cs typeface="Arial" panose="020B0604020202020204" pitchFamily="34" charset="0"/>
              </a:rPr>
              <a:t>月</a:t>
            </a:r>
            <a:endParaRPr lang="zh-CN" altLang="en-US" sz="1600" dirty="0">
              <a:solidFill>
                <a:srgbClr val="FF0000"/>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4*#ppt_w"/>
                                          </p:val>
                                        </p:tav>
                                        <p:tav tm="100000">
                                          <p:val>
                                            <p:strVal val="#ppt_w"/>
                                          </p:val>
                                        </p:tav>
                                      </p:tavLst>
                                    </p:anim>
                                    <p:anim calcmode="lin" valueType="num">
                                      <p:cBhvr>
                                        <p:cTn id="8" dur="20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3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par>
                          <p:cTn id="25" fill="hold">
                            <p:stCondLst>
                              <p:cond delay="189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childTnLst>
                          </p:cTn>
                        </p:par>
                        <p:par>
                          <p:cTn id="29" fill="hold">
                            <p:stCondLst>
                              <p:cond delay="24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29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 calcmode="lin" valueType="num">
                                      <p:cBhvr>
                                        <p:cTn id="3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gtEl>
                                      </p:cBhvr>
                                    </p:animEffect>
                                  </p:childTnLst>
                                </p:cTn>
                              </p:par>
                            </p:childTnLst>
                          </p:cTn>
                        </p:par>
                        <p:par>
                          <p:cTn id="41" fill="hold">
                            <p:stCondLst>
                              <p:cond delay="43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par>
                                <p:cTn id="45" presetID="6" presetClass="emph" presetSubtype="0" fill="hold" grpId="2" nodeType="withEffect">
                                  <p:stCondLst>
                                    <p:cond delay="0"/>
                                  </p:stCondLst>
                                  <p:childTnLst>
                                    <p:animScale>
                                      <p:cBhvr>
                                        <p:cTn id="4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9" grpId="0"/>
      <p:bldP spid="9" grpId="1"/>
      <p:bldP spid="10" grpId="0"/>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105310" y="1837577"/>
            <a:ext cx="5428221" cy="4135095"/>
            <a:chOff x="5788722" y="1742391"/>
            <a:chExt cx="5147040" cy="3920900"/>
          </a:xfrm>
        </p:grpSpPr>
        <p:sp>
          <p:nvSpPr>
            <p:cNvPr id="11" name="等腰三角形 25"/>
            <p:cNvSpPr/>
            <p:nvPr/>
          </p:nvSpPr>
          <p:spPr>
            <a:xfrm flipV="1">
              <a:off x="7409641" y="4391638"/>
              <a:ext cx="1932259" cy="1271653"/>
            </a:xfrm>
            <a:prstGeom prst="triangle">
              <a:avLst/>
            </a:prstGeom>
            <a:solidFill>
              <a:srgbClr val="FF0000"/>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4"/>
            <p:cNvSpPr/>
            <p:nvPr/>
          </p:nvSpPr>
          <p:spPr>
            <a:xfrm>
              <a:off x="7425230" y="4229395"/>
              <a:ext cx="1932259" cy="16224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rgbClr val="C00000"/>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5"/>
            <p:cNvSpPr/>
            <p:nvPr/>
          </p:nvSpPr>
          <p:spPr>
            <a:xfrm>
              <a:off x="6564258" y="3176577"/>
              <a:ext cx="3605487" cy="1103742"/>
            </a:xfrm>
            <a:custGeom>
              <a:avLst/>
              <a:gdLst/>
              <a:ahLst/>
              <a:cxnLst/>
              <a:rect l="l" t="t" r="r" b="b"/>
              <a:pathLst>
                <a:path w="3061735" h="937284">
                  <a:moveTo>
                    <a:pt x="0" y="0"/>
                  </a:moveTo>
                  <a:lnTo>
                    <a:pt x="3061735" y="0"/>
                  </a:lnTo>
                  <a:lnTo>
                    <a:pt x="2493758" y="937284"/>
                  </a:lnTo>
                  <a:lnTo>
                    <a:pt x="567977" y="937284"/>
                  </a:lnTo>
                  <a:close/>
                </a:path>
              </a:pathLst>
            </a:custGeom>
            <a:solidFill>
              <a:schemeClr val="accent2"/>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7"/>
            <p:cNvSpPr/>
            <p:nvPr/>
          </p:nvSpPr>
          <p:spPr>
            <a:xfrm>
              <a:off x="5788722" y="1904632"/>
              <a:ext cx="5147040" cy="1103742"/>
            </a:xfrm>
            <a:custGeom>
              <a:avLst/>
              <a:gdLst/>
              <a:ahLst/>
              <a:cxnLst/>
              <a:rect l="l" t="t" r="r" b="b"/>
              <a:pathLst>
                <a:path w="4370803" h="937284">
                  <a:moveTo>
                    <a:pt x="0" y="0"/>
                  </a:moveTo>
                  <a:lnTo>
                    <a:pt x="4370803" y="0"/>
                  </a:lnTo>
                  <a:lnTo>
                    <a:pt x="3802825" y="937284"/>
                  </a:lnTo>
                  <a:lnTo>
                    <a:pt x="567978" y="937284"/>
                  </a:lnTo>
                  <a:close/>
                </a:path>
              </a:pathLst>
            </a:custGeom>
            <a:solidFill>
              <a:srgbClr val="FF0000"/>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568010" y="3014336"/>
              <a:ext cx="3605487" cy="16224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2">
                <a:lumMod val="75000"/>
              </a:schemeClr>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4"/>
            <p:cNvSpPr/>
            <p:nvPr/>
          </p:nvSpPr>
          <p:spPr>
            <a:xfrm>
              <a:off x="5788722" y="1742391"/>
              <a:ext cx="5147040" cy="16224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rgbClr val="C00000"/>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550858" y="2151824"/>
              <a:ext cx="3704492" cy="267271"/>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smtClean="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7214116" y="3350066"/>
              <a:ext cx="2377978" cy="407352"/>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smtClean="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7950535" y="4518585"/>
              <a:ext cx="905135" cy="967673"/>
            </a:xfrm>
            <a:prstGeom prst="rect">
              <a:avLst/>
            </a:prstGeom>
            <a:noFill/>
          </p:spPr>
          <p:txBody>
            <a:bodyPr wrap="square" lIns="0" tIns="0" rIns="0" bIns="0" rtlCol="0">
              <a:spAutoFit/>
            </a:bodyPr>
            <a:lstStyle/>
            <a:p>
              <a:pPr algn="just">
                <a:lnSpc>
                  <a:spcPct val="120000"/>
                </a:lnSpc>
                <a:spcBef>
                  <a:spcPts val="0"/>
                </a:spcBef>
                <a:spcAft>
                  <a:spcPts val="0"/>
                </a:spcAft>
              </a:pPr>
              <a:r>
                <a:rPr lang="en-US" altLang="zh-CN" sz="800" dirty="0" smtClean="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3" name="Straight Connector 32"/>
          <p:cNvCxnSpPr/>
          <p:nvPr/>
        </p:nvCxnSpPr>
        <p:spPr>
          <a:xfrm>
            <a:off x="5211827" y="2640207"/>
            <a:ext cx="1049855" cy="0"/>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11826" y="3962130"/>
            <a:ext cx="1909905" cy="0"/>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50359" y="5209290"/>
            <a:ext cx="2777345" cy="0"/>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256092" y="3563636"/>
            <a:ext cx="796987" cy="796987"/>
            <a:chOff x="4035292" y="3379040"/>
            <a:chExt cx="755703" cy="755703"/>
          </a:xfrm>
        </p:grpSpPr>
        <p:sp>
          <p:nvSpPr>
            <p:cNvPr id="55" name="Oval 54"/>
            <p:cNvSpPr/>
            <p:nvPr/>
          </p:nvSpPr>
          <p:spPr>
            <a:xfrm>
              <a:off x="4035292" y="3379040"/>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 name="Group 56"/>
            <p:cNvGrpSpPr/>
            <p:nvPr/>
          </p:nvGrpSpPr>
          <p:grpSpPr>
            <a:xfrm>
              <a:off x="4217239" y="3566835"/>
              <a:ext cx="383755" cy="384412"/>
              <a:chOff x="9145588" y="4435475"/>
              <a:chExt cx="464344" cy="465138"/>
            </a:xfrm>
            <a:solidFill>
              <a:schemeClr val="bg2"/>
            </a:solidFill>
          </p:grpSpPr>
          <p:sp>
            <p:nvSpPr>
              <p:cNvPr id="5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 name="Group 23"/>
          <p:cNvGrpSpPr/>
          <p:nvPr/>
        </p:nvGrpSpPr>
        <p:grpSpPr>
          <a:xfrm>
            <a:off x="4256092" y="4810797"/>
            <a:ext cx="796987" cy="796987"/>
            <a:chOff x="4035292" y="4561598"/>
            <a:chExt cx="755703" cy="755703"/>
          </a:xfrm>
        </p:grpSpPr>
        <p:sp>
          <p:nvSpPr>
            <p:cNvPr id="56" name="Oval 55"/>
            <p:cNvSpPr/>
            <p:nvPr/>
          </p:nvSpPr>
          <p:spPr>
            <a:xfrm>
              <a:off x="4035292" y="4561598"/>
              <a:ext cx="755703" cy="755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7" name="Group 66"/>
            <p:cNvGrpSpPr/>
            <p:nvPr/>
          </p:nvGrpSpPr>
          <p:grpSpPr>
            <a:xfrm>
              <a:off x="4290009" y="4747243"/>
              <a:ext cx="263709" cy="384412"/>
              <a:chOff x="3582988" y="3510757"/>
              <a:chExt cx="319088" cy="465138"/>
            </a:xfrm>
            <a:solidFill>
              <a:schemeClr val="bg2"/>
            </a:solidFill>
          </p:grpSpPr>
          <p:sp>
            <p:nvSpPr>
              <p:cNvPr id="6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7"/>
          <p:cNvGrpSpPr/>
          <p:nvPr/>
        </p:nvGrpSpPr>
        <p:grpSpPr>
          <a:xfrm>
            <a:off x="4256092" y="2241714"/>
            <a:ext cx="796987" cy="796987"/>
            <a:chOff x="4035292" y="2125593"/>
            <a:chExt cx="755703" cy="755703"/>
          </a:xfrm>
        </p:grpSpPr>
        <p:sp>
          <p:nvSpPr>
            <p:cNvPr id="40" name="Oval 39"/>
            <p:cNvSpPr/>
            <p:nvPr/>
          </p:nvSpPr>
          <p:spPr>
            <a:xfrm>
              <a:off x="4035292" y="2125593"/>
              <a:ext cx="755703" cy="755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4221265" y="2311566"/>
              <a:ext cx="383755" cy="383755"/>
              <a:chOff x="4439444" y="1652588"/>
              <a:chExt cx="464344" cy="464344"/>
            </a:xfrm>
            <a:solidFill>
              <a:schemeClr val="bg2"/>
            </a:solidFill>
          </p:grpSpPr>
          <p:sp>
            <p:nvSpPr>
              <p:cNvPr id="7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7" name="Group 76"/>
          <p:cNvGrpSpPr/>
          <p:nvPr/>
        </p:nvGrpSpPr>
        <p:grpSpPr>
          <a:xfrm>
            <a:off x="2021427" y="2095085"/>
            <a:ext cx="2093702" cy="750315"/>
            <a:chOff x="195396" y="2043090"/>
            <a:chExt cx="3704492" cy="711448"/>
          </a:xfrm>
        </p:grpSpPr>
        <p:sp>
          <p:nvSpPr>
            <p:cNvPr id="75" name="TextBox 74"/>
            <p:cNvSpPr txBox="1"/>
            <p:nvPr/>
          </p:nvSpPr>
          <p:spPr>
            <a:xfrm>
              <a:off x="1647098" y="2043090"/>
              <a:ext cx="2223638" cy="223982"/>
            </a:xfrm>
            <a:prstGeom prst="rect">
              <a:avLst/>
            </a:prstGeom>
            <a:noFill/>
          </p:spPr>
          <p:txBody>
            <a:bodyPr wrap="none" lIns="0" tIns="0" rIns="0" bIns="0" rtlCol="0">
              <a:spAutoFit/>
            </a:bodyPr>
            <a:lstStyle/>
            <a:p>
              <a:pPr algn="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ectangle 75"/>
            <p:cNvSpPr/>
            <p:nvPr/>
          </p:nvSpPr>
          <p:spPr>
            <a:xfrm>
              <a:off x="195396" y="2347187"/>
              <a:ext cx="3704492" cy="407351"/>
            </a:xfrm>
            <a:prstGeom prst="rect">
              <a:avLst/>
            </a:prstGeom>
          </p:spPr>
          <p:txBody>
            <a:bodyPr wrap="square" lIns="0" tIns="0" rIns="0" bIns="0">
              <a:spAutoFit/>
            </a:bodyPr>
            <a:lstStyle/>
            <a:p>
              <a:pPr algn="r">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77"/>
          <p:cNvGrpSpPr/>
          <p:nvPr/>
        </p:nvGrpSpPr>
        <p:grpSpPr>
          <a:xfrm>
            <a:off x="2036887" y="3387238"/>
            <a:ext cx="2110194" cy="750315"/>
            <a:chOff x="195396" y="2043090"/>
            <a:chExt cx="3733672" cy="711448"/>
          </a:xfrm>
        </p:grpSpPr>
        <p:sp>
          <p:nvSpPr>
            <p:cNvPr id="79" name="TextBox 78"/>
            <p:cNvSpPr txBox="1"/>
            <p:nvPr/>
          </p:nvSpPr>
          <p:spPr>
            <a:xfrm>
              <a:off x="1705430" y="2043090"/>
              <a:ext cx="2223638" cy="223982"/>
            </a:xfrm>
            <a:prstGeom prst="rect">
              <a:avLst/>
            </a:prstGeom>
            <a:noFill/>
          </p:spPr>
          <p:txBody>
            <a:bodyPr wrap="none" lIns="0" tIns="0" rIns="0" bIns="0" rtlCol="0">
              <a:spAutoFit/>
            </a:bodyPr>
            <a:lstStyle/>
            <a:p>
              <a:pPr algn="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195396" y="2347187"/>
              <a:ext cx="3704492" cy="407351"/>
            </a:xfrm>
            <a:prstGeom prst="rect">
              <a:avLst/>
            </a:prstGeom>
          </p:spPr>
          <p:txBody>
            <a:bodyPr wrap="square" lIns="0" tIns="0" rIns="0" bIns="0">
              <a:spAutoFit/>
            </a:bodyPr>
            <a:lstStyle/>
            <a:p>
              <a:pPr algn="r">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80"/>
          <p:cNvGrpSpPr/>
          <p:nvPr/>
        </p:nvGrpSpPr>
        <p:grpSpPr>
          <a:xfrm>
            <a:off x="2063592" y="4659429"/>
            <a:ext cx="2093702" cy="750315"/>
            <a:chOff x="195396" y="2043090"/>
            <a:chExt cx="3704492" cy="711448"/>
          </a:xfrm>
        </p:grpSpPr>
        <p:sp>
          <p:nvSpPr>
            <p:cNvPr id="82" name="TextBox 81"/>
            <p:cNvSpPr txBox="1"/>
            <p:nvPr/>
          </p:nvSpPr>
          <p:spPr>
            <a:xfrm>
              <a:off x="1664565" y="2043090"/>
              <a:ext cx="2223638" cy="223982"/>
            </a:xfrm>
            <a:prstGeom prst="rect">
              <a:avLst/>
            </a:prstGeom>
            <a:noFill/>
          </p:spPr>
          <p:txBody>
            <a:bodyPr wrap="none" lIns="0" tIns="0" rIns="0" bIns="0" rtlCol="0">
              <a:spAutoFit/>
            </a:bodyPr>
            <a:lstStyle/>
            <a:p>
              <a:pPr algn="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95396" y="2347187"/>
              <a:ext cx="3704492" cy="407351"/>
            </a:xfrm>
            <a:prstGeom prst="rect">
              <a:avLst/>
            </a:prstGeom>
          </p:spPr>
          <p:txBody>
            <a:bodyPr wrap="square" lIns="0" tIns="0" rIns="0" bIns="0">
              <a:spAutoFit/>
            </a:bodyPr>
            <a:lstStyle/>
            <a:p>
              <a:pPr algn="r">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组合 48"/>
          <p:cNvGrpSpPr/>
          <p:nvPr/>
        </p:nvGrpSpPr>
        <p:grpSpPr>
          <a:xfrm>
            <a:off x="92671" y="15925"/>
            <a:ext cx="3193294" cy="703664"/>
            <a:chOff x="740743" y="-56083"/>
            <a:chExt cx="3193294" cy="703664"/>
          </a:xfrm>
        </p:grpSpPr>
        <p:grpSp>
          <p:nvGrpSpPr>
            <p:cNvPr id="50" name="组合 49"/>
            <p:cNvGrpSpPr/>
            <p:nvPr/>
          </p:nvGrpSpPr>
          <p:grpSpPr>
            <a:xfrm>
              <a:off x="1622861" y="40041"/>
              <a:ext cx="2311176" cy="485009"/>
              <a:chOff x="1622861" y="40041"/>
              <a:chExt cx="2311176" cy="485009"/>
            </a:xfrm>
          </p:grpSpPr>
          <p:sp>
            <p:nvSpPr>
              <p:cNvPr id="54"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52" name="图片 51"/>
            <p:cNvPicPr>
              <a:picLocks noChangeAspect="1"/>
            </p:cNvPicPr>
            <p:nvPr/>
          </p:nvPicPr>
          <p:blipFill>
            <a:blip r:embed="rId3"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right)">
                                      <p:cBhvr>
                                        <p:cTn id="16" dur="500"/>
                                        <p:tgtEl>
                                          <p:spTgt spid="3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right)">
                                      <p:cBhvr>
                                        <p:cTn id="30" dur="500"/>
                                        <p:tgtEl>
                                          <p:spTgt spid="51"/>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childTnLst>
                          </p:cTn>
                        </p:par>
                        <p:par>
                          <p:cTn id="41" fill="hold">
                            <p:stCondLst>
                              <p:cond delay="4000"/>
                            </p:stCondLst>
                            <p:childTnLst>
                              <p:par>
                                <p:cTn id="42" presetID="22" presetClass="entr" presetSubtype="2"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right)">
                                      <p:cBhvr>
                                        <p:cTn id="44" dur="500"/>
                                        <p:tgtEl>
                                          <p:spTgt spid="53"/>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166172" y="4675839"/>
            <a:ext cx="1613003" cy="1227831"/>
            <a:chOff x="4250639" y="3537480"/>
            <a:chExt cx="1529450" cy="1164230"/>
          </a:xfrm>
        </p:grpSpPr>
        <p:sp>
          <p:nvSpPr>
            <p:cNvPr id="22"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3"/>
          <p:cNvGrpSpPr/>
          <p:nvPr/>
        </p:nvGrpSpPr>
        <p:grpSpPr>
          <a:xfrm>
            <a:off x="6596806" y="4323682"/>
            <a:ext cx="1476228" cy="1403910"/>
            <a:chOff x="6254758" y="3535584"/>
            <a:chExt cx="1399760" cy="1331188"/>
          </a:xfrm>
        </p:grpSpPr>
        <p:grpSp>
          <p:nvGrpSpPr>
            <p:cNvPr id="16" name="Group 15"/>
            <p:cNvGrpSpPr/>
            <p:nvPr/>
          </p:nvGrpSpPr>
          <p:grpSpPr>
            <a:xfrm flipH="1">
              <a:off x="6254758" y="3535584"/>
              <a:ext cx="1399760" cy="1331188"/>
              <a:chOff x="3023802" y="3203565"/>
              <a:chExt cx="1399760" cy="1331188"/>
            </a:xfrm>
          </p:grpSpPr>
          <p:sp>
            <p:nvSpPr>
              <p:cNvPr id="17"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p:nvPr/>
        </p:nvGrpSpPr>
        <p:grpSpPr>
          <a:xfrm>
            <a:off x="4779428" y="3281361"/>
            <a:ext cx="1183812" cy="1649162"/>
            <a:chOff x="4531519" y="2547255"/>
            <a:chExt cx="1122491" cy="1563736"/>
          </a:xfrm>
        </p:grpSpPr>
        <p:grpSp>
          <p:nvGrpSpPr>
            <p:cNvPr id="25" name="Group 24"/>
            <p:cNvGrpSpPr/>
            <p:nvPr/>
          </p:nvGrpSpPr>
          <p:grpSpPr>
            <a:xfrm flipH="1">
              <a:off x="4531519" y="2547255"/>
              <a:ext cx="1122491" cy="1563736"/>
              <a:chOff x="5024310" y="2215236"/>
              <a:chExt cx="1122491" cy="1563736"/>
            </a:xfrm>
          </p:grpSpPr>
          <p:sp>
            <p:nvSpPr>
              <p:cNvPr id="2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345393" y="2518880"/>
            <a:ext cx="1608287" cy="1135076"/>
            <a:chOff x="5068168" y="1824270"/>
            <a:chExt cx="1524978" cy="1076279"/>
          </a:xfrm>
        </p:grpSpPr>
        <p:grpSp>
          <p:nvGrpSpPr>
            <p:cNvPr id="29" name="Group 28"/>
            <p:cNvGrpSpPr/>
            <p:nvPr/>
          </p:nvGrpSpPr>
          <p:grpSpPr>
            <a:xfrm flipH="1">
              <a:off x="5068168" y="1824270"/>
              <a:ext cx="1524978" cy="1076279"/>
              <a:chOff x="4085174" y="1492251"/>
              <a:chExt cx="1524978" cy="1076279"/>
            </a:xfrm>
          </p:grpSpPr>
          <p:sp>
            <p:nvSpPr>
              <p:cNvPr id="30"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6837343" y="3009383"/>
            <a:ext cx="1241980" cy="1550118"/>
            <a:chOff x="6482835" y="2289366"/>
            <a:chExt cx="1177646" cy="1469822"/>
          </a:xfrm>
        </p:grpSpPr>
        <p:grpSp>
          <p:nvGrpSpPr>
            <p:cNvPr id="36" name="Group 35"/>
            <p:cNvGrpSpPr/>
            <p:nvPr/>
          </p:nvGrpSpPr>
          <p:grpSpPr>
            <a:xfrm flipH="1">
              <a:off x="6482835" y="2289366"/>
              <a:ext cx="1177646" cy="1469822"/>
              <a:chOff x="3017839" y="1957347"/>
              <a:chExt cx="1177646" cy="1469822"/>
            </a:xfrm>
          </p:grpSpPr>
          <p:sp>
            <p:nvSpPr>
              <p:cNvPr id="37"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 Placeholder 8"/>
          <p:cNvSpPr txBox="1"/>
          <p:nvPr/>
        </p:nvSpPr>
        <p:spPr>
          <a:xfrm>
            <a:off x="2070909" y="2573548"/>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9"/>
          <p:cNvSpPr txBox="1"/>
          <p:nvPr/>
        </p:nvSpPr>
        <p:spPr>
          <a:xfrm>
            <a:off x="2070909" y="2869703"/>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8"/>
          <p:cNvSpPr txBox="1"/>
          <p:nvPr/>
        </p:nvSpPr>
        <p:spPr>
          <a:xfrm>
            <a:off x="2070909" y="3800686"/>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9"/>
          <p:cNvSpPr txBox="1"/>
          <p:nvPr/>
        </p:nvSpPr>
        <p:spPr>
          <a:xfrm>
            <a:off x="2070909" y="4098428"/>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8"/>
          <p:cNvSpPr txBox="1"/>
          <p:nvPr/>
        </p:nvSpPr>
        <p:spPr>
          <a:xfrm>
            <a:off x="2070909" y="4967498"/>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9"/>
          <p:cNvSpPr txBox="1"/>
          <p:nvPr/>
        </p:nvSpPr>
        <p:spPr>
          <a:xfrm>
            <a:off x="2070909" y="5265241"/>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8"/>
          <p:cNvSpPr txBox="1"/>
          <p:nvPr/>
        </p:nvSpPr>
        <p:spPr>
          <a:xfrm>
            <a:off x="8475474" y="2552911"/>
            <a:ext cx="2043112"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9"/>
          <p:cNvSpPr txBox="1"/>
          <p:nvPr/>
        </p:nvSpPr>
        <p:spPr>
          <a:xfrm>
            <a:off x="8475473" y="2850652"/>
            <a:ext cx="2316709"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8"/>
          <p:cNvSpPr txBox="1"/>
          <p:nvPr/>
        </p:nvSpPr>
        <p:spPr>
          <a:xfrm>
            <a:off x="8475474" y="3780048"/>
            <a:ext cx="2043112"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p:nvPr/>
        </p:nvSpPr>
        <p:spPr>
          <a:xfrm>
            <a:off x="8475473" y="4077790"/>
            <a:ext cx="2316709"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 name="组合 54"/>
          <p:cNvGrpSpPr/>
          <p:nvPr/>
        </p:nvGrpSpPr>
        <p:grpSpPr>
          <a:xfrm>
            <a:off x="92671" y="15925"/>
            <a:ext cx="3193294" cy="703664"/>
            <a:chOff x="740743" y="-56083"/>
            <a:chExt cx="3193294" cy="703664"/>
          </a:xfrm>
        </p:grpSpPr>
        <p:grpSp>
          <p:nvGrpSpPr>
            <p:cNvPr id="56" name="组合 55"/>
            <p:cNvGrpSpPr/>
            <p:nvPr/>
          </p:nvGrpSpPr>
          <p:grpSpPr>
            <a:xfrm>
              <a:off x="1622861" y="40041"/>
              <a:ext cx="2311176" cy="485009"/>
              <a:chOff x="1622861" y="40041"/>
              <a:chExt cx="2311176" cy="485009"/>
            </a:xfrm>
          </p:grpSpPr>
          <p:sp>
            <p:nvSpPr>
              <p:cNvPr id="58"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57" name="图片 56"/>
            <p:cNvPicPr>
              <a:picLocks noChangeAspect="1"/>
            </p:cNvPicPr>
            <p:nvPr/>
          </p:nvPicPr>
          <p:blipFill>
            <a:blip r:embed="rId3"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fade">
                                      <p:cBhvr>
                                        <p:cTn id="35" dur="500"/>
                                        <p:tgtEl>
                                          <p:spTgt spid="33">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fade">
                                      <p:cBhvr>
                                        <p:cTn id="39" dur="500"/>
                                        <p:tgtEl>
                                          <p:spTgt spid="34">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fade">
                                      <p:cBhvr>
                                        <p:cTn id="43" dur="500"/>
                                        <p:tgtEl>
                                          <p:spTgt spid="35">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xEl>
                                              <p:pRg st="0" end="0"/>
                                            </p:txEl>
                                          </p:spTgt>
                                        </p:tgtEl>
                                        <p:attrNameLst>
                                          <p:attrName>style.visibility</p:attrName>
                                        </p:attrNameLst>
                                      </p:cBhvr>
                                      <p:to>
                                        <p:strVal val="visible"/>
                                      </p:to>
                                    </p:set>
                                    <p:animEffect transition="in" filter="fade">
                                      <p:cBhvr>
                                        <p:cTn id="47" dur="500"/>
                                        <p:tgtEl>
                                          <p:spTgt spid="3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fade">
                                      <p:cBhvr>
                                        <p:cTn id="51" dur="500"/>
                                        <p:tgtEl>
                                          <p:spTgt spid="40">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500"/>
                                        <p:tgtEl>
                                          <p:spTgt spid="41">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fade">
                                      <p:cBhvr>
                                        <p:cTn id="59" dur="500"/>
                                        <p:tgtEl>
                                          <p:spTgt spid="42">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1">
                                            <p:txEl>
                                              <p:pRg st="0" end="0"/>
                                            </p:txEl>
                                          </p:spTgt>
                                        </p:tgtEl>
                                        <p:attrNameLst>
                                          <p:attrName>style.visibility</p:attrName>
                                        </p:attrNameLst>
                                      </p:cBhvr>
                                      <p:to>
                                        <p:strVal val="visible"/>
                                      </p:to>
                                    </p:set>
                                    <p:animEffect transition="in" filter="fade">
                                      <p:cBhvr>
                                        <p:cTn id="63" dur="500"/>
                                        <p:tgtEl>
                                          <p:spTgt spid="51">
                                            <p:txEl>
                                              <p:pRg st="0" end="0"/>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build="p"/>
      <p:bldP spid="34" grpId="0" build="p"/>
      <p:bldP spid="35" grpId="0" build="p"/>
      <p:bldP spid="39" grpId="0" build="p"/>
      <p:bldP spid="40" grpId="0" build="p"/>
      <p:bldP spid="41" grpId="0" build="p"/>
      <p:bldP spid="42" grpId="0" build="p"/>
      <p:bldP spid="51" grpId="0" build="p"/>
      <p:bldP spid="5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5794845" y="3422115"/>
            <a:ext cx="591001" cy="591002"/>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1"/>
          <p:cNvSpPr>
            <a:spLocks noChangeAspect="1"/>
          </p:cNvSpPr>
          <p:nvPr/>
        </p:nvSpPr>
        <p:spPr>
          <a:xfrm>
            <a:off x="5793170" y="4175517"/>
            <a:ext cx="592675" cy="592675"/>
          </a:xfrm>
          <a:prstGeom prst="roundRect">
            <a:avLst/>
          </a:prstGeom>
          <a:solidFill>
            <a:srgbClr val="FF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ounded Rectangle 14"/>
          <p:cNvSpPr>
            <a:spLocks noChangeAspect="1"/>
          </p:cNvSpPr>
          <p:nvPr/>
        </p:nvSpPr>
        <p:spPr>
          <a:xfrm>
            <a:off x="5806564" y="2662018"/>
            <a:ext cx="592675" cy="592675"/>
          </a:xfrm>
          <a:prstGeom prst="roundRect">
            <a:avLst/>
          </a:prstGeom>
          <a:solidFill>
            <a:srgbClr val="FF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a:spLocks noChangeAspect="1"/>
          </p:cNvSpPr>
          <p:nvPr/>
        </p:nvSpPr>
        <p:spPr>
          <a:xfrm>
            <a:off x="9242073" y="3425463"/>
            <a:ext cx="592675" cy="591002"/>
          </a:xfrm>
          <a:prstGeom prst="roundRect">
            <a:avLst/>
          </a:prstGeom>
          <a:solidFill>
            <a:srgbClr val="FF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a:spLocks noChangeAspect="1"/>
          </p:cNvSpPr>
          <p:nvPr/>
        </p:nvSpPr>
        <p:spPr>
          <a:xfrm>
            <a:off x="9240399" y="4178865"/>
            <a:ext cx="592675" cy="592675"/>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a:spLocks noChangeAspect="1"/>
          </p:cNvSpPr>
          <p:nvPr/>
        </p:nvSpPr>
        <p:spPr>
          <a:xfrm>
            <a:off x="9253793" y="2665366"/>
            <a:ext cx="592675" cy="592675"/>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bwMode="auto">
          <a:xfrm>
            <a:off x="6466208" y="2646645"/>
            <a:ext cx="2123407" cy="2236563"/>
            <a:chOff x="7045224" y="2078155"/>
            <a:chExt cx="4137667" cy="2121840"/>
          </a:xfrm>
        </p:grpSpPr>
        <p:sp>
          <p:nvSpPr>
            <p:cNvPr id="33816" name="TextBox 26"/>
            <p:cNvSpPr txBox="1">
              <a:spLocks noChangeArrowheads="1"/>
            </p:cNvSpPr>
            <p:nvPr/>
          </p:nvSpPr>
          <p:spPr bwMode="auto">
            <a:xfrm>
              <a:off x="7045224" y="2078155"/>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TextBox 27"/>
            <p:cNvSpPr txBox="1">
              <a:spLocks noChangeArrowheads="1"/>
            </p:cNvSpPr>
            <p:nvPr/>
          </p:nvSpPr>
          <p:spPr bwMode="auto">
            <a:xfrm>
              <a:off x="7045224" y="3534259"/>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8" name="TextBox 29"/>
            <p:cNvSpPr txBox="1">
              <a:spLocks noChangeArrowheads="1"/>
            </p:cNvSpPr>
            <p:nvPr/>
          </p:nvSpPr>
          <p:spPr bwMode="auto">
            <a:xfrm>
              <a:off x="7045224" y="2827643"/>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0"/>
          <p:cNvGrpSpPr/>
          <p:nvPr/>
        </p:nvGrpSpPr>
        <p:grpSpPr bwMode="auto">
          <a:xfrm>
            <a:off x="9903391" y="2653341"/>
            <a:ext cx="2142559" cy="2236662"/>
            <a:chOff x="7045224" y="2078155"/>
            <a:chExt cx="4137667" cy="2121798"/>
          </a:xfrm>
        </p:grpSpPr>
        <p:sp>
          <p:nvSpPr>
            <p:cNvPr id="33813" name="TextBox 31"/>
            <p:cNvSpPr txBox="1">
              <a:spLocks noChangeArrowheads="1"/>
            </p:cNvSpPr>
            <p:nvPr/>
          </p:nvSpPr>
          <p:spPr bwMode="auto">
            <a:xfrm>
              <a:off x="7045224" y="2078155"/>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TextBox 32"/>
            <p:cNvSpPr txBox="1">
              <a:spLocks noChangeArrowheads="1"/>
            </p:cNvSpPr>
            <p:nvPr/>
          </p:nvSpPr>
          <p:spPr bwMode="auto">
            <a:xfrm>
              <a:off x="7045224" y="3534259"/>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TextBox 34"/>
            <p:cNvSpPr txBox="1">
              <a:spLocks noChangeArrowheads="1"/>
            </p:cNvSpPr>
            <p:nvPr/>
          </p:nvSpPr>
          <p:spPr bwMode="auto">
            <a:xfrm>
              <a:off x="7045224" y="2827643"/>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
          <p:cNvGrpSpPr/>
          <p:nvPr/>
        </p:nvGrpSpPr>
        <p:grpSpPr bwMode="auto">
          <a:xfrm>
            <a:off x="728641" y="2134637"/>
            <a:ext cx="4880364" cy="3986328"/>
            <a:chOff x="3785121" y="1812417"/>
            <a:chExt cx="4627889" cy="3779783"/>
          </a:xfrm>
        </p:grpSpPr>
        <p:pic>
          <p:nvPicPr>
            <p:cNvPr id="33811" name="Picture 7"/>
            <p:cNvPicPr>
              <a:picLocks noChangeAspect="1"/>
            </p:cNvPicPr>
            <p:nvPr/>
          </p:nvPicPr>
          <p:blipFill>
            <a:blip r:embed="rId3" cstate="email"/>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1695" y="1998151"/>
              <a:ext cx="3959505" cy="2484403"/>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ts val="0"/>
                </a:spcBef>
                <a:spcAft>
                  <a:spcPts val="0"/>
                </a:spcAft>
                <a:defRPr/>
              </a:pPr>
              <a:endParaRPr lang="zh-CN"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a:off x="92671" y="15925"/>
            <a:ext cx="3193294" cy="703664"/>
            <a:chOff x="740743" y="-56083"/>
            <a:chExt cx="3193294" cy="703664"/>
          </a:xfrm>
        </p:grpSpPr>
        <p:grpSp>
          <p:nvGrpSpPr>
            <p:cNvPr id="22" name="组合 21"/>
            <p:cNvGrpSpPr/>
            <p:nvPr/>
          </p:nvGrpSpPr>
          <p:grpSpPr>
            <a:xfrm>
              <a:off x="1622861" y="40041"/>
              <a:ext cx="2311176" cy="485009"/>
              <a:chOff x="1622861" y="40041"/>
              <a:chExt cx="2311176" cy="485009"/>
            </a:xfrm>
          </p:grpSpPr>
          <p:sp>
            <p:nvSpPr>
              <p:cNvPr id="25"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3" name="图片 22"/>
            <p:cNvPicPr>
              <a:picLocks noChangeAspect="1"/>
            </p:cNvPicPr>
            <p:nvPr/>
          </p:nvPicPr>
          <p:blipFill>
            <a:blip r:embed="rId5"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1" presetClass="entr" presetSubtype="1" fill="hold"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500"/>
                                        <p:tgtEl>
                                          <p:spTgt spid="11"/>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1500"/>
                                        <p:tgtEl>
                                          <p:spTgt spid="12"/>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1500"/>
                                        <p:tgtEl>
                                          <p:spTgt spid="15"/>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1500"/>
                                        <p:tgtEl>
                                          <p:spTgt spid="17"/>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1500"/>
                                        <p:tgtEl>
                                          <p:spTgt spid="18"/>
                                        </p:tgtEl>
                                      </p:cBhvr>
                                    </p:animEffect>
                                  </p:childTnLst>
                                </p:cTn>
                              </p:par>
                              <p:par>
                                <p:cTn id="26" presetID="14" presetClass="entr" presetSubtype="10" fill="hold" grpId="0" nodeType="withEffect">
                                  <p:stCondLst>
                                    <p:cond delay="350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1500"/>
                                        <p:tgtEl>
                                          <p:spTgt spid="24"/>
                                        </p:tgtEl>
                                      </p:cBhvr>
                                    </p:animEffect>
                                  </p:childTnLst>
                                </p:cTn>
                              </p:par>
                              <p:par>
                                <p:cTn id="29" presetID="2" presetClass="entr" presetSubtype="2" fill="hold" nodeType="withEffect">
                                  <p:stCondLst>
                                    <p:cond delay="55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5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8"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191925" y="104349"/>
            <a:ext cx="7101546" cy="7101546"/>
          </a:xfrm>
          <a:prstGeom prst="rect">
            <a:avLst/>
          </a:prstGeom>
        </p:spPr>
      </p:pic>
      <p:sp>
        <p:nvSpPr>
          <p:cNvPr id="8" name="MH_Entry_1"/>
          <p:cNvSpPr/>
          <p:nvPr>
            <p:custDataLst>
              <p:tags r:id="rId1"/>
            </p:custDataLst>
          </p:nvPr>
        </p:nvSpPr>
        <p:spPr>
          <a:xfrm>
            <a:off x="7509495" y="3866029"/>
            <a:ext cx="4125737" cy="10464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成功项目展示</a:t>
            </a:r>
            <a:r>
              <a:rPr lang="en-US" altLang="zh-CN" sz="20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ANNUAL WORK SUMMARY</a:t>
            </a:r>
            <a:endParaRPr lang="zh-CN" altLang="en-US" sz="2000" dirty="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endParaRPr>
          </a:p>
        </p:txBody>
      </p:sp>
      <p:cxnSp>
        <p:nvCxnSpPr>
          <p:cNvPr id="9" name="直接连接符 8"/>
          <p:cNvCxnSpPr/>
          <p:nvPr/>
        </p:nvCxnSpPr>
        <p:spPr>
          <a:xfrm flipH="1">
            <a:off x="7501514" y="3577997"/>
            <a:ext cx="41124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1613951" y="1489765"/>
            <a:ext cx="1244799" cy="2088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408025" y="852218"/>
            <a:ext cx="2133918" cy="3154710"/>
          </a:xfrm>
          <a:prstGeom prst="rect">
            <a:avLst/>
          </a:prstGeom>
          <a:noFill/>
        </p:spPr>
        <p:txBody>
          <a:bodyPr wrap="none" rtlCol="0">
            <a:spAutoFit/>
          </a:bodyPr>
          <a:lstStyle/>
          <a:p>
            <a:r>
              <a:rPr lang="en-US" altLang="zh-CN" sz="19900" dirty="0" smtClean="0">
                <a:solidFill>
                  <a:srgbClr val="FF0000"/>
                </a:solidFill>
                <a:latin typeface="Compacta BT" panose="020B0608030702060204" pitchFamily="34" charset="0"/>
              </a:rPr>
              <a:t>03</a:t>
            </a:r>
            <a:endParaRPr lang="zh-CN" altLang="en-US" sz="19900" dirty="0">
              <a:solidFill>
                <a:srgbClr val="FF0000"/>
              </a:solidFill>
              <a:latin typeface="Compacta BT" panose="020B060803070206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5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set>
                                      <p:cBhvr>
                                        <p:cTn id="25" dur="455" fill="hold">
                                          <p:stCondLst>
                                            <p:cond delay="0"/>
                                          </p:stCondLst>
                                        </p:cTn>
                                        <p:tgtEl>
                                          <p:spTgt spid="11"/>
                                        </p:tgtEl>
                                        <p:attrNameLst>
                                          <p:attrName>style.rotation</p:attrName>
                                        </p:attrNameLst>
                                      </p:cBhvr>
                                      <p:to>
                                        <p:strVal val="-45.0"/>
                                      </p:to>
                                    </p:set>
                                    <p:anim calcmode="lin" valueType="num">
                                      <p:cBhvr>
                                        <p:cTn id="26"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461198" y="2634849"/>
            <a:ext cx="2948549" cy="2541855"/>
          </a:xfrm>
          <a:prstGeom prst="hexagon">
            <a:avLst/>
          </a:prstGeom>
          <a:blipFill dpi="0" rotWithShape="1">
            <a:blip r:embed="rId3" cstate="email"/>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Hexagon 35"/>
          <p:cNvSpPr/>
          <p:nvPr/>
        </p:nvSpPr>
        <p:spPr>
          <a:xfrm>
            <a:off x="3800797" y="2634849"/>
            <a:ext cx="2948549" cy="2541855"/>
          </a:xfrm>
          <a:prstGeom prst="hexagon">
            <a:avLst/>
          </a:prstGeom>
          <a:blipFill dpi="0" rotWithShape="1">
            <a:blip r:embed="rId4" cstate="email"/>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Hexagon 39"/>
          <p:cNvSpPr/>
          <p:nvPr/>
        </p:nvSpPr>
        <p:spPr>
          <a:xfrm>
            <a:off x="6136573" y="2634849"/>
            <a:ext cx="2948549" cy="2541855"/>
          </a:xfrm>
          <a:prstGeom prst="hexagon">
            <a:avLst/>
          </a:prstGeom>
          <a:blipFill dpi="0" rotWithShape="1">
            <a:blip r:embed="rId5" cstate="email"/>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Hexagon 40"/>
          <p:cNvSpPr/>
          <p:nvPr/>
        </p:nvSpPr>
        <p:spPr>
          <a:xfrm>
            <a:off x="8472350" y="2634849"/>
            <a:ext cx="2948549" cy="2541855"/>
          </a:xfrm>
          <a:prstGeom prst="hexagon">
            <a:avLst/>
          </a:prstGeom>
          <a:blipFill dpi="0" rotWithShape="1">
            <a:blip r:embed="rId6" cstate="email"/>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66"/>
          <p:cNvSpPr txBox="1">
            <a:spLocks noChangeArrowheads="1"/>
          </p:cNvSpPr>
          <p:nvPr/>
        </p:nvSpPr>
        <p:spPr bwMode="auto">
          <a:xfrm>
            <a:off x="1545689"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3"/>
          <p:cNvSpPr txBox="1">
            <a:spLocks noChangeArrowheads="1"/>
          </p:cNvSpPr>
          <p:nvPr/>
        </p:nvSpPr>
        <p:spPr bwMode="auto">
          <a:xfrm>
            <a:off x="2012143"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2" name="文本框 66"/>
          <p:cNvSpPr txBox="1">
            <a:spLocks noChangeArrowheads="1"/>
          </p:cNvSpPr>
          <p:nvPr/>
        </p:nvSpPr>
        <p:spPr bwMode="auto">
          <a:xfrm>
            <a:off x="3885288"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3"/>
          <p:cNvSpPr txBox="1">
            <a:spLocks noChangeArrowheads="1"/>
          </p:cNvSpPr>
          <p:nvPr/>
        </p:nvSpPr>
        <p:spPr bwMode="auto">
          <a:xfrm>
            <a:off x="4351742"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文本框 66"/>
          <p:cNvSpPr txBox="1">
            <a:spLocks noChangeArrowheads="1"/>
          </p:cNvSpPr>
          <p:nvPr/>
        </p:nvSpPr>
        <p:spPr bwMode="auto">
          <a:xfrm>
            <a:off x="6221063"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3"/>
          <p:cNvSpPr txBox="1">
            <a:spLocks noChangeArrowheads="1"/>
          </p:cNvSpPr>
          <p:nvPr/>
        </p:nvSpPr>
        <p:spPr bwMode="auto">
          <a:xfrm>
            <a:off x="6687518"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文本框 66"/>
          <p:cNvSpPr txBox="1">
            <a:spLocks noChangeArrowheads="1"/>
          </p:cNvSpPr>
          <p:nvPr/>
        </p:nvSpPr>
        <p:spPr bwMode="auto">
          <a:xfrm>
            <a:off x="855684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3"/>
          <p:cNvSpPr txBox="1">
            <a:spLocks noChangeArrowheads="1"/>
          </p:cNvSpPr>
          <p:nvPr/>
        </p:nvSpPr>
        <p:spPr bwMode="auto">
          <a:xfrm>
            <a:off x="902329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0" name="组合 19"/>
          <p:cNvGrpSpPr/>
          <p:nvPr/>
        </p:nvGrpSpPr>
        <p:grpSpPr>
          <a:xfrm>
            <a:off x="92671" y="15925"/>
            <a:ext cx="3193294" cy="703664"/>
            <a:chOff x="740743" y="-56083"/>
            <a:chExt cx="3193294" cy="703664"/>
          </a:xfrm>
        </p:grpSpPr>
        <p:grpSp>
          <p:nvGrpSpPr>
            <p:cNvPr id="21" name="组合 20"/>
            <p:cNvGrpSpPr/>
            <p:nvPr/>
          </p:nvGrpSpPr>
          <p:grpSpPr>
            <a:xfrm>
              <a:off x="1622861" y="40041"/>
              <a:ext cx="2311176" cy="485009"/>
              <a:chOff x="1622861" y="40041"/>
              <a:chExt cx="2311176" cy="485009"/>
            </a:xfrm>
          </p:grpSpPr>
          <p:sp>
            <p:nvSpPr>
              <p:cNvPr id="23"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2" name="图片 21"/>
            <p:cNvPicPr>
              <a:picLocks noChangeAspect="1"/>
            </p:cNvPicPr>
            <p:nvPr/>
          </p:nvPicPr>
          <p:blipFill>
            <a:blip r:embed="rId7"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ppt_x</p:attrName>
                                        </p:attrNameLst>
                                      </p:cBhvr>
                                      <p:tavLst>
                                        <p:tav tm="0">
                                          <p:val>
                                            <p:strVal val="#ppt_x"/>
                                          </p:val>
                                        </p:tav>
                                        <p:tav tm="100000">
                                          <p:val>
                                            <p:strVal val="#ppt_x"/>
                                          </p:val>
                                        </p:tav>
                                      </p:tavLst>
                                    </p:anim>
                                    <p:anim calcmode="lin" valueType="num">
                                      <p:cBhvr>
                                        <p:cTn id="28" dur="75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7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750"/>
                                        <p:tgtEl>
                                          <p:spTgt spid="12"/>
                                        </p:tgtEl>
                                      </p:cBhvr>
                                    </p:animEffect>
                                    <p:anim calcmode="lin" valueType="num">
                                      <p:cBhvr>
                                        <p:cTn id="42" dur="750" fill="hold"/>
                                        <p:tgtEl>
                                          <p:spTgt spid="12"/>
                                        </p:tgtEl>
                                        <p:attrNameLst>
                                          <p:attrName>ppt_x</p:attrName>
                                        </p:attrNameLst>
                                      </p:cBhvr>
                                      <p:tavLst>
                                        <p:tav tm="0">
                                          <p:val>
                                            <p:strVal val="#ppt_x"/>
                                          </p:val>
                                        </p:tav>
                                        <p:tav tm="100000">
                                          <p:val>
                                            <p:strVal val="#ppt_x"/>
                                          </p:val>
                                        </p:tav>
                                      </p:tavLst>
                                    </p:anim>
                                    <p:anim calcmode="lin" valueType="num">
                                      <p:cBhvr>
                                        <p:cTn id="43" dur="75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750"/>
                                        <p:tgtEl>
                                          <p:spTgt spid="15"/>
                                        </p:tgtEl>
                                      </p:cBhvr>
                                    </p:animEffect>
                                    <p:anim calcmode="lin" valueType="num">
                                      <p:cBhvr>
                                        <p:cTn id="47" dur="750" fill="hold"/>
                                        <p:tgtEl>
                                          <p:spTgt spid="15"/>
                                        </p:tgtEl>
                                        <p:attrNameLst>
                                          <p:attrName>ppt_x</p:attrName>
                                        </p:attrNameLst>
                                      </p:cBhvr>
                                      <p:tavLst>
                                        <p:tav tm="0">
                                          <p:val>
                                            <p:strVal val="#ppt_x"/>
                                          </p:val>
                                        </p:tav>
                                        <p:tav tm="100000">
                                          <p:val>
                                            <p:strVal val="#ppt_x"/>
                                          </p:val>
                                        </p:tav>
                                      </p:tavLst>
                                    </p:anim>
                                    <p:anim calcmode="lin" valueType="num">
                                      <p:cBhvr>
                                        <p:cTn id="48" dur="75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750"/>
                                        <p:tgtEl>
                                          <p:spTgt spid="14"/>
                                        </p:tgtEl>
                                      </p:cBhvr>
                                    </p:animEffect>
                                    <p:anim calcmode="lin" valueType="num">
                                      <p:cBhvr>
                                        <p:cTn id="52" dur="750" fill="hold"/>
                                        <p:tgtEl>
                                          <p:spTgt spid="14"/>
                                        </p:tgtEl>
                                        <p:attrNameLst>
                                          <p:attrName>ppt_x</p:attrName>
                                        </p:attrNameLst>
                                      </p:cBhvr>
                                      <p:tavLst>
                                        <p:tav tm="0">
                                          <p:val>
                                            <p:strVal val="#ppt_x"/>
                                          </p:val>
                                        </p:tav>
                                        <p:tav tm="100000">
                                          <p:val>
                                            <p:strVal val="#ppt_x"/>
                                          </p:val>
                                        </p:tav>
                                      </p:tavLst>
                                    </p:anim>
                                    <p:anim calcmode="lin" valueType="num">
                                      <p:cBhvr>
                                        <p:cTn id="53" dur="75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750"/>
                                        <p:tgtEl>
                                          <p:spTgt spid="17"/>
                                        </p:tgtEl>
                                      </p:cBhvr>
                                    </p:animEffect>
                                    <p:anim calcmode="lin" valueType="num">
                                      <p:cBhvr>
                                        <p:cTn id="57" dur="750" fill="hold"/>
                                        <p:tgtEl>
                                          <p:spTgt spid="17"/>
                                        </p:tgtEl>
                                        <p:attrNameLst>
                                          <p:attrName>ppt_x</p:attrName>
                                        </p:attrNameLst>
                                      </p:cBhvr>
                                      <p:tavLst>
                                        <p:tav tm="0">
                                          <p:val>
                                            <p:strVal val="#ppt_x"/>
                                          </p:val>
                                        </p:tav>
                                        <p:tav tm="100000">
                                          <p:val>
                                            <p:strVal val="#ppt_x"/>
                                          </p:val>
                                        </p:tav>
                                      </p:tavLst>
                                    </p:anim>
                                    <p:anim calcmode="lin" valueType="num">
                                      <p:cBhvr>
                                        <p:cTn id="58" dur="75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70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750"/>
                                        <p:tgtEl>
                                          <p:spTgt spid="16"/>
                                        </p:tgtEl>
                                      </p:cBhvr>
                                    </p:animEffect>
                                    <p:anim calcmode="lin" valueType="num">
                                      <p:cBhvr>
                                        <p:cTn id="62" dur="750" fill="hold"/>
                                        <p:tgtEl>
                                          <p:spTgt spid="16"/>
                                        </p:tgtEl>
                                        <p:attrNameLst>
                                          <p:attrName>ppt_x</p:attrName>
                                        </p:attrNameLst>
                                      </p:cBhvr>
                                      <p:tavLst>
                                        <p:tav tm="0">
                                          <p:val>
                                            <p:strVal val="#ppt_x"/>
                                          </p:val>
                                        </p:tav>
                                        <p:tav tm="100000">
                                          <p:val>
                                            <p:strVal val="#ppt_x"/>
                                          </p:val>
                                        </p:tav>
                                      </p:tavLst>
                                    </p:anim>
                                    <p:anim calcmode="lin" valueType="num">
                                      <p:cBhvr>
                                        <p:cTn id="63"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P spid="8" grpId="0"/>
      <p:bldP spid="9"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77247" y="2611226"/>
            <a:ext cx="812760" cy="3661051"/>
            <a:chOff x="5208587" y="1749425"/>
            <a:chExt cx="887413" cy="3997325"/>
          </a:xfrm>
          <a:solidFill>
            <a:srgbClr val="FF0000"/>
          </a:solidFill>
        </p:grpSpPr>
        <p:sp>
          <p:nvSpPr>
            <p:cNvPr id="22" name="Freeform 31"/>
            <p:cNvSpPr/>
            <p:nvPr/>
          </p:nvSpPr>
          <p:spPr bwMode="auto">
            <a:xfrm>
              <a:off x="5208587" y="2590800"/>
              <a:ext cx="887413" cy="3155950"/>
            </a:xfrm>
            <a:custGeom>
              <a:avLst/>
              <a:gdLst>
                <a:gd name="T0" fmla="*/ 278 w 278"/>
                <a:gd name="T1" fmla="*/ 152 h 991"/>
                <a:gd name="T2" fmla="*/ 278 w 278"/>
                <a:gd name="T3" fmla="*/ 0 h 991"/>
                <a:gd name="T4" fmla="*/ 191 w 278"/>
                <a:gd name="T5" fmla="*/ 0 h 991"/>
                <a:gd name="T6" fmla="*/ 0 w 278"/>
                <a:gd name="T7" fmla="*/ 189 h 991"/>
                <a:gd name="T8" fmla="*/ 0 w 278"/>
                <a:gd name="T9" fmla="*/ 190 h 991"/>
                <a:gd name="T10" fmla="*/ 0 w 278"/>
                <a:gd name="T11" fmla="*/ 454 h 991"/>
                <a:gd name="T12" fmla="*/ 46 w 278"/>
                <a:gd name="T13" fmla="*/ 501 h 991"/>
                <a:gd name="T14" fmla="*/ 93 w 278"/>
                <a:gd name="T15" fmla="*/ 454 h 991"/>
                <a:gd name="T16" fmla="*/ 93 w 278"/>
                <a:gd name="T17" fmla="*/ 401 h 991"/>
                <a:gd name="T18" fmla="*/ 93 w 278"/>
                <a:gd name="T19" fmla="*/ 356 h 991"/>
                <a:gd name="T20" fmla="*/ 93 w 278"/>
                <a:gd name="T21" fmla="*/ 210 h 991"/>
                <a:gd name="T22" fmla="*/ 111 w 278"/>
                <a:gd name="T23" fmla="*/ 191 h 991"/>
                <a:gd name="T24" fmla="*/ 129 w 278"/>
                <a:gd name="T25" fmla="*/ 210 h 991"/>
                <a:gd name="T26" fmla="*/ 129 w 278"/>
                <a:gd name="T27" fmla="*/ 372 h 991"/>
                <a:gd name="T28" fmla="*/ 129 w 278"/>
                <a:gd name="T29" fmla="*/ 401 h 991"/>
                <a:gd name="T30" fmla="*/ 129 w 278"/>
                <a:gd name="T31" fmla="*/ 498 h 991"/>
                <a:gd name="T32" fmla="*/ 129 w 278"/>
                <a:gd name="T33" fmla="*/ 533 h 991"/>
                <a:gd name="T34" fmla="*/ 129 w 278"/>
                <a:gd name="T35" fmla="*/ 932 h 991"/>
                <a:gd name="T36" fmla="*/ 188 w 278"/>
                <a:gd name="T37" fmla="*/ 991 h 991"/>
                <a:gd name="T38" fmla="*/ 247 w 278"/>
                <a:gd name="T39" fmla="*/ 932 h 991"/>
                <a:gd name="T40" fmla="*/ 247 w 278"/>
                <a:gd name="T41" fmla="*/ 533 h 991"/>
                <a:gd name="T42" fmla="*/ 278 w 278"/>
                <a:gd name="T43" fmla="*/ 533 h 991"/>
                <a:gd name="T44" fmla="*/ 278 w 278"/>
                <a:gd name="T45" fmla="*/ 436 h 991"/>
                <a:gd name="T46" fmla="*/ 278 w 278"/>
                <a:gd name="T47" fmla="*/ 15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91">
                  <a:moveTo>
                    <a:pt x="278" y="152"/>
                  </a:moveTo>
                  <a:cubicBezTo>
                    <a:pt x="278" y="0"/>
                    <a:pt x="278" y="0"/>
                    <a:pt x="278" y="0"/>
                  </a:cubicBezTo>
                  <a:cubicBezTo>
                    <a:pt x="191" y="0"/>
                    <a:pt x="191" y="0"/>
                    <a:pt x="191" y="0"/>
                  </a:cubicBezTo>
                  <a:cubicBezTo>
                    <a:pt x="86" y="0"/>
                    <a:pt x="1" y="85"/>
                    <a:pt x="0" y="189"/>
                  </a:cubicBezTo>
                  <a:cubicBezTo>
                    <a:pt x="0" y="190"/>
                    <a:pt x="0" y="190"/>
                    <a:pt x="0" y="190"/>
                  </a:cubicBezTo>
                  <a:cubicBezTo>
                    <a:pt x="0" y="454"/>
                    <a:pt x="0" y="454"/>
                    <a:pt x="0" y="454"/>
                  </a:cubicBezTo>
                  <a:cubicBezTo>
                    <a:pt x="0" y="480"/>
                    <a:pt x="21" y="501"/>
                    <a:pt x="46" y="501"/>
                  </a:cubicBezTo>
                  <a:cubicBezTo>
                    <a:pt x="72" y="501"/>
                    <a:pt x="93" y="480"/>
                    <a:pt x="93" y="454"/>
                  </a:cubicBezTo>
                  <a:cubicBezTo>
                    <a:pt x="93" y="401"/>
                    <a:pt x="93" y="401"/>
                    <a:pt x="93" y="401"/>
                  </a:cubicBezTo>
                  <a:cubicBezTo>
                    <a:pt x="93" y="356"/>
                    <a:pt x="93" y="356"/>
                    <a:pt x="93" y="356"/>
                  </a:cubicBezTo>
                  <a:cubicBezTo>
                    <a:pt x="93" y="210"/>
                    <a:pt x="93" y="210"/>
                    <a:pt x="93" y="210"/>
                  </a:cubicBezTo>
                  <a:cubicBezTo>
                    <a:pt x="93" y="200"/>
                    <a:pt x="101" y="191"/>
                    <a:pt x="111" y="191"/>
                  </a:cubicBezTo>
                  <a:cubicBezTo>
                    <a:pt x="121" y="191"/>
                    <a:pt x="129" y="200"/>
                    <a:pt x="129" y="210"/>
                  </a:cubicBezTo>
                  <a:cubicBezTo>
                    <a:pt x="129" y="372"/>
                    <a:pt x="129" y="372"/>
                    <a:pt x="129" y="372"/>
                  </a:cubicBezTo>
                  <a:cubicBezTo>
                    <a:pt x="129" y="401"/>
                    <a:pt x="129" y="401"/>
                    <a:pt x="129" y="401"/>
                  </a:cubicBezTo>
                  <a:cubicBezTo>
                    <a:pt x="129" y="498"/>
                    <a:pt x="129" y="498"/>
                    <a:pt x="129" y="498"/>
                  </a:cubicBezTo>
                  <a:cubicBezTo>
                    <a:pt x="129" y="533"/>
                    <a:pt x="129" y="533"/>
                    <a:pt x="129" y="533"/>
                  </a:cubicBezTo>
                  <a:cubicBezTo>
                    <a:pt x="129" y="932"/>
                    <a:pt x="129" y="932"/>
                    <a:pt x="129" y="932"/>
                  </a:cubicBezTo>
                  <a:cubicBezTo>
                    <a:pt x="129" y="965"/>
                    <a:pt x="156" y="991"/>
                    <a:pt x="188" y="991"/>
                  </a:cubicBezTo>
                  <a:cubicBezTo>
                    <a:pt x="221" y="991"/>
                    <a:pt x="247" y="965"/>
                    <a:pt x="247" y="932"/>
                  </a:cubicBezTo>
                  <a:cubicBezTo>
                    <a:pt x="247" y="533"/>
                    <a:pt x="247" y="533"/>
                    <a:pt x="247" y="533"/>
                  </a:cubicBezTo>
                  <a:cubicBezTo>
                    <a:pt x="278" y="533"/>
                    <a:pt x="278" y="533"/>
                    <a:pt x="278" y="533"/>
                  </a:cubicBezTo>
                  <a:cubicBezTo>
                    <a:pt x="278" y="436"/>
                    <a:pt x="278" y="436"/>
                    <a:pt x="278" y="436"/>
                  </a:cubicBezTo>
                  <a:lnTo>
                    <a:pt x="278" y="152"/>
                  </a:lnTo>
                  <a:close/>
                </a:path>
              </a:pathLst>
            </a:custGeom>
            <a:grpFill/>
            <a:ln>
              <a:noFill/>
            </a:ln>
          </p:spPr>
          <p:txBody>
            <a:bodyPr vert="horz" wrap="square" lIns="83748" tIns="41874" rIns="83748" bIns="41874" numCol="1" anchor="t" anchorCtr="0" compatLnSpc="1"/>
            <a:lstStyle/>
            <a:p>
              <a:pPr algn="just">
                <a:lnSpc>
                  <a:spcPct val="120000"/>
                </a:lnSpc>
              </a:pPr>
              <a:endParaRPr lang="en-US" sz="800">
                <a:solidFill>
                  <a:srgbClr val="118CE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32"/>
            <p:cNvSpPr/>
            <p:nvPr/>
          </p:nvSpPr>
          <p:spPr bwMode="auto">
            <a:xfrm>
              <a:off x="5738812" y="1749425"/>
              <a:ext cx="357188" cy="712788"/>
            </a:xfrm>
            <a:custGeom>
              <a:avLst/>
              <a:gdLst>
                <a:gd name="T0" fmla="*/ 112 w 112"/>
                <a:gd name="T1" fmla="*/ 224 h 224"/>
                <a:gd name="T2" fmla="*/ 112 w 112"/>
                <a:gd name="T3" fmla="*/ 0 h 224"/>
                <a:gd name="T4" fmla="*/ 0 w 112"/>
                <a:gd name="T5" fmla="*/ 112 h 224"/>
                <a:gd name="T6" fmla="*/ 112 w 112"/>
                <a:gd name="T7" fmla="*/ 224 h 224"/>
              </a:gdLst>
              <a:ahLst/>
              <a:cxnLst>
                <a:cxn ang="0">
                  <a:pos x="T0" y="T1"/>
                </a:cxn>
                <a:cxn ang="0">
                  <a:pos x="T2" y="T3"/>
                </a:cxn>
                <a:cxn ang="0">
                  <a:pos x="T4" y="T5"/>
                </a:cxn>
                <a:cxn ang="0">
                  <a:pos x="T6" y="T7"/>
                </a:cxn>
              </a:cxnLst>
              <a:rect l="0" t="0" r="r" b="b"/>
              <a:pathLst>
                <a:path w="112" h="224">
                  <a:moveTo>
                    <a:pt x="112" y="224"/>
                  </a:moveTo>
                  <a:cubicBezTo>
                    <a:pt x="112" y="0"/>
                    <a:pt x="112" y="0"/>
                    <a:pt x="112" y="0"/>
                  </a:cubicBezTo>
                  <a:cubicBezTo>
                    <a:pt x="50" y="0"/>
                    <a:pt x="0" y="50"/>
                    <a:pt x="0" y="112"/>
                  </a:cubicBezTo>
                  <a:cubicBezTo>
                    <a:pt x="0" y="173"/>
                    <a:pt x="50" y="224"/>
                    <a:pt x="112" y="224"/>
                  </a:cubicBezTo>
                  <a:close/>
                </a:path>
              </a:pathLst>
            </a:custGeom>
            <a:grpFill/>
            <a:ln>
              <a:noFill/>
            </a:ln>
          </p:spPr>
          <p:txBody>
            <a:bodyPr vert="horz" wrap="square" lIns="83748" tIns="41874" rIns="83748" bIns="41874" numCol="1" anchor="t" anchorCtr="0" compatLnSpc="1"/>
            <a:lstStyle/>
            <a:p>
              <a:pPr algn="just">
                <a:lnSpc>
                  <a:spcPct val="120000"/>
                </a:lnSpc>
              </a:pPr>
              <a:endParaRPr lang="en-US" sz="800">
                <a:solidFill>
                  <a:srgbClr val="118CE7"/>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Freeform 34"/>
          <p:cNvSpPr/>
          <p:nvPr/>
        </p:nvSpPr>
        <p:spPr bwMode="auto">
          <a:xfrm>
            <a:off x="6180151" y="5793926"/>
            <a:ext cx="346041" cy="478351"/>
          </a:xfrm>
          <a:custGeom>
            <a:avLst/>
            <a:gdLst>
              <a:gd name="T0" fmla="*/ 0 w 118"/>
              <a:gd name="T1" fmla="*/ 105 h 164"/>
              <a:gd name="T2" fmla="*/ 59 w 118"/>
              <a:gd name="T3" fmla="*/ 164 h 164"/>
              <a:gd name="T4" fmla="*/ 118 w 118"/>
              <a:gd name="T5" fmla="*/ 105 h 164"/>
              <a:gd name="T6" fmla="*/ 118 w 118"/>
              <a:gd name="T7" fmla="*/ 0 h 164"/>
              <a:gd name="T8" fmla="*/ 0 w 118"/>
              <a:gd name="T9" fmla="*/ 0 h 164"/>
              <a:gd name="T10" fmla="*/ 0 w 118"/>
              <a:gd name="T11" fmla="*/ 105 h 164"/>
            </a:gdLst>
            <a:ahLst/>
            <a:cxnLst>
              <a:cxn ang="0">
                <a:pos x="T0" y="T1"/>
              </a:cxn>
              <a:cxn ang="0">
                <a:pos x="T2" y="T3"/>
              </a:cxn>
              <a:cxn ang="0">
                <a:pos x="T4" y="T5"/>
              </a:cxn>
              <a:cxn ang="0">
                <a:pos x="T6" y="T7"/>
              </a:cxn>
              <a:cxn ang="0">
                <a:pos x="T8" y="T9"/>
              </a:cxn>
              <a:cxn ang="0">
                <a:pos x="T10" y="T11"/>
              </a:cxn>
            </a:cxnLst>
            <a:rect l="0" t="0" r="r" b="b"/>
            <a:pathLst>
              <a:path w="118" h="164">
                <a:moveTo>
                  <a:pt x="0" y="105"/>
                </a:moveTo>
                <a:cubicBezTo>
                  <a:pt x="0" y="138"/>
                  <a:pt x="26" y="164"/>
                  <a:pt x="59" y="164"/>
                </a:cubicBezTo>
                <a:cubicBezTo>
                  <a:pt x="91" y="164"/>
                  <a:pt x="118" y="138"/>
                  <a:pt x="118" y="105"/>
                </a:cubicBezTo>
                <a:cubicBezTo>
                  <a:pt x="118" y="0"/>
                  <a:pt x="118" y="0"/>
                  <a:pt x="118" y="0"/>
                </a:cubicBezTo>
                <a:cubicBezTo>
                  <a:pt x="0" y="0"/>
                  <a:pt x="0" y="0"/>
                  <a:pt x="0" y="0"/>
                </a:cubicBezTo>
                <a:lnTo>
                  <a:pt x="0" y="105"/>
                </a:lnTo>
                <a:close/>
              </a:path>
            </a:pathLst>
          </a:custGeom>
          <a:solidFill>
            <a:srgbClr val="FF0000"/>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090006" y="2611226"/>
            <a:ext cx="801128" cy="1214050"/>
            <a:chOff x="6096000" y="1749425"/>
            <a:chExt cx="874713" cy="1325563"/>
          </a:xfrm>
          <a:solidFill>
            <a:schemeClr val="accent4"/>
          </a:solidFill>
        </p:grpSpPr>
        <p:sp>
          <p:nvSpPr>
            <p:cNvPr id="24" name="Freeform 33"/>
            <p:cNvSpPr/>
            <p:nvPr/>
          </p:nvSpPr>
          <p:spPr bwMode="auto">
            <a:xfrm>
              <a:off x="6096000" y="2590800"/>
              <a:ext cx="874713" cy="484188"/>
            </a:xfrm>
            <a:custGeom>
              <a:avLst/>
              <a:gdLst>
                <a:gd name="T0" fmla="*/ 274 w 274"/>
                <a:gd name="T1" fmla="*/ 152 h 152"/>
                <a:gd name="T2" fmla="*/ 87 w 274"/>
                <a:gd name="T3" fmla="*/ 0 h 152"/>
                <a:gd name="T4" fmla="*/ 0 w 274"/>
                <a:gd name="T5" fmla="*/ 0 h 152"/>
                <a:gd name="T6" fmla="*/ 0 w 274"/>
                <a:gd name="T7" fmla="*/ 152 h 152"/>
                <a:gd name="T8" fmla="*/ 274 w 274"/>
                <a:gd name="T9" fmla="*/ 152 h 152"/>
              </a:gdLst>
              <a:ahLst/>
              <a:cxnLst>
                <a:cxn ang="0">
                  <a:pos x="T0" y="T1"/>
                </a:cxn>
                <a:cxn ang="0">
                  <a:pos x="T2" y="T3"/>
                </a:cxn>
                <a:cxn ang="0">
                  <a:pos x="T4" y="T5"/>
                </a:cxn>
                <a:cxn ang="0">
                  <a:pos x="T6" y="T7"/>
                </a:cxn>
                <a:cxn ang="0">
                  <a:pos x="T8" y="T9"/>
                </a:cxn>
              </a:cxnLst>
              <a:rect l="0" t="0" r="r" b="b"/>
              <a:pathLst>
                <a:path w="274" h="152">
                  <a:moveTo>
                    <a:pt x="274" y="152"/>
                  </a:moveTo>
                  <a:cubicBezTo>
                    <a:pt x="256" y="65"/>
                    <a:pt x="179" y="0"/>
                    <a:pt x="87" y="0"/>
                  </a:cubicBezTo>
                  <a:cubicBezTo>
                    <a:pt x="0" y="0"/>
                    <a:pt x="0" y="0"/>
                    <a:pt x="0" y="0"/>
                  </a:cubicBezTo>
                  <a:cubicBezTo>
                    <a:pt x="0" y="152"/>
                    <a:pt x="0" y="152"/>
                    <a:pt x="0" y="152"/>
                  </a:cubicBezTo>
                  <a:lnTo>
                    <a:pt x="274" y="152"/>
                  </a:lnTo>
                  <a:close/>
                </a:path>
              </a:pathLst>
            </a:custGeom>
            <a:grp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6096000" y="1749425"/>
              <a:ext cx="357188" cy="712788"/>
            </a:xfrm>
            <a:custGeom>
              <a:avLst/>
              <a:gdLst>
                <a:gd name="T0" fmla="*/ 112 w 112"/>
                <a:gd name="T1" fmla="*/ 112 h 224"/>
                <a:gd name="T2" fmla="*/ 0 w 112"/>
                <a:gd name="T3" fmla="*/ 0 h 224"/>
                <a:gd name="T4" fmla="*/ 0 w 112"/>
                <a:gd name="T5" fmla="*/ 224 h 224"/>
                <a:gd name="T6" fmla="*/ 112 w 112"/>
                <a:gd name="T7" fmla="*/ 112 h 224"/>
              </a:gdLst>
              <a:ahLst/>
              <a:cxnLst>
                <a:cxn ang="0">
                  <a:pos x="T0" y="T1"/>
                </a:cxn>
                <a:cxn ang="0">
                  <a:pos x="T2" y="T3"/>
                </a:cxn>
                <a:cxn ang="0">
                  <a:pos x="T4" y="T5"/>
                </a:cxn>
                <a:cxn ang="0">
                  <a:pos x="T6" y="T7"/>
                </a:cxn>
              </a:cxnLst>
              <a:rect l="0" t="0" r="r" b="b"/>
              <a:pathLst>
                <a:path w="112" h="224">
                  <a:moveTo>
                    <a:pt x="112" y="112"/>
                  </a:moveTo>
                  <a:cubicBezTo>
                    <a:pt x="112" y="50"/>
                    <a:pt x="62" y="0"/>
                    <a:pt x="0" y="0"/>
                  </a:cubicBezTo>
                  <a:cubicBezTo>
                    <a:pt x="0" y="224"/>
                    <a:pt x="0" y="224"/>
                    <a:pt x="0" y="224"/>
                  </a:cubicBezTo>
                  <a:cubicBezTo>
                    <a:pt x="62" y="224"/>
                    <a:pt x="112" y="173"/>
                    <a:pt x="112" y="112"/>
                  </a:cubicBezTo>
                  <a:close/>
                </a:path>
              </a:pathLst>
            </a:custGeom>
            <a:grp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Freeform 36"/>
          <p:cNvSpPr/>
          <p:nvPr/>
        </p:nvSpPr>
        <p:spPr bwMode="auto">
          <a:xfrm>
            <a:off x="6090006" y="3825275"/>
            <a:ext cx="812760" cy="827299"/>
          </a:xfrm>
          <a:custGeom>
            <a:avLst/>
            <a:gdLst>
              <a:gd name="T0" fmla="*/ 0 w 278"/>
              <a:gd name="T1" fmla="*/ 284 h 284"/>
              <a:gd name="T2" fmla="*/ 149 w 278"/>
              <a:gd name="T3" fmla="*/ 284 h 284"/>
              <a:gd name="T4" fmla="*/ 149 w 278"/>
              <a:gd name="T5" fmla="*/ 249 h 284"/>
              <a:gd name="T6" fmla="*/ 149 w 278"/>
              <a:gd name="T7" fmla="*/ 220 h 284"/>
              <a:gd name="T8" fmla="*/ 149 w 278"/>
              <a:gd name="T9" fmla="*/ 58 h 284"/>
              <a:gd name="T10" fmla="*/ 167 w 278"/>
              <a:gd name="T11" fmla="*/ 39 h 284"/>
              <a:gd name="T12" fmla="*/ 185 w 278"/>
              <a:gd name="T13" fmla="*/ 58 h 284"/>
              <a:gd name="T14" fmla="*/ 185 w 278"/>
              <a:gd name="T15" fmla="*/ 204 h 284"/>
              <a:gd name="T16" fmla="*/ 185 w 278"/>
              <a:gd name="T17" fmla="*/ 249 h 284"/>
              <a:gd name="T18" fmla="*/ 185 w 278"/>
              <a:gd name="T19" fmla="*/ 284 h 284"/>
              <a:gd name="T20" fmla="*/ 278 w 278"/>
              <a:gd name="T21" fmla="*/ 284 h 284"/>
              <a:gd name="T22" fmla="*/ 278 w 278"/>
              <a:gd name="T23" fmla="*/ 38 h 284"/>
              <a:gd name="T24" fmla="*/ 278 w 278"/>
              <a:gd name="T25" fmla="*/ 37 h 284"/>
              <a:gd name="T26" fmla="*/ 274 w 278"/>
              <a:gd name="T27" fmla="*/ 0 h 284"/>
              <a:gd name="T28" fmla="*/ 0 w 278"/>
              <a:gd name="T29" fmla="*/ 0 h 284"/>
              <a:gd name="T30" fmla="*/ 0 w 278"/>
              <a:gd name="T31"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284">
                <a:moveTo>
                  <a:pt x="0" y="284"/>
                </a:moveTo>
                <a:cubicBezTo>
                  <a:pt x="149" y="284"/>
                  <a:pt x="149" y="284"/>
                  <a:pt x="149" y="284"/>
                </a:cubicBezTo>
                <a:cubicBezTo>
                  <a:pt x="149" y="249"/>
                  <a:pt x="149" y="249"/>
                  <a:pt x="149" y="249"/>
                </a:cubicBezTo>
                <a:cubicBezTo>
                  <a:pt x="149" y="220"/>
                  <a:pt x="149" y="220"/>
                  <a:pt x="149" y="220"/>
                </a:cubicBezTo>
                <a:cubicBezTo>
                  <a:pt x="149" y="58"/>
                  <a:pt x="149" y="58"/>
                  <a:pt x="149" y="58"/>
                </a:cubicBezTo>
                <a:cubicBezTo>
                  <a:pt x="149" y="48"/>
                  <a:pt x="157" y="39"/>
                  <a:pt x="167" y="39"/>
                </a:cubicBezTo>
                <a:cubicBezTo>
                  <a:pt x="177" y="39"/>
                  <a:pt x="185" y="48"/>
                  <a:pt x="185" y="58"/>
                </a:cubicBezTo>
                <a:cubicBezTo>
                  <a:pt x="185" y="204"/>
                  <a:pt x="185" y="204"/>
                  <a:pt x="185" y="204"/>
                </a:cubicBezTo>
                <a:cubicBezTo>
                  <a:pt x="185" y="249"/>
                  <a:pt x="185" y="249"/>
                  <a:pt x="185" y="249"/>
                </a:cubicBezTo>
                <a:cubicBezTo>
                  <a:pt x="185" y="284"/>
                  <a:pt x="185" y="284"/>
                  <a:pt x="185" y="284"/>
                </a:cubicBezTo>
                <a:cubicBezTo>
                  <a:pt x="278" y="284"/>
                  <a:pt x="278" y="284"/>
                  <a:pt x="278" y="284"/>
                </a:cubicBezTo>
                <a:cubicBezTo>
                  <a:pt x="278" y="38"/>
                  <a:pt x="278" y="38"/>
                  <a:pt x="278" y="38"/>
                </a:cubicBezTo>
                <a:cubicBezTo>
                  <a:pt x="278" y="38"/>
                  <a:pt x="278" y="38"/>
                  <a:pt x="278" y="37"/>
                </a:cubicBezTo>
                <a:cubicBezTo>
                  <a:pt x="278" y="25"/>
                  <a:pt x="277" y="12"/>
                  <a:pt x="274" y="0"/>
                </a:cubicBezTo>
                <a:cubicBezTo>
                  <a:pt x="0" y="0"/>
                  <a:pt x="0" y="0"/>
                  <a:pt x="0" y="0"/>
                </a:cubicBezTo>
                <a:lnTo>
                  <a:pt x="0" y="284"/>
                </a:lnTo>
                <a:close/>
              </a:path>
            </a:pathLst>
          </a:custGeom>
          <a:solidFill>
            <a:srgbClr val="FF0000"/>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6090006" y="4652574"/>
            <a:ext cx="812760" cy="1141353"/>
            <a:chOff x="6096000" y="3978275"/>
            <a:chExt cx="887413" cy="1246188"/>
          </a:xfrm>
        </p:grpSpPr>
        <p:sp>
          <p:nvSpPr>
            <p:cNvPr id="28" name="Freeform 37"/>
            <p:cNvSpPr/>
            <p:nvPr/>
          </p:nvSpPr>
          <p:spPr bwMode="auto">
            <a:xfrm>
              <a:off x="6096000" y="3978275"/>
              <a:ext cx="476250" cy="1246188"/>
            </a:xfrm>
            <a:custGeom>
              <a:avLst/>
              <a:gdLst>
                <a:gd name="T0" fmla="*/ 300 w 300"/>
                <a:gd name="T1" fmla="*/ 125 h 785"/>
                <a:gd name="T2" fmla="*/ 300 w 300"/>
                <a:gd name="T3" fmla="*/ 0 h 785"/>
                <a:gd name="T4" fmla="*/ 0 w 300"/>
                <a:gd name="T5" fmla="*/ 0 h 785"/>
                <a:gd name="T6" fmla="*/ 0 w 300"/>
                <a:gd name="T7" fmla="*/ 195 h 785"/>
                <a:gd name="T8" fmla="*/ 62 w 300"/>
                <a:gd name="T9" fmla="*/ 195 h 785"/>
                <a:gd name="T10" fmla="*/ 62 w 300"/>
                <a:gd name="T11" fmla="*/ 785 h 785"/>
                <a:gd name="T12" fmla="*/ 300 w 300"/>
                <a:gd name="T13" fmla="*/ 785 h 785"/>
                <a:gd name="T14" fmla="*/ 300 w 300"/>
                <a:gd name="T15" fmla="*/ 195 h 785"/>
                <a:gd name="T16" fmla="*/ 300 w 300"/>
                <a:gd name="T17" fmla="*/ 12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85">
                  <a:moveTo>
                    <a:pt x="300" y="125"/>
                  </a:moveTo>
                  <a:lnTo>
                    <a:pt x="300" y="0"/>
                  </a:lnTo>
                  <a:lnTo>
                    <a:pt x="0" y="0"/>
                  </a:lnTo>
                  <a:lnTo>
                    <a:pt x="0" y="195"/>
                  </a:lnTo>
                  <a:lnTo>
                    <a:pt x="62" y="195"/>
                  </a:lnTo>
                  <a:lnTo>
                    <a:pt x="62" y="785"/>
                  </a:lnTo>
                  <a:lnTo>
                    <a:pt x="300" y="785"/>
                  </a:lnTo>
                  <a:lnTo>
                    <a:pt x="300" y="195"/>
                  </a:lnTo>
                  <a:lnTo>
                    <a:pt x="300" y="125"/>
                  </a:lnTo>
                  <a:close/>
                </a:path>
              </a:pathLst>
            </a:custGeom>
            <a:solidFill>
              <a:schemeClr val="accent2"/>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8"/>
            <p:cNvSpPr/>
            <p:nvPr/>
          </p:nvSpPr>
          <p:spPr bwMode="auto">
            <a:xfrm>
              <a:off x="6686550" y="3978275"/>
              <a:ext cx="296863" cy="207963"/>
            </a:xfrm>
            <a:custGeom>
              <a:avLst/>
              <a:gdLst>
                <a:gd name="T0" fmla="*/ 0 w 93"/>
                <a:gd name="T1" fmla="*/ 18 h 65"/>
                <a:gd name="T2" fmla="*/ 47 w 93"/>
                <a:gd name="T3" fmla="*/ 65 h 65"/>
                <a:gd name="T4" fmla="*/ 93 w 93"/>
                <a:gd name="T5" fmla="*/ 18 h 65"/>
                <a:gd name="T6" fmla="*/ 93 w 93"/>
                <a:gd name="T7" fmla="*/ 0 h 65"/>
                <a:gd name="T8" fmla="*/ 0 w 93"/>
                <a:gd name="T9" fmla="*/ 0 h 65"/>
                <a:gd name="T10" fmla="*/ 0 w 93"/>
                <a:gd name="T11" fmla="*/ 18 h 65"/>
              </a:gdLst>
              <a:ahLst/>
              <a:cxnLst>
                <a:cxn ang="0">
                  <a:pos x="T0" y="T1"/>
                </a:cxn>
                <a:cxn ang="0">
                  <a:pos x="T2" y="T3"/>
                </a:cxn>
                <a:cxn ang="0">
                  <a:pos x="T4" y="T5"/>
                </a:cxn>
                <a:cxn ang="0">
                  <a:pos x="T6" y="T7"/>
                </a:cxn>
                <a:cxn ang="0">
                  <a:pos x="T8" y="T9"/>
                </a:cxn>
                <a:cxn ang="0">
                  <a:pos x="T10" y="T11"/>
                </a:cxn>
              </a:cxnLst>
              <a:rect l="0" t="0" r="r" b="b"/>
              <a:pathLst>
                <a:path w="93" h="65">
                  <a:moveTo>
                    <a:pt x="0" y="18"/>
                  </a:moveTo>
                  <a:cubicBezTo>
                    <a:pt x="0" y="44"/>
                    <a:pt x="21" y="65"/>
                    <a:pt x="47" y="65"/>
                  </a:cubicBezTo>
                  <a:cubicBezTo>
                    <a:pt x="72" y="65"/>
                    <a:pt x="93" y="44"/>
                    <a:pt x="93" y="18"/>
                  </a:cubicBezTo>
                  <a:cubicBezTo>
                    <a:pt x="93" y="0"/>
                    <a:pt x="93" y="0"/>
                    <a:pt x="93" y="0"/>
                  </a:cubicBezTo>
                  <a:cubicBezTo>
                    <a:pt x="0" y="0"/>
                    <a:pt x="0" y="0"/>
                    <a:pt x="0" y="0"/>
                  </a:cubicBezTo>
                  <a:lnTo>
                    <a:pt x="0" y="18"/>
                  </a:lnTo>
                  <a:close/>
                </a:path>
              </a:pathLst>
            </a:custGeom>
            <a:solidFill>
              <a:schemeClr val="accent2"/>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29"/>
          <p:cNvSpPr txBox="1"/>
          <p:nvPr/>
        </p:nvSpPr>
        <p:spPr>
          <a:xfrm>
            <a:off x="8759795" y="3670645"/>
            <a:ext cx="2586793" cy="258532"/>
          </a:xfrm>
          <a:prstGeom prst="rect">
            <a:avLst/>
          </a:prstGeom>
          <a:noFill/>
        </p:spPr>
        <p:txBody>
          <a:bodyPr wrap="square" lIns="0" tIns="0" rIns="0" bIns="0" rtlCol="0" anchor="ctr">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32"/>
          <p:cNvSpPr txBox="1"/>
          <p:nvPr/>
        </p:nvSpPr>
        <p:spPr>
          <a:xfrm>
            <a:off x="8759795" y="3955860"/>
            <a:ext cx="2586793" cy="5372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8759795" y="4583997"/>
            <a:ext cx="2586793" cy="258532"/>
          </a:xfrm>
          <a:prstGeom prst="rect">
            <a:avLst/>
          </a:prstGeom>
          <a:noFill/>
        </p:spPr>
        <p:txBody>
          <a:bodyPr wrap="square" lIns="0" tIns="0" rIns="0" bIns="0" rtlCol="0" anchor="ctr">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2"/>
          <p:cNvSpPr txBox="1"/>
          <p:nvPr/>
        </p:nvSpPr>
        <p:spPr>
          <a:xfrm>
            <a:off x="8759795" y="4869213"/>
            <a:ext cx="2586793" cy="5372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9795" y="5456391"/>
            <a:ext cx="2586793" cy="258532"/>
          </a:xfrm>
          <a:prstGeom prst="rect">
            <a:avLst/>
          </a:prstGeom>
          <a:noFill/>
        </p:spPr>
        <p:txBody>
          <a:bodyPr wrap="square" lIns="0" tIns="0" rIns="0" bIns="0" rtlCol="0" anchor="ctr">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32"/>
          <p:cNvSpPr txBox="1"/>
          <p:nvPr/>
        </p:nvSpPr>
        <p:spPr>
          <a:xfrm>
            <a:off x="8759795" y="5741607"/>
            <a:ext cx="2586793" cy="5372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ounded Rectangle 42"/>
          <p:cNvSpPr/>
          <p:nvPr/>
        </p:nvSpPr>
        <p:spPr>
          <a:xfrm>
            <a:off x="7916284" y="3694726"/>
            <a:ext cx="626341" cy="6263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22%</a:t>
            </a:r>
          </a:p>
        </p:txBody>
      </p:sp>
      <p:sp>
        <p:nvSpPr>
          <p:cNvPr id="45" name="Rounded Rectangle 44"/>
          <p:cNvSpPr/>
          <p:nvPr/>
        </p:nvSpPr>
        <p:spPr>
          <a:xfrm>
            <a:off x="7916284" y="4608078"/>
            <a:ext cx="626341" cy="626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47" name="Rounded Rectangle 46"/>
          <p:cNvSpPr/>
          <p:nvPr/>
        </p:nvSpPr>
        <p:spPr>
          <a:xfrm>
            <a:off x="7916284" y="5480472"/>
            <a:ext cx="626341" cy="6263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11%</a:t>
            </a:r>
          </a:p>
        </p:txBody>
      </p:sp>
      <p:sp>
        <p:nvSpPr>
          <p:cNvPr id="49" name="TextBox 48"/>
          <p:cNvSpPr txBox="1"/>
          <p:nvPr/>
        </p:nvSpPr>
        <p:spPr>
          <a:xfrm>
            <a:off x="8759795" y="2752173"/>
            <a:ext cx="2586793" cy="258532"/>
          </a:xfrm>
          <a:prstGeom prst="rect">
            <a:avLst/>
          </a:prstGeom>
          <a:noFill/>
        </p:spPr>
        <p:txBody>
          <a:bodyPr wrap="square" lIns="0" tIns="0" rIns="0" bIns="0" rtlCol="0" anchor="ctr">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32"/>
          <p:cNvSpPr txBox="1"/>
          <p:nvPr/>
        </p:nvSpPr>
        <p:spPr>
          <a:xfrm>
            <a:off x="8759795" y="3037387"/>
            <a:ext cx="2586793" cy="5372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ounded Rectangle 50"/>
          <p:cNvSpPr/>
          <p:nvPr/>
        </p:nvSpPr>
        <p:spPr>
          <a:xfrm>
            <a:off x="7916284" y="2776255"/>
            <a:ext cx="626341" cy="62634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27%</a:t>
            </a:r>
          </a:p>
        </p:txBody>
      </p:sp>
      <p:sp>
        <p:nvSpPr>
          <p:cNvPr id="56" name="TextBox 55"/>
          <p:cNvSpPr txBox="1"/>
          <p:nvPr/>
        </p:nvSpPr>
        <p:spPr>
          <a:xfrm>
            <a:off x="2819492" y="2956844"/>
            <a:ext cx="1771374" cy="258532"/>
          </a:xfrm>
          <a:prstGeom prst="rect">
            <a:avLst/>
          </a:prstGeom>
          <a:noFill/>
        </p:spPr>
        <p:txBody>
          <a:bodyPr wrap="square" lIns="0" tIns="0" rIns="0" bIns="0" rtlCol="0" anchor="ctr">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32"/>
          <p:cNvSpPr txBox="1"/>
          <p:nvPr/>
        </p:nvSpPr>
        <p:spPr>
          <a:xfrm>
            <a:off x="1975980" y="3574667"/>
            <a:ext cx="2614886" cy="1223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ounded Rectangle 57"/>
          <p:cNvSpPr/>
          <p:nvPr/>
        </p:nvSpPr>
        <p:spPr>
          <a:xfrm>
            <a:off x="1975980" y="2776255"/>
            <a:ext cx="626341" cy="62634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9" name="Rounded Rectangle 58"/>
          <p:cNvSpPr/>
          <p:nvPr/>
        </p:nvSpPr>
        <p:spPr>
          <a:xfrm>
            <a:off x="1952669" y="4093183"/>
            <a:ext cx="2638198" cy="2089336"/>
          </a:xfrm>
          <a:prstGeom prst="roundRect">
            <a:avLst>
              <a:gd name="adj" fmla="val 0"/>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4858" rIns="164858" rtlCol="0" anchor="ctr"/>
          <a:lstStyle/>
          <a:p>
            <a:pPr algn="just">
              <a:lnSpc>
                <a:spcPct val="120000"/>
              </a:lnSpc>
            </a:pPr>
            <a:endParaRPr lang="en-US" sz="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Arrow Connector 59"/>
          <p:cNvCxnSpPr/>
          <p:nvPr/>
        </p:nvCxnSpPr>
        <p:spPr>
          <a:xfrm flipH="1">
            <a:off x="6891133" y="3037387"/>
            <a:ext cx="861135"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7193950" y="4017477"/>
            <a:ext cx="558318"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079750" y="4912022"/>
            <a:ext cx="672518"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891133" y="5793926"/>
            <a:ext cx="861135"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92671" y="15925"/>
            <a:ext cx="3193294" cy="703664"/>
            <a:chOff x="740743" y="-56083"/>
            <a:chExt cx="3193294" cy="703664"/>
          </a:xfrm>
        </p:grpSpPr>
        <p:grpSp>
          <p:nvGrpSpPr>
            <p:cNvPr id="37" name="组合 36"/>
            <p:cNvGrpSpPr/>
            <p:nvPr/>
          </p:nvGrpSpPr>
          <p:grpSpPr>
            <a:xfrm>
              <a:off x="1622861" y="40041"/>
              <a:ext cx="2311176" cy="485009"/>
              <a:chOff x="1622861" y="40041"/>
              <a:chExt cx="2311176" cy="485009"/>
            </a:xfrm>
          </p:grpSpPr>
          <p:sp>
            <p:nvSpPr>
              <p:cNvPr id="40"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9" name="图片 38"/>
            <p:cNvPicPr>
              <a:picLocks noChangeAspect="1"/>
            </p:cNvPicPr>
            <p:nvPr/>
          </p:nvPicPr>
          <p:blipFill>
            <a:blip r:embed="rId4"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50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p:bldP spid="31" grpId="0"/>
      <p:bldP spid="32" grpId="0"/>
      <p:bldP spid="33" grpId="0"/>
      <p:bldP spid="38" grpId="0"/>
      <p:bldP spid="41" grpId="0"/>
      <p:bldP spid="43" grpId="0" animBg="1"/>
      <p:bldP spid="45" grpId="0" animBg="1"/>
      <p:bldP spid="47" grpId="0" animBg="1"/>
      <p:bldP spid="49" grpId="0"/>
      <p:bldP spid="50" grpId="0"/>
      <p:bldP spid="51" grpId="0" animBg="1"/>
      <p:bldP spid="56" grpId="0"/>
      <p:bldP spid="57" grpId="0"/>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3557" y="3200929"/>
            <a:ext cx="1061322" cy="1061322"/>
            <a:chOff x="362669" y="3620029"/>
            <a:chExt cx="1061322" cy="1061322"/>
          </a:xfrm>
        </p:grpSpPr>
        <p:sp>
          <p:nvSpPr>
            <p:cNvPr id="14" name="椭圆 13"/>
            <p:cNvSpPr/>
            <p:nvPr/>
          </p:nvSpPr>
          <p:spPr>
            <a:xfrm>
              <a:off x="362669" y="3620029"/>
              <a:ext cx="1061322" cy="10613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3718" y="3741563"/>
              <a:ext cx="819223" cy="818254"/>
              <a:chOff x="4602162" y="361950"/>
              <a:chExt cx="1343026" cy="1341438"/>
            </a:xfrm>
          </p:grpSpPr>
          <p:sp>
            <p:nvSpPr>
              <p:cNvPr id="17" name="Freeform 23"/>
              <p:cNvSpPr>
                <a:spLocks noEditPoints="1"/>
              </p:cNvSpPr>
              <p:nvPr/>
            </p:nvSpPr>
            <p:spPr bwMode="auto">
              <a:xfrm>
                <a:off x="4602162" y="361950"/>
                <a:ext cx="1343026" cy="1341438"/>
              </a:xfrm>
              <a:custGeom>
                <a:avLst/>
                <a:gdLst>
                  <a:gd name="T0" fmla="*/ 0 w 355"/>
                  <a:gd name="T1" fmla="*/ 178 h 355"/>
                  <a:gd name="T2" fmla="*/ 355 w 355"/>
                  <a:gd name="T3" fmla="*/ 178 h 355"/>
                  <a:gd name="T4" fmla="*/ 177 w 355"/>
                  <a:gd name="T5" fmla="*/ 331 h 355"/>
                  <a:gd name="T6" fmla="*/ 24 w 355"/>
                  <a:gd name="T7" fmla="*/ 175 h 355"/>
                  <a:gd name="T8" fmla="*/ 58 w 355"/>
                  <a:gd name="T9" fmla="*/ 192 h 355"/>
                  <a:gd name="T10" fmla="*/ 71 w 355"/>
                  <a:gd name="T11" fmla="*/ 232 h 355"/>
                  <a:gd name="T12" fmla="*/ 95 w 355"/>
                  <a:gd name="T13" fmla="*/ 243 h 355"/>
                  <a:gd name="T14" fmla="*/ 112 w 355"/>
                  <a:gd name="T15" fmla="*/ 315 h 355"/>
                  <a:gd name="T16" fmla="*/ 118 w 355"/>
                  <a:gd name="T17" fmla="*/ 305 h 355"/>
                  <a:gd name="T18" fmla="*/ 146 w 355"/>
                  <a:gd name="T19" fmla="*/ 265 h 355"/>
                  <a:gd name="T20" fmla="*/ 162 w 355"/>
                  <a:gd name="T21" fmla="*/ 222 h 355"/>
                  <a:gd name="T22" fmla="*/ 112 w 355"/>
                  <a:gd name="T23" fmla="*/ 189 h 355"/>
                  <a:gd name="T24" fmla="*/ 66 w 355"/>
                  <a:gd name="T25" fmla="*/ 165 h 355"/>
                  <a:gd name="T26" fmla="*/ 102 w 355"/>
                  <a:gd name="T27" fmla="*/ 154 h 355"/>
                  <a:gd name="T28" fmla="*/ 138 w 355"/>
                  <a:gd name="T29" fmla="*/ 140 h 355"/>
                  <a:gd name="T30" fmla="*/ 119 w 355"/>
                  <a:gd name="T31" fmla="*/ 97 h 355"/>
                  <a:gd name="T32" fmla="*/ 95 w 355"/>
                  <a:gd name="T33" fmla="*/ 109 h 355"/>
                  <a:gd name="T34" fmla="*/ 70 w 355"/>
                  <a:gd name="T35" fmla="*/ 93 h 355"/>
                  <a:gd name="T36" fmla="*/ 85 w 355"/>
                  <a:gd name="T37" fmla="*/ 68 h 355"/>
                  <a:gd name="T38" fmla="*/ 177 w 355"/>
                  <a:gd name="T39" fmla="*/ 25 h 355"/>
                  <a:gd name="T40" fmla="*/ 244 w 355"/>
                  <a:gd name="T41" fmla="*/ 63 h 355"/>
                  <a:gd name="T42" fmla="*/ 236 w 355"/>
                  <a:gd name="T43" fmla="*/ 104 h 355"/>
                  <a:gd name="T44" fmla="*/ 220 w 355"/>
                  <a:gd name="T45" fmla="*/ 110 h 355"/>
                  <a:gd name="T46" fmla="*/ 223 w 355"/>
                  <a:gd name="T47" fmla="*/ 104 h 355"/>
                  <a:gd name="T48" fmla="*/ 215 w 355"/>
                  <a:gd name="T49" fmla="*/ 96 h 355"/>
                  <a:gd name="T50" fmla="*/ 213 w 355"/>
                  <a:gd name="T51" fmla="*/ 94 h 355"/>
                  <a:gd name="T52" fmla="*/ 215 w 355"/>
                  <a:gd name="T53" fmla="*/ 126 h 355"/>
                  <a:gd name="T54" fmla="*/ 192 w 355"/>
                  <a:gd name="T55" fmla="*/ 155 h 355"/>
                  <a:gd name="T56" fmla="*/ 219 w 355"/>
                  <a:gd name="T57" fmla="*/ 138 h 355"/>
                  <a:gd name="T58" fmla="*/ 239 w 355"/>
                  <a:gd name="T59" fmla="*/ 150 h 355"/>
                  <a:gd name="T60" fmla="*/ 261 w 355"/>
                  <a:gd name="T61" fmla="*/ 160 h 355"/>
                  <a:gd name="T62" fmla="*/ 262 w 355"/>
                  <a:gd name="T63" fmla="*/ 159 h 355"/>
                  <a:gd name="T64" fmla="*/ 320 w 355"/>
                  <a:gd name="T65" fmla="*/ 175 h 355"/>
                  <a:gd name="T66" fmla="*/ 330 w 355"/>
                  <a:gd name="T67"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rgbClr val="FF0000"/>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4"/>
              <p:cNvSpPr/>
              <p:nvPr/>
            </p:nvSpPr>
            <p:spPr bwMode="auto">
              <a:xfrm>
                <a:off x="5056188" y="512763"/>
                <a:ext cx="234950" cy="257175"/>
              </a:xfrm>
              <a:custGeom>
                <a:avLst/>
                <a:gdLst>
                  <a:gd name="T0" fmla="*/ 148 w 148"/>
                  <a:gd name="T1" fmla="*/ 0 h 162"/>
                  <a:gd name="T2" fmla="*/ 0 w 148"/>
                  <a:gd name="T3" fmla="*/ 0 h 162"/>
                  <a:gd name="T4" fmla="*/ 0 w 148"/>
                  <a:gd name="T5" fmla="*/ 100 h 162"/>
                  <a:gd name="T6" fmla="*/ 62 w 148"/>
                  <a:gd name="T7" fmla="*/ 162 h 162"/>
                  <a:gd name="T8" fmla="*/ 88 w 148"/>
                  <a:gd name="T9" fmla="*/ 162 h 162"/>
                  <a:gd name="T10" fmla="*/ 88 w 148"/>
                  <a:gd name="T11" fmla="*/ 119 h 162"/>
                  <a:gd name="T12" fmla="*/ 148 w 148"/>
                  <a:gd name="T13" fmla="*/ 59 h 162"/>
                  <a:gd name="T14" fmla="*/ 148 w 148"/>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62">
                    <a:moveTo>
                      <a:pt x="148" y="0"/>
                    </a:moveTo>
                    <a:lnTo>
                      <a:pt x="0" y="0"/>
                    </a:lnTo>
                    <a:lnTo>
                      <a:pt x="0" y="100"/>
                    </a:lnTo>
                    <a:lnTo>
                      <a:pt x="62" y="162"/>
                    </a:lnTo>
                    <a:lnTo>
                      <a:pt x="88" y="162"/>
                    </a:lnTo>
                    <a:lnTo>
                      <a:pt x="88" y="119"/>
                    </a:lnTo>
                    <a:lnTo>
                      <a:pt x="148" y="59"/>
                    </a:lnTo>
                    <a:lnTo>
                      <a:pt x="148" y="0"/>
                    </a:lnTo>
                    <a:close/>
                  </a:path>
                </a:pathLst>
              </a:custGeom>
              <a:solidFill>
                <a:srgbClr val="FF0000"/>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5"/>
              <p:cNvSpPr/>
              <p:nvPr/>
            </p:nvSpPr>
            <p:spPr bwMode="auto">
              <a:xfrm>
                <a:off x="5272088" y="985838"/>
                <a:ext cx="457200" cy="476250"/>
              </a:xfrm>
              <a:custGeom>
                <a:avLst/>
                <a:gdLst>
                  <a:gd name="T0" fmla="*/ 245 w 288"/>
                  <a:gd name="T1" fmla="*/ 97 h 300"/>
                  <a:gd name="T2" fmla="*/ 145 w 288"/>
                  <a:gd name="T3" fmla="*/ 0 h 300"/>
                  <a:gd name="T4" fmla="*/ 145 w 288"/>
                  <a:gd name="T5" fmla="*/ 0 h 300"/>
                  <a:gd name="T6" fmla="*/ 33 w 288"/>
                  <a:gd name="T7" fmla="*/ 0 h 300"/>
                  <a:gd name="T8" fmla="*/ 0 w 288"/>
                  <a:gd name="T9" fmla="*/ 33 h 300"/>
                  <a:gd name="T10" fmla="*/ 0 w 288"/>
                  <a:gd name="T11" fmla="*/ 104 h 300"/>
                  <a:gd name="T12" fmla="*/ 48 w 288"/>
                  <a:gd name="T13" fmla="*/ 152 h 300"/>
                  <a:gd name="T14" fmla="*/ 133 w 288"/>
                  <a:gd name="T15" fmla="*/ 152 h 300"/>
                  <a:gd name="T16" fmla="*/ 133 w 288"/>
                  <a:gd name="T17" fmla="*/ 235 h 300"/>
                  <a:gd name="T18" fmla="*/ 200 w 288"/>
                  <a:gd name="T19" fmla="*/ 300 h 300"/>
                  <a:gd name="T20" fmla="*/ 214 w 288"/>
                  <a:gd name="T21" fmla="*/ 300 h 300"/>
                  <a:gd name="T22" fmla="*/ 214 w 288"/>
                  <a:gd name="T23" fmla="*/ 219 h 300"/>
                  <a:gd name="T24" fmla="*/ 248 w 288"/>
                  <a:gd name="T25" fmla="*/ 188 h 300"/>
                  <a:gd name="T26" fmla="*/ 248 w 288"/>
                  <a:gd name="T27" fmla="*/ 131 h 300"/>
                  <a:gd name="T28" fmla="*/ 264 w 288"/>
                  <a:gd name="T29" fmla="*/ 131 h 300"/>
                  <a:gd name="T30" fmla="*/ 288 w 288"/>
                  <a:gd name="T31" fmla="*/ 107 h 300"/>
                  <a:gd name="T32" fmla="*/ 279 w 288"/>
                  <a:gd name="T33" fmla="*/ 97 h 300"/>
                  <a:gd name="T34" fmla="*/ 245 w 288"/>
                  <a:gd name="T35" fmla="*/ 9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0">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rgbClr val="FF0000"/>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6"/>
              <p:cNvSpPr/>
              <p:nvPr/>
            </p:nvSpPr>
            <p:spPr bwMode="auto">
              <a:xfrm>
                <a:off x="5646738" y="1341438"/>
                <a:ext cx="44450" cy="101600"/>
              </a:xfrm>
              <a:custGeom>
                <a:avLst/>
                <a:gdLst>
                  <a:gd name="T0" fmla="*/ 0 w 28"/>
                  <a:gd name="T1" fmla="*/ 64 h 64"/>
                  <a:gd name="T2" fmla="*/ 28 w 28"/>
                  <a:gd name="T3" fmla="*/ 40 h 64"/>
                  <a:gd name="T4" fmla="*/ 28 w 28"/>
                  <a:gd name="T5" fmla="*/ 0 h 64"/>
                  <a:gd name="T6" fmla="*/ 0 w 28"/>
                  <a:gd name="T7" fmla="*/ 0 h 64"/>
                  <a:gd name="T8" fmla="*/ 0 w 28"/>
                  <a:gd name="T9" fmla="*/ 64 h 64"/>
                </a:gdLst>
                <a:ahLst/>
                <a:cxnLst>
                  <a:cxn ang="0">
                    <a:pos x="T0" y="T1"/>
                  </a:cxn>
                  <a:cxn ang="0">
                    <a:pos x="T2" y="T3"/>
                  </a:cxn>
                  <a:cxn ang="0">
                    <a:pos x="T4" y="T5"/>
                  </a:cxn>
                  <a:cxn ang="0">
                    <a:pos x="T6" y="T7"/>
                  </a:cxn>
                  <a:cxn ang="0">
                    <a:pos x="T8" y="T9"/>
                  </a:cxn>
                </a:cxnLst>
                <a:rect l="0" t="0" r="r" b="b"/>
                <a:pathLst>
                  <a:path w="28" h="64">
                    <a:moveTo>
                      <a:pt x="0" y="64"/>
                    </a:moveTo>
                    <a:lnTo>
                      <a:pt x="28" y="40"/>
                    </a:lnTo>
                    <a:lnTo>
                      <a:pt x="28" y="0"/>
                    </a:lnTo>
                    <a:lnTo>
                      <a:pt x="0" y="0"/>
                    </a:lnTo>
                    <a:lnTo>
                      <a:pt x="0" y="64"/>
                    </a:lnTo>
                    <a:close/>
                  </a:path>
                </a:pathLst>
              </a:custGeom>
              <a:solidFill>
                <a:schemeClr val="accent1"/>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组合 4"/>
          <p:cNvGrpSpPr/>
          <p:nvPr/>
        </p:nvGrpSpPr>
        <p:grpSpPr>
          <a:xfrm>
            <a:off x="873963" y="4970679"/>
            <a:ext cx="1061322" cy="1061322"/>
            <a:chOff x="362669" y="5389779"/>
            <a:chExt cx="1061322" cy="1061322"/>
          </a:xfrm>
        </p:grpSpPr>
        <p:sp>
          <p:nvSpPr>
            <p:cNvPr id="15" name="椭圆 14"/>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560765" y="5583971"/>
              <a:ext cx="689373" cy="625287"/>
              <a:chOff x="3468688" y="460375"/>
              <a:chExt cx="631825" cy="573088"/>
            </a:xfrm>
            <a:solidFill>
              <a:srgbClr val="282828"/>
            </a:solidFill>
          </p:grpSpPr>
          <p:sp>
            <p:nvSpPr>
              <p:cNvPr id="31"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TextBox 39"/>
          <p:cNvSpPr txBox="1"/>
          <p:nvPr/>
        </p:nvSpPr>
        <p:spPr>
          <a:xfrm>
            <a:off x="2154617" y="3235135"/>
            <a:ext cx="4274758" cy="954107"/>
          </a:xfrm>
          <a:prstGeom prst="rect">
            <a:avLst/>
          </a:prstGeom>
          <a:noFill/>
        </p:spPr>
        <p:txBody>
          <a:bodyPr wrap="square" lIns="0" tIns="0" rIns="0" bIns="0" rtlCol="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9"/>
          <p:cNvSpPr txBox="1"/>
          <p:nvPr/>
        </p:nvSpPr>
        <p:spPr>
          <a:xfrm>
            <a:off x="2154617" y="5005245"/>
            <a:ext cx="4274758" cy="954107"/>
          </a:xfrm>
          <a:prstGeom prst="rect">
            <a:avLst/>
          </a:prstGeom>
          <a:noFill/>
        </p:spPr>
        <p:txBody>
          <a:bodyPr wrap="square" lIns="0" tIns="0" rIns="0" bIns="0" rtlCol="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2154617" y="2531742"/>
            <a:ext cx="2282132" cy="369332"/>
          </a:xfrm>
          <a:prstGeom prst="rect">
            <a:avLst/>
          </a:prstGeom>
          <a:noFill/>
        </p:spPr>
        <p:txBody>
          <a:bodyPr wrap="square" lIns="0" tIns="0" rIns="0" bIns="0" rtlCol="0">
            <a:spAutoFit/>
          </a:bodyPr>
          <a:lstStyle/>
          <a:p>
            <a:r>
              <a:rPr lang="zh-CN" altLang="en-US" sz="2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7104348" y="1312863"/>
            <a:ext cx="4960780" cy="5183187"/>
            <a:chOff x="7195062" y="1168053"/>
            <a:chExt cx="4960780" cy="5446888"/>
          </a:xfrm>
          <a:blipFill dpi="0" rotWithShape="1">
            <a:blip r:embed="rId3"/>
            <a:srcRect/>
            <a:stretch>
              <a:fillRect/>
            </a:stretch>
          </a:blipFill>
        </p:grpSpPr>
        <p:sp>
          <p:nvSpPr>
            <p:cNvPr id="47" name="矩形 46"/>
            <p:cNvSpPr/>
            <p:nvPr/>
          </p:nvSpPr>
          <p:spPr>
            <a:xfrm>
              <a:off x="8915221" y="294253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195062"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7195062" y="49833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8915221" y="11680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617273"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矩形 49"/>
          <p:cNvSpPr/>
          <p:nvPr/>
        </p:nvSpPr>
        <p:spPr>
          <a:xfrm>
            <a:off x="10526559" y="4925296"/>
            <a:ext cx="1538569" cy="15950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9"/>
          <p:cNvSpPr txBox="1"/>
          <p:nvPr/>
        </p:nvSpPr>
        <p:spPr>
          <a:xfrm>
            <a:off x="10640859" y="5177284"/>
            <a:ext cx="1286077" cy="807913"/>
          </a:xfrm>
          <a:prstGeom prst="rect">
            <a:avLst/>
          </a:prstGeom>
          <a:noFill/>
        </p:spPr>
        <p:txBody>
          <a:bodyPr wrap="square" lIns="0" tIns="0" rIns="0" bIns="0" rtlCol="0">
            <a:spAutoFit/>
          </a:bodyPr>
          <a:lstStyle/>
          <a:p>
            <a:pPr algn="just">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92671" y="15925"/>
            <a:ext cx="3193294" cy="703664"/>
            <a:chOff x="740743" y="-56083"/>
            <a:chExt cx="3193294" cy="703664"/>
          </a:xfrm>
        </p:grpSpPr>
        <p:grpSp>
          <p:nvGrpSpPr>
            <p:cNvPr id="29" name="组合 28"/>
            <p:cNvGrpSpPr/>
            <p:nvPr/>
          </p:nvGrpSpPr>
          <p:grpSpPr>
            <a:xfrm>
              <a:off x="1622861" y="40041"/>
              <a:ext cx="2311176" cy="485009"/>
              <a:chOff x="1622861" y="40041"/>
              <a:chExt cx="2311176" cy="485009"/>
            </a:xfrm>
          </p:grpSpPr>
          <p:sp>
            <p:nvSpPr>
              <p:cNvPr id="35"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4" name="图片 33"/>
            <p:cNvPicPr>
              <a:picLocks noChangeAspect="1"/>
            </p:cNvPicPr>
            <p:nvPr/>
          </p:nvPicPr>
          <p:blipFill>
            <a:blip r:embed="rId4"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up)">
                                      <p:cBhvr>
                                        <p:cTn id="4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P spid="50" grpId="0" animBg="1"/>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1"/>
          <p:cNvSpPr/>
          <p:nvPr/>
        </p:nvSpPr>
        <p:spPr bwMode="auto">
          <a:xfrm>
            <a:off x="9775191" y="3277619"/>
            <a:ext cx="1552844"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912"/>
                </a:moveTo>
                <a:lnTo>
                  <a:pt x="0" y="3687"/>
                </a:lnTo>
                <a:cubicBezTo>
                  <a:pt x="0" y="1650"/>
                  <a:pt x="1352" y="0"/>
                  <a:pt x="3020" y="0"/>
                </a:cubicBezTo>
                <a:lnTo>
                  <a:pt x="18579" y="0"/>
                </a:lnTo>
                <a:cubicBezTo>
                  <a:pt x="20247" y="0"/>
                  <a:pt x="21600" y="1650"/>
                  <a:pt x="21600" y="3687"/>
                </a:cubicBezTo>
                <a:lnTo>
                  <a:pt x="21600" y="17912"/>
                </a:lnTo>
                <a:cubicBezTo>
                  <a:pt x="21600" y="19949"/>
                  <a:pt x="20247" y="21600"/>
                  <a:pt x="18579" y="21600"/>
                </a:cubicBezTo>
                <a:lnTo>
                  <a:pt x="3020" y="21600"/>
                </a:lnTo>
                <a:cubicBezTo>
                  <a:pt x="1352" y="21600"/>
                  <a:pt x="0" y="19949"/>
                  <a:pt x="0" y="17912"/>
                </a:cubicBezTo>
                <a:close/>
              </a:path>
            </a:pathLst>
          </a:custGeom>
          <a:solidFill>
            <a:srgbClr val="FF0000"/>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4" name="AutoShape 2"/>
          <p:cNvSpPr/>
          <p:nvPr/>
        </p:nvSpPr>
        <p:spPr bwMode="auto">
          <a:xfrm>
            <a:off x="8263366" y="3277619"/>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302"/>
                </a:moveTo>
                <a:lnTo>
                  <a:pt x="0" y="4297"/>
                </a:lnTo>
                <a:cubicBezTo>
                  <a:pt x="0" y="1924"/>
                  <a:pt x="1595" y="0"/>
                  <a:pt x="3564" y="0"/>
                </a:cubicBezTo>
                <a:lnTo>
                  <a:pt x="18035" y="0"/>
                </a:lnTo>
                <a:cubicBezTo>
                  <a:pt x="20004" y="0"/>
                  <a:pt x="21599" y="1924"/>
                  <a:pt x="21599" y="4297"/>
                </a:cubicBezTo>
                <a:lnTo>
                  <a:pt x="21599" y="17302"/>
                </a:lnTo>
                <a:cubicBezTo>
                  <a:pt x="21599" y="19675"/>
                  <a:pt x="20004" y="21600"/>
                  <a:pt x="18035" y="21600"/>
                </a:cubicBezTo>
                <a:lnTo>
                  <a:pt x="3564" y="21600"/>
                </a:lnTo>
                <a:cubicBezTo>
                  <a:pt x="1595" y="21600"/>
                  <a:pt x="0" y="19675"/>
                  <a:pt x="0" y="17302"/>
                </a:cubicBezTo>
                <a:close/>
              </a:path>
            </a:pathLst>
          </a:custGeom>
          <a:solidFill>
            <a:srgbClr val="FF0000"/>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5" name="AutoShape 3"/>
          <p:cNvSpPr/>
          <p:nvPr/>
        </p:nvSpPr>
        <p:spPr bwMode="auto">
          <a:xfrm>
            <a:off x="6739822" y="3277619"/>
            <a:ext cx="1534427"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523"/>
                </a:moveTo>
                <a:lnTo>
                  <a:pt x="0" y="4076"/>
                </a:lnTo>
                <a:cubicBezTo>
                  <a:pt x="0" y="1824"/>
                  <a:pt x="1513" y="0"/>
                  <a:pt x="3381" y="0"/>
                </a:cubicBezTo>
                <a:lnTo>
                  <a:pt x="18218" y="0"/>
                </a:lnTo>
                <a:cubicBezTo>
                  <a:pt x="20086" y="0"/>
                  <a:pt x="21599" y="1824"/>
                  <a:pt x="21599" y="4076"/>
                </a:cubicBezTo>
                <a:lnTo>
                  <a:pt x="21599" y="17523"/>
                </a:lnTo>
                <a:cubicBezTo>
                  <a:pt x="21599" y="19775"/>
                  <a:pt x="20086" y="21600"/>
                  <a:pt x="18218" y="21600"/>
                </a:cubicBezTo>
                <a:lnTo>
                  <a:pt x="3381" y="21600"/>
                </a:lnTo>
                <a:cubicBezTo>
                  <a:pt x="1513" y="21600"/>
                  <a:pt x="0" y="19775"/>
                  <a:pt x="0" y="17523"/>
                </a:cubicBezTo>
                <a:close/>
              </a:path>
            </a:pathLst>
          </a:custGeom>
          <a:solidFill>
            <a:srgbClr val="FF0000"/>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6" name="AutoShape 4"/>
          <p:cNvSpPr/>
          <p:nvPr/>
        </p:nvSpPr>
        <p:spPr bwMode="auto">
          <a:xfrm>
            <a:off x="5217115" y="3277619"/>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286"/>
                </a:moveTo>
                <a:lnTo>
                  <a:pt x="0" y="4313"/>
                </a:lnTo>
                <a:cubicBezTo>
                  <a:pt x="0" y="1931"/>
                  <a:pt x="1601" y="0"/>
                  <a:pt x="3577" y="0"/>
                </a:cubicBezTo>
                <a:lnTo>
                  <a:pt x="18022" y="0"/>
                </a:lnTo>
                <a:cubicBezTo>
                  <a:pt x="19998" y="0"/>
                  <a:pt x="21599" y="1931"/>
                  <a:pt x="21599" y="4313"/>
                </a:cubicBezTo>
                <a:lnTo>
                  <a:pt x="21599" y="17286"/>
                </a:lnTo>
                <a:cubicBezTo>
                  <a:pt x="21599" y="19668"/>
                  <a:pt x="19998" y="21600"/>
                  <a:pt x="18022" y="21600"/>
                </a:cubicBezTo>
                <a:lnTo>
                  <a:pt x="3577" y="21600"/>
                </a:lnTo>
                <a:cubicBezTo>
                  <a:pt x="1601" y="21600"/>
                  <a:pt x="0" y="19668"/>
                  <a:pt x="0" y="17286"/>
                </a:cubicBezTo>
                <a:close/>
              </a:path>
            </a:pathLst>
          </a:custGeom>
          <a:solidFill>
            <a:srgbClr val="FF0000"/>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7" name="AutoShape 5"/>
          <p:cNvSpPr/>
          <p:nvPr/>
        </p:nvSpPr>
        <p:spPr bwMode="auto">
          <a:xfrm>
            <a:off x="3705290" y="3277619"/>
            <a:ext cx="1533590" cy="127241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350"/>
                </a:moveTo>
                <a:lnTo>
                  <a:pt x="0" y="4249"/>
                </a:lnTo>
                <a:cubicBezTo>
                  <a:pt x="0" y="1902"/>
                  <a:pt x="1578" y="0"/>
                  <a:pt x="3524" y="0"/>
                </a:cubicBezTo>
                <a:lnTo>
                  <a:pt x="18075" y="0"/>
                </a:lnTo>
                <a:cubicBezTo>
                  <a:pt x="20021" y="0"/>
                  <a:pt x="21599" y="1902"/>
                  <a:pt x="21599" y="4249"/>
                </a:cubicBezTo>
                <a:lnTo>
                  <a:pt x="21599" y="17350"/>
                </a:lnTo>
                <a:cubicBezTo>
                  <a:pt x="21599" y="19697"/>
                  <a:pt x="20021" y="21600"/>
                  <a:pt x="18075" y="21600"/>
                </a:cubicBezTo>
                <a:lnTo>
                  <a:pt x="3524" y="21600"/>
                </a:lnTo>
                <a:cubicBezTo>
                  <a:pt x="1578" y="21600"/>
                  <a:pt x="0" y="19697"/>
                  <a:pt x="0" y="17350"/>
                </a:cubicBezTo>
                <a:close/>
              </a:path>
            </a:pathLst>
          </a:custGeom>
          <a:solidFill>
            <a:srgbClr val="FF0000"/>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38" name="AutoShape 6"/>
          <p:cNvSpPr/>
          <p:nvPr/>
        </p:nvSpPr>
        <p:spPr bwMode="auto">
          <a:xfrm>
            <a:off x="2175049" y="3277620"/>
            <a:ext cx="1533590" cy="1274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952"/>
                </a:moveTo>
                <a:lnTo>
                  <a:pt x="0" y="3647"/>
                </a:lnTo>
                <a:cubicBezTo>
                  <a:pt x="0" y="1633"/>
                  <a:pt x="1356" y="0"/>
                  <a:pt x="3030" y="0"/>
                </a:cubicBezTo>
                <a:lnTo>
                  <a:pt x="18569" y="0"/>
                </a:lnTo>
                <a:cubicBezTo>
                  <a:pt x="20243" y="0"/>
                  <a:pt x="21599" y="1633"/>
                  <a:pt x="21599" y="3647"/>
                </a:cubicBezTo>
                <a:lnTo>
                  <a:pt x="21599" y="17952"/>
                </a:lnTo>
                <a:cubicBezTo>
                  <a:pt x="21599" y="19966"/>
                  <a:pt x="20243" y="21600"/>
                  <a:pt x="18569" y="21600"/>
                </a:cubicBezTo>
                <a:lnTo>
                  <a:pt x="3030" y="21600"/>
                </a:lnTo>
                <a:cubicBezTo>
                  <a:pt x="1356" y="21600"/>
                  <a:pt x="0" y="19966"/>
                  <a:pt x="0" y="17952"/>
                </a:cubicBezTo>
                <a:close/>
              </a:path>
            </a:pathLst>
          </a:custGeom>
          <a:solidFill>
            <a:srgbClr val="FF0000"/>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Object 11"/>
          <p:cNvGraphicFramePr>
            <a:graphicFrameLocks noChangeAspect="1"/>
          </p:cNvGraphicFramePr>
          <p:nvPr/>
        </p:nvGraphicFramePr>
        <p:xfrm>
          <a:off x="1464340" y="3220696"/>
          <a:ext cx="1416394" cy="1416394"/>
        </p:xfrm>
        <a:graphic>
          <a:graphicData uri="http://schemas.openxmlformats.org/drawingml/2006/chart">
            <c:chart xmlns:c="http://schemas.openxmlformats.org/drawingml/2006/chart" xmlns:r="http://schemas.openxmlformats.org/officeDocument/2006/relationships" r:id="rId3"/>
          </a:graphicData>
        </a:graphic>
      </p:graphicFrame>
      <p:sp>
        <p:nvSpPr>
          <p:cNvPr id="69644" name="AutoShape 12"/>
          <p:cNvSpPr/>
          <p:nvPr/>
        </p:nvSpPr>
        <p:spPr bwMode="auto">
          <a:xfrm>
            <a:off x="1824299"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0000"/>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3" name="Object 13"/>
          <p:cNvGraphicFramePr>
            <a:graphicFrameLocks noChangeAspect="1"/>
          </p:cNvGraphicFramePr>
          <p:nvPr/>
        </p:nvGraphicFramePr>
        <p:xfrm>
          <a:off x="2999604" y="3220696"/>
          <a:ext cx="1416394" cy="1416394"/>
        </p:xfrm>
        <a:graphic>
          <a:graphicData uri="http://schemas.openxmlformats.org/drawingml/2006/chart">
            <c:chart xmlns:c="http://schemas.openxmlformats.org/drawingml/2006/chart" xmlns:r="http://schemas.openxmlformats.org/officeDocument/2006/relationships" r:id="rId4"/>
          </a:graphicData>
        </a:graphic>
      </p:graphicFrame>
      <p:sp>
        <p:nvSpPr>
          <p:cNvPr id="69646" name="AutoShape 14"/>
          <p:cNvSpPr/>
          <p:nvPr/>
        </p:nvSpPr>
        <p:spPr bwMode="auto">
          <a:xfrm>
            <a:off x="3359563"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0000"/>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4" name="Object 15"/>
          <p:cNvGraphicFramePr>
            <a:graphicFrameLocks noChangeAspect="1"/>
          </p:cNvGraphicFramePr>
          <p:nvPr/>
        </p:nvGraphicFramePr>
        <p:xfrm>
          <a:off x="4534868" y="3220696"/>
          <a:ext cx="1416394" cy="1416394"/>
        </p:xfrm>
        <a:graphic>
          <a:graphicData uri="http://schemas.openxmlformats.org/drawingml/2006/chart">
            <c:chart xmlns:c="http://schemas.openxmlformats.org/drawingml/2006/chart" xmlns:r="http://schemas.openxmlformats.org/officeDocument/2006/relationships" r:id="rId5"/>
          </a:graphicData>
        </a:graphic>
      </p:graphicFrame>
      <p:sp>
        <p:nvSpPr>
          <p:cNvPr id="69648" name="AutoShape 16"/>
          <p:cNvSpPr/>
          <p:nvPr/>
        </p:nvSpPr>
        <p:spPr bwMode="auto">
          <a:xfrm>
            <a:off x="4901524"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0000"/>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5" name="Object 17"/>
          <p:cNvGraphicFramePr>
            <a:graphicFrameLocks noChangeAspect="1"/>
          </p:cNvGraphicFramePr>
          <p:nvPr/>
        </p:nvGraphicFramePr>
        <p:xfrm>
          <a:off x="6025765" y="3203117"/>
          <a:ext cx="1451553" cy="1451553"/>
        </p:xfrm>
        <a:graphic>
          <a:graphicData uri="http://schemas.openxmlformats.org/drawingml/2006/chart">
            <c:chart xmlns:c="http://schemas.openxmlformats.org/drawingml/2006/chart" xmlns:r="http://schemas.openxmlformats.org/officeDocument/2006/relationships" r:id="rId6"/>
          </a:graphicData>
        </a:graphic>
      </p:graphicFrame>
      <p:sp>
        <p:nvSpPr>
          <p:cNvPr id="69650" name="AutoShape 18"/>
          <p:cNvSpPr/>
          <p:nvPr/>
        </p:nvSpPr>
        <p:spPr bwMode="auto">
          <a:xfrm>
            <a:off x="6403303" y="3580654"/>
            <a:ext cx="695641"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0000"/>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6" name="Object 19"/>
          <p:cNvGraphicFramePr>
            <a:graphicFrameLocks noChangeAspect="1"/>
          </p:cNvGraphicFramePr>
          <p:nvPr/>
        </p:nvGraphicFramePr>
        <p:xfrm>
          <a:off x="7569400" y="3220696"/>
          <a:ext cx="1416394" cy="1416394"/>
        </p:xfrm>
        <a:graphic>
          <a:graphicData uri="http://schemas.openxmlformats.org/drawingml/2006/chart">
            <c:chart xmlns:c="http://schemas.openxmlformats.org/drawingml/2006/chart" xmlns:r="http://schemas.openxmlformats.org/officeDocument/2006/relationships" r:id="rId7"/>
          </a:graphicData>
        </a:graphic>
      </p:graphicFrame>
      <p:sp>
        <p:nvSpPr>
          <p:cNvPr id="69652" name="AutoShape 20"/>
          <p:cNvSpPr/>
          <p:nvPr/>
        </p:nvSpPr>
        <p:spPr bwMode="auto">
          <a:xfrm>
            <a:off x="7929359"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0000"/>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7" name="Object 21"/>
          <p:cNvGraphicFramePr>
            <a:graphicFrameLocks noChangeAspect="1"/>
          </p:cNvGraphicFramePr>
          <p:nvPr/>
        </p:nvGraphicFramePr>
        <p:xfrm>
          <a:off x="9086248" y="3220696"/>
          <a:ext cx="1416394" cy="1416394"/>
        </p:xfrm>
        <a:graphic>
          <a:graphicData uri="http://schemas.openxmlformats.org/drawingml/2006/chart">
            <c:chart xmlns:c="http://schemas.openxmlformats.org/drawingml/2006/chart" xmlns:r="http://schemas.openxmlformats.org/officeDocument/2006/relationships" r:id="rId8"/>
          </a:graphicData>
        </a:graphic>
      </p:graphicFrame>
      <p:sp>
        <p:nvSpPr>
          <p:cNvPr id="69654" name="AutoShape 22"/>
          <p:cNvSpPr/>
          <p:nvPr/>
        </p:nvSpPr>
        <p:spPr bwMode="auto">
          <a:xfrm>
            <a:off x="9446206"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0000"/>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9655" name="AutoShape 23"/>
          <p:cNvSpPr/>
          <p:nvPr/>
        </p:nvSpPr>
        <p:spPr bwMode="auto">
          <a:xfrm>
            <a:off x="1883734"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40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6" name="AutoShape 24"/>
          <p:cNvSpPr/>
          <p:nvPr/>
        </p:nvSpPr>
        <p:spPr bwMode="auto">
          <a:xfrm>
            <a:off x="3410627"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30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7" name="AutoShape 25"/>
          <p:cNvSpPr/>
          <p:nvPr/>
        </p:nvSpPr>
        <p:spPr bwMode="auto">
          <a:xfrm>
            <a:off x="4971004"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50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8" name="AutoShape 26"/>
          <p:cNvSpPr/>
          <p:nvPr/>
        </p:nvSpPr>
        <p:spPr bwMode="auto">
          <a:xfrm>
            <a:off x="6467761"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30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9" name="AutoShape 27"/>
          <p:cNvSpPr/>
          <p:nvPr/>
        </p:nvSpPr>
        <p:spPr bwMode="auto">
          <a:xfrm>
            <a:off x="7998839"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20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60" name="AutoShape 28"/>
          <p:cNvSpPr/>
          <p:nvPr/>
        </p:nvSpPr>
        <p:spPr bwMode="auto">
          <a:xfrm>
            <a:off x="9510664" y="3780826"/>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10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61" name="AutoShape 29"/>
          <p:cNvSpPr/>
          <p:nvPr/>
        </p:nvSpPr>
        <p:spPr bwMode="auto">
          <a:xfrm>
            <a:off x="1775757" y="5204511"/>
            <a:ext cx="194835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2" name="AutoShape 30"/>
          <p:cNvSpPr/>
          <p:nvPr/>
        </p:nvSpPr>
        <p:spPr bwMode="auto">
          <a:xfrm>
            <a:off x="1748970" y="4923435"/>
            <a:ext cx="1340444"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3" name="AutoShape 31"/>
          <p:cNvSpPr/>
          <p:nvPr/>
        </p:nvSpPr>
        <p:spPr bwMode="auto">
          <a:xfrm>
            <a:off x="3356225" y="2208092"/>
            <a:ext cx="194835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4" name="AutoShape 32"/>
          <p:cNvSpPr/>
          <p:nvPr/>
        </p:nvSpPr>
        <p:spPr bwMode="auto">
          <a:xfrm>
            <a:off x="3329438" y="1927016"/>
            <a:ext cx="1340444"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5" name="AutoShape 33"/>
          <p:cNvSpPr/>
          <p:nvPr/>
        </p:nvSpPr>
        <p:spPr bwMode="auto">
          <a:xfrm>
            <a:off x="4898186" y="5204511"/>
            <a:ext cx="194835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6" name="AutoShape 34"/>
          <p:cNvSpPr/>
          <p:nvPr/>
        </p:nvSpPr>
        <p:spPr bwMode="auto">
          <a:xfrm>
            <a:off x="4870451" y="4923435"/>
            <a:ext cx="1341322"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7" name="AutoShape 35"/>
          <p:cNvSpPr/>
          <p:nvPr/>
        </p:nvSpPr>
        <p:spPr bwMode="auto">
          <a:xfrm>
            <a:off x="6440147" y="2208092"/>
            <a:ext cx="194835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8" name="AutoShape 36"/>
          <p:cNvSpPr/>
          <p:nvPr/>
        </p:nvSpPr>
        <p:spPr bwMode="auto">
          <a:xfrm>
            <a:off x="6412521" y="1927016"/>
            <a:ext cx="1340446"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9" name="AutoShape 37"/>
          <p:cNvSpPr/>
          <p:nvPr/>
        </p:nvSpPr>
        <p:spPr bwMode="auto">
          <a:xfrm>
            <a:off x="7981269" y="5204511"/>
            <a:ext cx="194836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0" name="AutoShape 38"/>
          <p:cNvSpPr/>
          <p:nvPr/>
        </p:nvSpPr>
        <p:spPr bwMode="auto">
          <a:xfrm>
            <a:off x="7954482" y="4923435"/>
            <a:ext cx="1340446"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1" name="AutoShape 39"/>
          <p:cNvSpPr/>
          <p:nvPr/>
        </p:nvSpPr>
        <p:spPr bwMode="auto">
          <a:xfrm>
            <a:off x="9518936" y="2208092"/>
            <a:ext cx="1949634"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2" name="AutoShape 40"/>
          <p:cNvSpPr/>
          <p:nvPr/>
        </p:nvSpPr>
        <p:spPr bwMode="auto">
          <a:xfrm>
            <a:off x="9492258" y="1927016"/>
            <a:ext cx="1340444"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92671" y="15925"/>
            <a:ext cx="3193294" cy="703664"/>
            <a:chOff x="740743" y="-56083"/>
            <a:chExt cx="3193294" cy="703664"/>
          </a:xfrm>
        </p:grpSpPr>
        <p:grpSp>
          <p:nvGrpSpPr>
            <p:cNvPr id="41" name="组合 40"/>
            <p:cNvGrpSpPr/>
            <p:nvPr/>
          </p:nvGrpSpPr>
          <p:grpSpPr>
            <a:xfrm>
              <a:off x="1622861" y="40041"/>
              <a:ext cx="2311176" cy="485009"/>
              <a:chOff x="1622861" y="40041"/>
              <a:chExt cx="2311176" cy="485009"/>
            </a:xfrm>
          </p:grpSpPr>
          <p:sp>
            <p:nvSpPr>
              <p:cNvPr id="43"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42" name="图片 41"/>
            <p:cNvPicPr>
              <a:picLocks noChangeAspect="1"/>
            </p:cNvPicPr>
            <p:nvPr/>
          </p:nvPicPr>
          <p:blipFill>
            <a:blip r:embed="rId9"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4" presetClass="entr" presetSubtype="32" fill="hold" grpId="0" nodeType="afterEffect">
                                  <p:stCondLst>
                                    <p:cond delay="50"/>
                                  </p:stCondLst>
                                  <p:childTnLst>
                                    <p:set>
                                      <p:cBhvr>
                                        <p:cTn id="10" dur="1" fill="hold">
                                          <p:stCondLst>
                                            <p:cond delay="0"/>
                                          </p:stCondLst>
                                        </p:cTn>
                                        <p:tgtEl>
                                          <p:spTgt spid="69638"/>
                                        </p:tgtEl>
                                        <p:attrNameLst>
                                          <p:attrName>style.visibility</p:attrName>
                                        </p:attrNameLst>
                                      </p:cBhvr>
                                      <p:to>
                                        <p:strVal val="visible"/>
                                      </p:to>
                                    </p:set>
                                    <p:animEffect transition="in" filter="box(out)">
                                      <p:cBhvr>
                                        <p:cTn id="11" dur="500"/>
                                        <p:tgtEl>
                                          <p:spTgt spid="69638"/>
                                        </p:tgtEl>
                                      </p:cBhvr>
                                    </p:animEffect>
                                  </p:childTnLst>
                                </p:cTn>
                              </p:par>
                            </p:childTnLst>
                          </p:cTn>
                        </p:par>
                        <p:par>
                          <p:cTn id="12" fill="hold">
                            <p:stCondLst>
                              <p:cond delay="1050"/>
                            </p:stCondLst>
                            <p:childTnLst>
                              <p:par>
                                <p:cTn id="13" presetID="4" presetClass="entr" presetSubtype="32" fill="hold" grpId="0" nodeType="afterEffect">
                                  <p:stCondLst>
                                    <p:cond delay="50"/>
                                  </p:stCondLst>
                                  <p:childTnLst>
                                    <p:set>
                                      <p:cBhvr>
                                        <p:cTn id="14" dur="1" fill="hold">
                                          <p:stCondLst>
                                            <p:cond delay="0"/>
                                          </p:stCondLst>
                                        </p:cTn>
                                        <p:tgtEl>
                                          <p:spTgt spid="69637"/>
                                        </p:tgtEl>
                                        <p:attrNameLst>
                                          <p:attrName>style.visibility</p:attrName>
                                        </p:attrNameLst>
                                      </p:cBhvr>
                                      <p:to>
                                        <p:strVal val="visible"/>
                                      </p:to>
                                    </p:set>
                                    <p:animEffect transition="in" filter="box(out)">
                                      <p:cBhvr>
                                        <p:cTn id="15" dur="500"/>
                                        <p:tgtEl>
                                          <p:spTgt spid="69637"/>
                                        </p:tgtEl>
                                      </p:cBhvr>
                                    </p:animEffect>
                                  </p:childTnLst>
                                </p:cTn>
                              </p:par>
                            </p:childTnLst>
                          </p:cTn>
                        </p:par>
                        <p:par>
                          <p:cTn id="16" fill="hold">
                            <p:stCondLst>
                              <p:cond delay="1600"/>
                            </p:stCondLst>
                            <p:childTnLst>
                              <p:par>
                                <p:cTn id="17" presetID="4" presetClass="entr" presetSubtype="32" fill="hold" nodeType="afterEffect">
                                  <p:stCondLst>
                                    <p:cond delay="50"/>
                                  </p:stCondLst>
                                  <p:childTnLst>
                                    <p:set>
                                      <p:cBhvr>
                                        <p:cTn id="18" dur="1" fill="hold">
                                          <p:stCondLst>
                                            <p:cond delay="0"/>
                                          </p:stCondLst>
                                        </p:cTn>
                                        <p:tgtEl>
                                          <p:spTgt spid="69636"/>
                                        </p:tgtEl>
                                        <p:attrNameLst>
                                          <p:attrName>style.visibility</p:attrName>
                                        </p:attrNameLst>
                                      </p:cBhvr>
                                      <p:to>
                                        <p:strVal val="visible"/>
                                      </p:to>
                                    </p:set>
                                    <p:animEffect transition="in" filter="box(out)">
                                      <p:cBhvr>
                                        <p:cTn id="19" dur="500"/>
                                        <p:tgtEl>
                                          <p:spTgt spid="69636"/>
                                        </p:tgtEl>
                                      </p:cBhvr>
                                    </p:animEffect>
                                  </p:childTnLst>
                                </p:cTn>
                              </p:par>
                            </p:childTnLst>
                          </p:cTn>
                        </p:par>
                        <p:par>
                          <p:cTn id="20" fill="hold">
                            <p:stCondLst>
                              <p:cond delay="2150"/>
                            </p:stCondLst>
                            <p:childTnLst>
                              <p:par>
                                <p:cTn id="21" presetID="4" presetClass="entr" presetSubtype="32" fill="hold" nodeType="afterEffect">
                                  <p:stCondLst>
                                    <p:cond delay="50"/>
                                  </p:stCondLst>
                                  <p:childTnLst>
                                    <p:set>
                                      <p:cBhvr>
                                        <p:cTn id="22" dur="1" fill="hold">
                                          <p:stCondLst>
                                            <p:cond delay="0"/>
                                          </p:stCondLst>
                                        </p:cTn>
                                        <p:tgtEl>
                                          <p:spTgt spid="69635"/>
                                        </p:tgtEl>
                                        <p:attrNameLst>
                                          <p:attrName>style.visibility</p:attrName>
                                        </p:attrNameLst>
                                      </p:cBhvr>
                                      <p:to>
                                        <p:strVal val="visible"/>
                                      </p:to>
                                    </p:set>
                                    <p:animEffect transition="in" filter="box(out)">
                                      <p:cBhvr>
                                        <p:cTn id="23" dur="500"/>
                                        <p:tgtEl>
                                          <p:spTgt spid="69635"/>
                                        </p:tgtEl>
                                      </p:cBhvr>
                                    </p:animEffect>
                                  </p:childTnLst>
                                </p:cTn>
                              </p:par>
                            </p:childTnLst>
                          </p:cTn>
                        </p:par>
                        <p:par>
                          <p:cTn id="24" fill="hold">
                            <p:stCondLst>
                              <p:cond delay="2700"/>
                            </p:stCondLst>
                            <p:childTnLst>
                              <p:par>
                                <p:cTn id="25" presetID="4" presetClass="entr" presetSubtype="32" fill="hold" nodeType="afterEffect">
                                  <p:stCondLst>
                                    <p:cond delay="50"/>
                                  </p:stCondLst>
                                  <p:childTnLst>
                                    <p:set>
                                      <p:cBhvr>
                                        <p:cTn id="26" dur="1" fill="hold">
                                          <p:stCondLst>
                                            <p:cond delay="0"/>
                                          </p:stCondLst>
                                        </p:cTn>
                                        <p:tgtEl>
                                          <p:spTgt spid="69634"/>
                                        </p:tgtEl>
                                        <p:attrNameLst>
                                          <p:attrName>style.visibility</p:attrName>
                                        </p:attrNameLst>
                                      </p:cBhvr>
                                      <p:to>
                                        <p:strVal val="visible"/>
                                      </p:to>
                                    </p:set>
                                    <p:animEffect transition="in" filter="box(out)">
                                      <p:cBhvr>
                                        <p:cTn id="27" dur="500"/>
                                        <p:tgtEl>
                                          <p:spTgt spid="69634"/>
                                        </p:tgtEl>
                                      </p:cBhvr>
                                    </p:animEffect>
                                  </p:childTnLst>
                                </p:cTn>
                              </p:par>
                            </p:childTnLst>
                          </p:cTn>
                        </p:par>
                        <p:par>
                          <p:cTn id="28" fill="hold">
                            <p:stCondLst>
                              <p:cond delay="3250"/>
                            </p:stCondLst>
                            <p:childTnLst>
                              <p:par>
                                <p:cTn id="29" presetID="4" presetClass="entr" presetSubtype="32" fill="hold" nodeType="afterEffect">
                                  <p:stCondLst>
                                    <p:cond delay="50"/>
                                  </p:stCondLst>
                                  <p:childTnLst>
                                    <p:set>
                                      <p:cBhvr>
                                        <p:cTn id="30" dur="1" fill="hold">
                                          <p:stCondLst>
                                            <p:cond delay="0"/>
                                          </p:stCondLst>
                                        </p:cTn>
                                        <p:tgtEl>
                                          <p:spTgt spid="69633"/>
                                        </p:tgtEl>
                                        <p:attrNameLst>
                                          <p:attrName>style.visibility</p:attrName>
                                        </p:attrNameLst>
                                      </p:cBhvr>
                                      <p:to>
                                        <p:strVal val="visible"/>
                                      </p:to>
                                    </p:set>
                                    <p:animEffect transition="in" filter="box(out)">
                                      <p:cBhvr>
                                        <p:cTn id="31" dur="500"/>
                                        <p:tgtEl>
                                          <p:spTgt spid="69633"/>
                                        </p:tgtEl>
                                      </p:cBhvr>
                                    </p:animEffect>
                                  </p:childTnLst>
                                </p:cTn>
                              </p:par>
                            </p:childTnLst>
                          </p:cTn>
                        </p:par>
                        <p:par>
                          <p:cTn id="32" fill="hold">
                            <p:stCondLst>
                              <p:cond delay="3800"/>
                            </p:stCondLst>
                            <p:childTnLst>
                              <p:par>
                                <p:cTn id="33" presetID="4" presetClass="entr" presetSubtype="32" fill="hold" grpId="0" nodeType="afterEffect">
                                  <p:stCondLst>
                                    <p:cond delay="50"/>
                                  </p:stCondLst>
                                  <p:childTnLst>
                                    <p:set>
                                      <p:cBhvr>
                                        <p:cTn id="34" dur="1" fill="hold">
                                          <p:stCondLst>
                                            <p:cond delay="0"/>
                                          </p:stCondLst>
                                        </p:cTn>
                                        <p:tgtEl>
                                          <p:spTgt spid="3"/>
                                        </p:tgtEl>
                                        <p:attrNameLst>
                                          <p:attrName>style.visibility</p:attrName>
                                        </p:attrNameLst>
                                      </p:cBhvr>
                                      <p:to>
                                        <p:strVal val="visible"/>
                                      </p:to>
                                    </p:set>
                                    <p:animEffect transition="in" filter="box(out)">
                                      <p:cBhvr>
                                        <p:cTn id="35" dur="500"/>
                                        <p:tgtEl>
                                          <p:spTgt spid="3"/>
                                        </p:tgtEl>
                                      </p:cBhvr>
                                    </p:animEffect>
                                  </p:childTnLst>
                                </p:cTn>
                              </p:par>
                            </p:childTnLst>
                          </p:cTn>
                        </p:par>
                        <p:par>
                          <p:cTn id="36" fill="hold">
                            <p:stCondLst>
                              <p:cond delay="4350"/>
                            </p:stCondLst>
                            <p:childTnLst>
                              <p:par>
                                <p:cTn id="37" presetID="4" presetClass="entr" presetSubtype="32" fill="hold" grpId="0" nodeType="afterEffect">
                                  <p:stCondLst>
                                    <p:cond delay="50"/>
                                  </p:stCondLst>
                                  <p:childTnLst>
                                    <p:set>
                                      <p:cBhvr>
                                        <p:cTn id="38" dur="1" fill="hold">
                                          <p:stCondLst>
                                            <p:cond delay="0"/>
                                          </p:stCondLst>
                                        </p:cTn>
                                        <p:tgtEl>
                                          <p:spTgt spid="4"/>
                                        </p:tgtEl>
                                        <p:attrNameLst>
                                          <p:attrName>style.visibility</p:attrName>
                                        </p:attrNameLst>
                                      </p:cBhvr>
                                      <p:to>
                                        <p:strVal val="visible"/>
                                      </p:to>
                                    </p:set>
                                    <p:animEffect transition="in" filter="box(out)">
                                      <p:cBhvr>
                                        <p:cTn id="39" dur="500"/>
                                        <p:tgtEl>
                                          <p:spTgt spid="4"/>
                                        </p:tgtEl>
                                      </p:cBhvr>
                                    </p:animEffect>
                                  </p:childTnLst>
                                </p:cTn>
                              </p:par>
                            </p:childTnLst>
                          </p:cTn>
                        </p:par>
                        <p:par>
                          <p:cTn id="40" fill="hold">
                            <p:stCondLst>
                              <p:cond delay="4900"/>
                            </p:stCondLst>
                            <p:childTnLst>
                              <p:par>
                                <p:cTn id="41" presetID="4" presetClass="entr" presetSubtype="32" fill="hold" grpId="0" nodeType="afterEffect">
                                  <p:stCondLst>
                                    <p:cond delay="50"/>
                                  </p:stCondLst>
                                  <p:childTnLst>
                                    <p:set>
                                      <p:cBhvr>
                                        <p:cTn id="42" dur="1" fill="hold">
                                          <p:stCondLst>
                                            <p:cond delay="0"/>
                                          </p:stCondLst>
                                        </p:cTn>
                                        <p:tgtEl>
                                          <p:spTgt spid="5"/>
                                        </p:tgtEl>
                                        <p:attrNameLst>
                                          <p:attrName>style.visibility</p:attrName>
                                        </p:attrNameLst>
                                      </p:cBhvr>
                                      <p:to>
                                        <p:strVal val="visible"/>
                                      </p:to>
                                    </p:set>
                                    <p:animEffect transition="in" filter="box(out)">
                                      <p:cBhvr>
                                        <p:cTn id="43" dur="500"/>
                                        <p:tgtEl>
                                          <p:spTgt spid="5"/>
                                        </p:tgtEl>
                                      </p:cBhvr>
                                    </p:animEffect>
                                  </p:childTnLst>
                                </p:cTn>
                              </p:par>
                            </p:childTnLst>
                          </p:cTn>
                        </p:par>
                        <p:par>
                          <p:cTn id="44" fill="hold">
                            <p:stCondLst>
                              <p:cond delay="5450"/>
                            </p:stCondLst>
                            <p:childTnLst>
                              <p:par>
                                <p:cTn id="45" presetID="4" presetClass="entr" presetSubtype="32" fill="hold" grpId="0" nodeType="afterEffect">
                                  <p:stCondLst>
                                    <p:cond delay="50"/>
                                  </p:stCondLst>
                                  <p:childTnLst>
                                    <p:set>
                                      <p:cBhvr>
                                        <p:cTn id="46" dur="1" fill="hold">
                                          <p:stCondLst>
                                            <p:cond delay="0"/>
                                          </p:stCondLst>
                                        </p:cTn>
                                        <p:tgtEl>
                                          <p:spTgt spid="6"/>
                                        </p:tgtEl>
                                        <p:attrNameLst>
                                          <p:attrName>style.visibility</p:attrName>
                                        </p:attrNameLst>
                                      </p:cBhvr>
                                      <p:to>
                                        <p:strVal val="visible"/>
                                      </p:to>
                                    </p:set>
                                    <p:animEffect transition="in" filter="box(out)">
                                      <p:cBhvr>
                                        <p:cTn id="47" dur="500"/>
                                        <p:tgtEl>
                                          <p:spTgt spid="6"/>
                                        </p:tgtEl>
                                      </p:cBhvr>
                                    </p:animEffect>
                                  </p:childTnLst>
                                </p:cTn>
                              </p:par>
                            </p:childTnLst>
                          </p:cTn>
                        </p:par>
                        <p:par>
                          <p:cTn id="48" fill="hold">
                            <p:stCondLst>
                              <p:cond delay="6000"/>
                            </p:stCondLst>
                            <p:childTnLst>
                              <p:par>
                                <p:cTn id="49" presetID="4" presetClass="entr" presetSubtype="32" fill="hold" grpId="0" nodeType="afterEffect">
                                  <p:stCondLst>
                                    <p:cond delay="50"/>
                                  </p:stCondLst>
                                  <p:childTnLst>
                                    <p:set>
                                      <p:cBhvr>
                                        <p:cTn id="50" dur="1" fill="hold">
                                          <p:stCondLst>
                                            <p:cond delay="0"/>
                                          </p:stCondLst>
                                        </p:cTn>
                                        <p:tgtEl>
                                          <p:spTgt spid="7"/>
                                        </p:tgtEl>
                                        <p:attrNameLst>
                                          <p:attrName>style.visibility</p:attrName>
                                        </p:attrNameLst>
                                      </p:cBhvr>
                                      <p:to>
                                        <p:strVal val="visible"/>
                                      </p:to>
                                    </p:set>
                                    <p:animEffect transition="in" filter="box(out)">
                                      <p:cBhvr>
                                        <p:cTn id="51" dur="500"/>
                                        <p:tgtEl>
                                          <p:spTgt spid="7"/>
                                        </p:tgtEl>
                                      </p:cBhvr>
                                    </p:animEffect>
                                  </p:childTnLst>
                                </p:cTn>
                              </p:par>
                            </p:childTnLst>
                          </p:cTn>
                        </p:par>
                        <p:par>
                          <p:cTn id="52" fill="hold">
                            <p:stCondLst>
                              <p:cond delay="6550"/>
                            </p:stCondLst>
                            <p:childTnLst>
                              <p:par>
                                <p:cTn id="53" presetID="4" presetClass="entr" presetSubtype="32" fill="hold" grpId="0" nodeType="afterEffect">
                                  <p:stCondLst>
                                    <p:cond delay="50"/>
                                  </p:stCondLst>
                                  <p:childTnLst>
                                    <p:set>
                                      <p:cBhvr>
                                        <p:cTn id="54" dur="1" fill="hold">
                                          <p:stCondLst>
                                            <p:cond delay="0"/>
                                          </p:stCondLst>
                                        </p:cTn>
                                        <p:tgtEl>
                                          <p:spTgt spid="2"/>
                                        </p:tgtEl>
                                        <p:attrNameLst>
                                          <p:attrName>style.visibility</p:attrName>
                                        </p:attrNameLst>
                                      </p:cBhvr>
                                      <p:to>
                                        <p:strVal val="visible"/>
                                      </p:to>
                                    </p:set>
                                    <p:animEffect transition="in" filter="box(out)">
                                      <p:cBhvr>
                                        <p:cTn id="55" dur="500"/>
                                        <p:tgtEl>
                                          <p:spTgt spid="2"/>
                                        </p:tgtEl>
                                      </p:cBhvr>
                                    </p:animEffect>
                                  </p:childTnLst>
                                </p:cTn>
                              </p:par>
                            </p:childTnLst>
                          </p:cTn>
                        </p:par>
                        <p:par>
                          <p:cTn id="56" fill="hold">
                            <p:stCondLst>
                              <p:cond delay="7100"/>
                            </p:stCondLst>
                            <p:childTnLst>
                              <p:par>
                                <p:cTn id="57" presetID="4" presetClass="entr" presetSubtype="32" fill="hold" nodeType="afterEffect">
                                  <p:stCondLst>
                                    <p:cond delay="50"/>
                                  </p:stCondLst>
                                  <p:childTnLst>
                                    <p:set>
                                      <p:cBhvr>
                                        <p:cTn id="58" dur="1" fill="hold">
                                          <p:stCondLst>
                                            <p:cond delay="0"/>
                                          </p:stCondLst>
                                        </p:cTn>
                                        <p:tgtEl>
                                          <p:spTgt spid="69644"/>
                                        </p:tgtEl>
                                        <p:attrNameLst>
                                          <p:attrName>style.visibility</p:attrName>
                                        </p:attrNameLst>
                                      </p:cBhvr>
                                      <p:to>
                                        <p:strVal val="visible"/>
                                      </p:to>
                                    </p:set>
                                    <p:animEffect transition="in" filter="box(out)">
                                      <p:cBhvr>
                                        <p:cTn id="59" dur="500"/>
                                        <p:tgtEl>
                                          <p:spTgt spid="69644"/>
                                        </p:tgtEl>
                                      </p:cBhvr>
                                    </p:animEffect>
                                  </p:childTnLst>
                                </p:cTn>
                              </p:par>
                            </p:childTnLst>
                          </p:cTn>
                        </p:par>
                        <p:par>
                          <p:cTn id="60" fill="hold">
                            <p:stCondLst>
                              <p:cond delay="7650"/>
                            </p:stCondLst>
                            <p:childTnLst>
                              <p:par>
                                <p:cTn id="61" presetID="4" presetClass="entr" presetSubtype="32" fill="hold" nodeType="afterEffect">
                                  <p:stCondLst>
                                    <p:cond delay="50"/>
                                  </p:stCondLst>
                                  <p:childTnLst>
                                    <p:set>
                                      <p:cBhvr>
                                        <p:cTn id="62" dur="1" fill="hold">
                                          <p:stCondLst>
                                            <p:cond delay="0"/>
                                          </p:stCondLst>
                                        </p:cTn>
                                        <p:tgtEl>
                                          <p:spTgt spid="69646"/>
                                        </p:tgtEl>
                                        <p:attrNameLst>
                                          <p:attrName>style.visibility</p:attrName>
                                        </p:attrNameLst>
                                      </p:cBhvr>
                                      <p:to>
                                        <p:strVal val="visible"/>
                                      </p:to>
                                    </p:set>
                                    <p:animEffect transition="in" filter="box(out)">
                                      <p:cBhvr>
                                        <p:cTn id="63" dur="500"/>
                                        <p:tgtEl>
                                          <p:spTgt spid="69646"/>
                                        </p:tgtEl>
                                      </p:cBhvr>
                                    </p:animEffect>
                                  </p:childTnLst>
                                </p:cTn>
                              </p:par>
                            </p:childTnLst>
                          </p:cTn>
                        </p:par>
                        <p:par>
                          <p:cTn id="64" fill="hold">
                            <p:stCondLst>
                              <p:cond delay="8200"/>
                            </p:stCondLst>
                            <p:childTnLst>
                              <p:par>
                                <p:cTn id="65" presetID="4" presetClass="entr" presetSubtype="32" fill="hold" nodeType="afterEffect">
                                  <p:stCondLst>
                                    <p:cond delay="50"/>
                                  </p:stCondLst>
                                  <p:childTnLst>
                                    <p:set>
                                      <p:cBhvr>
                                        <p:cTn id="66" dur="1" fill="hold">
                                          <p:stCondLst>
                                            <p:cond delay="0"/>
                                          </p:stCondLst>
                                        </p:cTn>
                                        <p:tgtEl>
                                          <p:spTgt spid="69648"/>
                                        </p:tgtEl>
                                        <p:attrNameLst>
                                          <p:attrName>style.visibility</p:attrName>
                                        </p:attrNameLst>
                                      </p:cBhvr>
                                      <p:to>
                                        <p:strVal val="visible"/>
                                      </p:to>
                                    </p:set>
                                    <p:animEffect transition="in" filter="box(out)">
                                      <p:cBhvr>
                                        <p:cTn id="67" dur="500"/>
                                        <p:tgtEl>
                                          <p:spTgt spid="69648"/>
                                        </p:tgtEl>
                                      </p:cBhvr>
                                    </p:animEffect>
                                  </p:childTnLst>
                                </p:cTn>
                              </p:par>
                            </p:childTnLst>
                          </p:cTn>
                        </p:par>
                        <p:par>
                          <p:cTn id="68" fill="hold">
                            <p:stCondLst>
                              <p:cond delay="8750"/>
                            </p:stCondLst>
                            <p:childTnLst>
                              <p:par>
                                <p:cTn id="69" presetID="4" presetClass="entr" presetSubtype="32" fill="hold" nodeType="afterEffect">
                                  <p:stCondLst>
                                    <p:cond delay="50"/>
                                  </p:stCondLst>
                                  <p:childTnLst>
                                    <p:set>
                                      <p:cBhvr>
                                        <p:cTn id="70" dur="1" fill="hold">
                                          <p:stCondLst>
                                            <p:cond delay="0"/>
                                          </p:stCondLst>
                                        </p:cTn>
                                        <p:tgtEl>
                                          <p:spTgt spid="69650"/>
                                        </p:tgtEl>
                                        <p:attrNameLst>
                                          <p:attrName>style.visibility</p:attrName>
                                        </p:attrNameLst>
                                      </p:cBhvr>
                                      <p:to>
                                        <p:strVal val="visible"/>
                                      </p:to>
                                    </p:set>
                                    <p:animEffect transition="in" filter="box(out)">
                                      <p:cBhvr>
                                        <p:cTn id="71" dur="500"/>
                                        <p:tgtEl>
                                          <p:spTgt spid="69650"/>
                                        </p:tgtEl>
                                      </p:cBhvr>
                                    </p:animEffect>
                                  </p:childTnLst>
                                </p:cTn>
                              </p:par>
                            </p:childTnLst>
                          </p:cTn>
                        </p:par>
                        <p:par>
                          <p:cTn id="72" fill="hold">
                            <p:stCondLst>
                              <p:cond delay="9300"/>
                            </p:stCondLst>
                            <p:childTnLst>
                              <p:par>
                                <p:cTn id="73" presetID="4" presetClass="entr" presetSubtype="32" fill="hold" nodeType="afterEffect">
                                  <p:stCondLst>
                                    <p:cond delay="50"/>
                                  </p:stCondLst>
                                  <p:childTnLst>
                                    <p:set>
                                      <p:cBhvr>
                                        <p:cTn id="74" dur="1" fill="hold">
                                          <p:stCondLst>
                                            <p:cond delay="0"/>
                                          </p:stCondLst>
                                        </p:cTn>
                                        <p:tgtEl>
                                          <p:spTgt spid="69652"/>
                                        </p:tgtEl>
                                        <p:attrNameLst>
                                          <p:attrName>style.visibility</p:attrName>
                                        </p:attrNameLst>
                                      </p:cBhvr>
                                      <p:to>
                                        <p:strVal val="visible"/>
                                      </p:to>
                                    </p:set>
                                    <p:animEffect transition="in" filter="box(out)">
                                      <p:cBhvr>
                                        <p:cTn id="75" dur="500"/>
                                        <p:tgtEl>
                                          <p:spTgt spid="69652"/>
                                        </p:tgtEl>
                                      </p:cBhvr>
                                    </p:animEffect>
                                  </p:childTnLst>
                                </p:cTn>
                              </p:par>
                            </p:childTnLst>
                          </p:cTn>
                        </p:par>
                        <p:par>
                          <p:cTn id="76" fill="hold">
                            <p:stCondLst>
                              <p:cond delay="9850"/>
                            </p:stCondLst>
                            <p:childTnLst>
                              <p:par>
                                <p:cTn id="77" presetID="4" presetClass="entr" presetSubtype="32" fill="hold" nodeType="afterEffect">
                                  <p:stCondLst>
                                    <p:cond delay="50"/>
                                  </p:stCondLst>
                                  <p:childTnLst>
                                    <p:set>
                                      <p:cBhvr>
                                        <p:cTn id="78" dur="1" fill="hold">
                                          <p:stCondLst>
                                            <p:cond delay="0"/>
                                          </p:stCondLst>
                                        </p:cTn>
                                        <p:tgtEl>
                                          <p:spTgt spid="69654"/>
                                        </p:tgtEl>
                                        <p:attrNameLst>
                                          <p:attrName>style.visibility</p:attrName>
                                        </p:attrNameLst>
                                      </p:cBhvr>
                                      <p:to>
                                        <p:strVal val="visible"/>
                                      </p:to>
                                    </p:set>
                                    <p:animEffect transition="in" filter="box(out)">
                                      <p:cBhvr>
                                        <p:cTn id="79" dur="500"/>
                                        <p:tgtEl>
                                          <p:spTgt spid="69654"/>
                                        </p:tgtEl>
                                      </p:cBhvr>
                                    </p:animEffect>
                                  </p:childTnLst>
                                </p:cTn>
                              </p:par>
                            </p:childTnLst>
                          </p:cTn>
                        </p:par>
                        <p:par>
                          <p:cTn id="80" fill="hold">
                            <p:stCondLst>
                              <p:cond delay="10400"/>
                            </p:stCondLst>
                            <p:childTnLst>
                              <p:par>
                                <p:cTn id="81" presetID="4" presetClass="entr" presetSubtype="32" fill="hold" grpId="0" nodeType="afterEffect">
                                  <p:stCondLst>
                                    <p:cond delay="50"/>
                                  </p:stCondLst>
                                  <p:childTnLst>
                                    <p:set>
                                      <p:cBhvr>
                                        <p:cTn id="82" dur="1" fill="hold">
                                          <p:stCondLst>
                                            <p:cond delay="0"/>
                                          </p:stCondLst>
                                        </p:cTn>
                                        <p:tgtEl>
                                          <p:spTgt spid="69655"/>
                                        </p:tgtEl>
                                        <p:attrNameLst>
                                          <p:attrName>style.visibility</p:attrName>
                                        </p:attrNameLst>
                                      </p:cBhvr>
                                      <p:to>
                                        <p:strVal val="visible"/>
                                      </p:to>
                                    </p:set>
                                    <p:animEffect transition="in" filter="box(out)">
                                      <p:cBhvr>
                                        <p:cTn id="83" dur="500"/>
                                        <p:tgtEl>
                                          <p:spTgt spid="69655"/>
                                        </p:tgtEl>
                                      </p:cBhvr>
                                    </p:animEffect>
                                  </p:childTnLst>
                                </p:cTn>
                              </p:par>
                            </p:childTnLst>
                          </p:cTn>
                        </p:par>
                        <p:par>
                          <p:cTn id="84" fill="hold">
                            <p:stCondLst>
                              <p:cond delay="10950"/>
                            </p:stCondLst>
                            <p:childTnLst>
                              <p:par>
                                <p:cTn id="85" presetID="4" presetClass="entr" presetSubtype="32" fill="hold" grpId="0" nodeType="afterEffect">
                                  <p:stCondLst>
                                    <p:cond delay="50"/>
                                  </p:stCondLst>
                                  <p:childTnLst>
                                    <p:set>
                                      <p:cBhvr>
                                        <p:cTn id="86" dur="1" fill="hold">
                                          <p:stCondLst>
                                            <p:cond delay="0"/>
                                          </p:stCondLst>
                                        </p:cTn>
                                        <p:tgtEl>
                                          <p:spTgt spid="69656"/>
                                        </p:tgtEl>
                                        <p:attrNameLst>
                                          <p:attrName>style.visibility</p:attrName>
                                        </p:attrNameLst>
                                      </p:cBhvr>
                                      <p:to>
                                        <p:strVal val="visible"/>
                                      </p:to>
                                    </p:set>
                                    <p:animEffect transition="in" filter="box(out)">
                                      <p:cBhvr>
                                        <p:cTn id="87" dur="500"/>
                                        <p:tgtEl>
                                          <p:spTgt spid="69656"/>
                                        </p:tgtEl>
                                      </p:cBhvr>
                                    </p:animEffect>
                                  </p:childTnLst>
                                </p:cTn>
                              </p:par>
                            </p:childTnLst>
                          </p:cTn>
                        </p:par>
                        <p:par>
                          <p:cTn id="88" fill="hold">
                            <p:stCondLst>
                              <p:cond delay="11500"/>
                            </p:stCondLst>
                            <p:childTnLst>
                              <p:par>
                                <p:cTn id="89" presetID="4" presetClass="entr" presetSubtype="32" fill="hold" grpId="0" nodeType="afterEffect">
                                  <p:stCondLst>
                                    <p:cond delay="50"/>
                                  </p:stCondLst>
                                  <p:childTnLst>
                                    <p:set>
                                      <p:cBhvr>
                                        <p:cTn id="90" dur="1" fill="hold">
                                          <p:stCondLst>
                                            <p:cond delay="0"/>
                                          </p:stCondLst>
                                        </p:cTn>
                                        <p:tgtEl>
                                          <p:spTgt spid="69657"/>
                                        </p:tgtEl>
                                        <p:attrNameLst>
                                          <p:attrName>style.visibility</p:attrName>
                                        </p:attrNameLst>
                                      </p:cBhvr>
                                      <p:to>
                                        <p:strVal val="visible"/>
                                      </p:to>
                                    </p:set>
                                    <p:animEffect transition="in" filter="box(out)">
                                      <p:cBhvr>
                                        <p:cTn id="91" dur="500"/>
                                        <p:tgtEl>
                                          <p:spTgt spid="69657"/>
                                        </p:tgtEl>
                                      </p:cBhvr>
                                    </p:animEffect>
                                  </p:childTnLst>
                                </p:cTn>
                              </p:par>
                            </p:childTnLst>
                          </p:cTn>
                        </p:par>
                        <p:par>
                          <p:cTn id="92" fill="hold">
                            <p:stCondLst>
                              <p:cond delay="12050"/>
                            </p:stCondLst>
                            <p:childTnLst>
                              <p:par>
                                <p:cTn id="93" presetID="4" presetClass="entr" presetSubtype="32" fill="hold" grpId="0" nodeType="afterEffect">
                                  <p:stCondLst>
                                    <p:cond delay="50"/>
                                  </p:stCondLst>
                                  <p:childTnLst>
                                    <p:set>
                                      <p:cBhvr>
                                        <p:cTn id="94" dur="1" fill="hold">
                                          <p:stCondLst>
                                            <p:cond delay="0"/>
                                          </p:stCondLst>
                                        </p:cTn>
                                        <p:tgtEl>
                                          <p:spTgt spid="69658"/>
                                        </p:tgtEl>
                                        <p:attrNameLst>
                                          <p:attrName>style.visibility</p:attrName>
                                        </p:attrNameLst>
                                      </p:cBhvr>
                                      <p:to>
                                        <p:strVal val="visible"/>
                                      </p:to>
                                    </p:set>
                                    <p:animEffect transition="in" filter="box(out)">
                                      <p:cBhvr>
                                        <p:cTn id="95" dur="500"/>
                                        <p:tgtEl>
                                          <p:spTgt spid="69658"/>
                                        </p:tgtEl>
                                      </p:cBhvr>
                                    </p:animEffect>
                                  </p:childTnLst>
                                </p:cTn>
                              </p:par>
                            </p:childTnLst>
                          </p:cTn>
                        </p:par>
                        <p:par>
                          <p:cTn id="96" fill="hold">
                            <p:stCondLst>
                              <p:cond delay="12600"/>
                            </p:stCondLst>
                            <p:childTnLst>
                              <p:par>
                                <p:cTn id="97" presetID="4" presetClass="entr" presetSubtype="32" fill="hold" grpId="0" nodeType="afterEffect">
                                  <p:stCondLst>
                                    <p:cond delay="50"/>
                                  </p:stCondLst>
                                  <p:childTnLst>
                                    <p:set>
                                      <p:cBhvr>
                                        <p:cTn id="98" dur="1" fill="hold">
                                          <p:stCondLst>
                                            <p:cond delay="0"/>
                                          </p:stCondLst>
                                        </p:cTn>
                                        <p:tgtEl>
                                          <p:spTgt spid="69659"/>
                                        </p:tgtEl>
                                        <p:attrNameLst>
                                          <p:attrName>style.visibility</p:attrName>
                                        </p:attrNameLst>
                                      </p:cBhvr>
                                      <p:to>
                                        <p:strVal val="visible"/>
                                      </p:to>
                                    </p:set>
                                    <p:animEffect transition="in" filter="box(out)">
                                      <p:cBhvr>
                                        <p:cTn id="99" dur="500"/>
                                        <p:tgtEl>
                                          <p:spTgt spid="69659"/>
                                        </p:tgtEl>
                                      </p:cBhvr>
                                    </p:animEffect>
                                  </p:childTnLst>
                                </p:cTn>
                              </p:par>
                            </p:childTnLst>
                          </p:cTn>
                        </p:par>
                        <p:par>
                          <p:cTn id="100" fill="hold">
                            <p:stCondLst>
                              <p:cond delay="13150"/>
                            </p:stCondLst>
                            <p:childTnLst>
                              <p:par>
                                <p:cTn id="101" presetID="4" presetClass="entr" presetSubtype="32" fill="hold" grpId="0" nodeType="afterEffect">
                                  <p:stCondLst>
                                    <p:cond delay="50"/>
                                  </p:stCondLst>
                                  <p:childTnLst>
                                    <p:set>
                                      <p:cBhvr>
                                        <p:cTn id="102" dur="1" fill="hold">
                                          <p:stCondLst>
                                            <p:cond delay="0"/>
                                          </p:stCondLst>
                                        </p:cTn>
                                        <p:tgtEl>
                                          <p:spTgt spid="69660"/>
                                        </p:tgtEl>
                                        <p:attrNameLst>
                                          <p:attrName>style.visibility</p:attrName>
                                        </p:attrNameLst>
                                      </p:cBhvr>
                                      <p:to>
                                        <p:strVal val="visible"/>
                                      </p:to>
                                    </p:set>
                                    <p:animEffect transition="in" filter="box(out)">
                                      <p:cBhvr>
                                        <p:cTn id="103" dur="500"/>
                                        <p:tgtEl>
                                          <p:spTgt spid="69660"/>
                                        </p:tgtEl>
                                      </p:cBhvr>
                                    </p:animEffect>
                                  </p:childTnLst>
                                </p:cTn>
                              </p:par>
                            </p:childTnLst>
                          </p:cTn>
                        </p:par>
                        <p:par>
                          <p:cTn id="104" fill="hold">
                            <p:stCondLst>
                              <p:cond delay="13700"/>
                            </p:stCondLst>
                            <p:childTnLst>
                              <p:par>
                                <p:cTn id="105" presetID="2" presetClass="entr" presetSubtype="4" fill="hold" grpId="0" nodeType="afterEffect">
                                  <p:stCondLst>
                                    <p:cond delay="100"/>
                                  </p:stCondLst>
                                  <p:childTnLst>
                                    <p:set>
                                      <p:cBhvr>
                                        <p:cTn id="106" dur="1" fill="hold">
                                          <p:stCondLst>
                                            <p:cond delay="0"/>
                                          </p:stCondLst>
                                        </p:cTn>
                                        <p:tgtEl>
                                          <p:spTgt spid="69662"/>
                                        </p:tgtEl>
                                        <p:attrNameLst>
                                          <p:attrName>style.visibility</p:attrName>
                                        </p:attrNameLst>
                                      </p:cBhvr>
                                      <p:to>
                                        <p:strVal val="visible"/>
                                      </p:to>
                                    </p:set>
                                    <p:anim calcmode="lin" valueType="num">
                                      <p:cBhvr additive="base">
                                        <p:cTn id="107" dur="500" fill="hold"/>
                                        <p:tgtEl>
                                          <p:spTgt spid="69662"/>
                                        </p:tgtEl>
                                        <p:attrNameLst>
                                          <p:attrName>ppt_x</p:attrName>
                                        </p:attrNameLst>
                                      </p:cBhvr>
                                      <p:tavLst>
                                        <p:tav tm="0">
                                          <p:val>
                                            <p:strVal val="#ppt_x"/>
                                          </p:val>
                                        </p:tav>
                                        <p:tav tm="100000">
                                          <p:val>
                                            <p:strVal val="#ppt_x"/>
                                          </p:val>
                                        </p:tav>
                                      </p:tavLst>
                                    </p:anim>
                                    <p:anim calcmode="lin" valueType="num">
                                      <p:cBhvr additive="base">
                                        <p:cTn id="108" dur="500" fill="hold"/>
                                        <p:tgtEl>
                                          <p:spTgt spid="69662"/>
                                        </p:tgtEl>
                                        <p:attrNameLst>
                                          <p:attrName>ppt_y</p:attrName>
                                        </p:attrNameLst>
                                      </p:cBhvr>
                                      <p:tavLst>
                                        <p:tav tm="0">
                                          <p:val>
                                            <p:strVal val="1+#ppt_h/2"/>
                                          </p:val>
                                        </p:tav>
                                        <p:tav tm="100000">
                                          <p:val>
                                            <p:strVal val="#ppt_y"/>
                                          </p:val>
                                        </p:tav>
                                      </p:tavLst>
                                    </p:anim>
                                  </p:childTnLst>
                                </p:cTn>
                              </p:par>
                            </p:childTnLst>
                          </p:cTn>
                        </p:par>
                        <p:par>
                          <p:cTn id="109" fill="hold">
                            <p:stCondLst>
                              <p:cond delay="14300"/>
                            </p:stCondLst>
                            <p:childTnLst>
                              <p:par>
                                <p:cTn id="110" presetID="2" presetClass="entr" presetSubtype="2" fill="hold" grpId="0" nodeType="afterEffect">
                                  <p:stCondLst>
                                    <p:cond delay="0"/>
                                  </p:stCondLst>
                                  <p:childTnLst>
                                    <p:set>
                                      <p:cBhvr>
                                        <p:cTn id="111" dur="1" fill="hold">
                                          <p:stCondLst>
                                            <p:cond delay="0"/>
                                          </p:stCondLst>
                                        </p:cTn>
                                        <p:tgtEl>
                                          <p:spTgt spid="69661"/>
                                        </p:tgtEl>
                                        <p:attrNameLst>
                                          <p:attrName>style.visibility</p:attrName>
                                        </p:attrNameLst>
                                      </p:cBhvr>
                                      <p:to>
                                        <p:strVal val="visible"/>
                                      </p:to>
                                    </p:set>
                                    <p:anim calcmode="lin" valueType="num">
                                      <p:cBhvr additive="base">
                                        <p:cTn id="112" dur="500" fill="hold"/>
                                        <p:tgtEl>
                                          <p:spTgt spid="69661"/>
                                        </p:tgtEl>
                                        <p:attrNameLst>
                                          <p:attrName>ppt_x</p:attrName>
                                        </p:attrNameLst>
                                      </p:cBhvr>
                                      <p:tavLst>
                                        <p:tav tm="0">
                                          <p:val>
                                            <p:strVal val="1+#ppt_w/2"/>
                                          </p:val>
                                        </p:tav>
                                        <p:tav tm="100000">
                                          <p:val>
                                            <p:strVal val="#ppt_x"/>
                                          </p:val>
                                        </p:tav>
                                      </p:tavLst>
                                    </p:anim>
                                    <p:anim calcmode="lin" valueType="num">
                                      <p:cBhvr additive="base">
                                        <p:cTn id="113" dur="500" fill="hold"/>
                                        <p:tgtEl>
                                          <p:spTgt spid="69661"/>
                                        </p:tgtEl>
                                        <p:attrNameLst>
                                          <p:attrName>ppt_y</p:attrName>
                                        </p:attrNameLst>
                                      </p:cBhvr>
                                      <p:tavLst>
                                        <p:tav tm="0">
                                          <p:val>
                                            <p:strVal val="#ppt_y"/>
                                          </p:val>
                                        </p:tav>
                                        <p:tav tm="100000">
                                          <p:val>
                                            <p:strVal val="#ppt_y"/>
                                          </p:val>
                                        </p:tav>
                                      </p:tavLst>
                                    </p:anim>
                                  </p:childTnLst>
                                </p:cTn>
                              </p:par>
                            </p:childTnLst>
                          </p:cTn>
                        </p:par>
                        <p:par>
                          <p:cTn id="114" fill="hold">
                            <p:stCondLst>
                              <p:cond delay="14800"/>
                            </p:stCondLst>
                            <p:childTnLst>
                              <p:par>
                                <p:cTn id="115" presetID="2" presetClass="entr" presetSubtype="4" fill="hold" grpId="0" nodeType="afterEffect">
                                  <p:stCondLst>
                                    <p:cond delay="100"/>
                                  </p:stCondLst>
                                  <p:childTnLst>
                                    <p:set>
                                      <p:cBhvr>
                                        <p:cTn id="116" dur="1" fill="hold">
                                          <p:stCondLst>
                                            <p:cond delay="0"/>
                                          </p:stCondLst>
                                        </p:cTn>
                                        <p:tgtEl>
                                          <p:spTgt spid="69664"/>
                                        </p:tgtEl>
                                        <p:attrNameLst>
                                          <p:attrName>style.visibility</p:attrName>
                                        </p:attrNameLst>
                                      </p:cBhvr>
                                      <p:to>
                                        <p:strVal val="visible"/>
                                      </p:to>
                                    </p:set>
                                    <p:anim calcmode="lin" valueType="num">
                                      <p:cBhvr additive="base">
                                        <p:cTn id="117" dur="500" fill="hold"/>
                                        <p:tgtEl>
                                          <p:spTgt spid="69664"/>
                                        </p:tgtEl>
                                        <p:attrNameLst>
                                          <p:attrName>ppt_x</p:attrName>
                                        </p:attrNameLst>
                                      </p:cBhvr>
                                      <p:tavLst>
                                        <p:tav tm="0">
                                          <p:val>
                                            <p:strVal val="#ppt_x"/>
                                          </p:val>
                                        </p:tav>
                                        <p:tav tm="100000">
                                          <p:val>
                                            <p:strVal val="#ppt_x"/>
                                          </p:val>
                                        </p:tav>
                                      </p:tavLst>
                                    </p:anim>
                                    <p:anim calcmode="lin" valueType="num">
                                      <p:cBhvr additive="base">
                                        <p:cTn id="118" dur="500" fill="hold"/>
                                        <p:tgtEl>
                                          <p:spTgt spid="69664"/>
                                        </p:tgtEl>
                                        <p:attrNameLst>
                                          <p:attrName>ppt_y</p:attrName>
                                        </p:attrNameLst>
                                      </p:cBhvr>
                                      <p:tavLst>
                                        <p:tav tm="0">
                                          <p:val>
                                            <p:strVal val="1+#ppt_h/2"/>
                                          </p:val>
                                        </p:tav>
                                        <p:tav tm="100000">
                                          <p:val>
                                            <p:strVal val="#ppt_y"/>
                                          </p:val>
                                        </p:tav>
                                      </p:tavLst>
                                    </p:anim>
                                  </p:childTnLst>
                                </p:cTn>
                              </p:par>
                            </p:childTnLst>
                          </p:cTn>
                        </p:par>
                        <p:par>
                          <p:cTn id="119" fill="hold">
                            <p:stCondLst>
                              <p:cond delay="15400"/>
                            </p:stCondLst>
                            <p:childTnLst>
                              <p:par>
                                <p:cTn id="120" presetID="2" presetClass="entr" presetSubtype="2" fill="hold" grpId="0" nodeType="afterEffect">
                                  <p:stCondLst>
                                    <p:cond delay="0"/>
                                  </p:stCondLst>
                                  <p:childTnLst>
                                    <p:set>
                                      <p:cBhvr>
                                        <p:cTn id="121" dur="1" fill="hold">
                                          <p:stCondLst>
                                            <p:cond delay="0"/>
                                          </p:stCondLst>
                                        </p:cTn>
                                        <p:tgtEl>
                                          <p:spTgt spid="69663"/>
                                        </p:tgtEl>
                                        <p:attrNameLst>
                                          <p:attrName>style.visibility</p:attrName>
                                        </p:attrNameLst>
                                      </p:cBhvr>
                                      <p:to>
                                        <p:strVal val="visible"/>
                                      </p:to>
                                    </p:set>
                                    <p:anim calcmode="lin" valueType="num">
                                      <p:cBhvr additive="base">
                                        <p:cTn id="122" dur="500" fill="hold"/>
                                        <p:tgtEl>
                                          <p:spTgt spid="69663"/>
                                        </p:tgtEl>
                                        <p:attrNameLst>
                                          <p:attrName>ppt_x</p:attrName>
                                        </p:attrNameLst>
                                      </p:cBhvr>
                                      <p:tavLst>
                                        <p:tav tm="0">
                                          <p:val>
                                            <p:strVal val="1+#ppt_w/2"/>
                                          </p:val>
                                        </p:tav>
                                        <p:tav tm="100000">
                                          <p:val>
                                            <p:strVal val="#ppt_x"/>
                                          </p:val>
                                        </p:tav>
                                      </p:tavLst>
                                    </p:anim>
                                    <p:anim calcmode="lin" valueType="num">
                                      <p:cBhvr additive="base">
                                        <p:cTn id="123" dur="500" fill="hold"/>
                                        <p:tgtEl>
                                          <p:spTgt spid="69663"/>
                                        </p:tgtEl>
                                        <p:attrNameLst>
                                          <p:attrName>ppt_y</p:attrName>
                                        </p:attrNameLst>
                                      </p:cBhvr>
                                      <p:tavLst>
                                        <p:tav tm="0">
                                          <p:val>
                                            <p:strVal val="#ppt_y"/>
                                          </p:val>
                                        </p:tav>
                                        <p:tav tm="100000">
                                          <p:val>
                                            <p:strVal val="#ppt_y"/>
                                          </p:val>
                                        </p:tav>
                                      </p:tavLst>
                                    </p:anim>
                                  </p:childTnLst>
                                </p:cTn>
                              </p:par>
                            </p:childTnLst>
                          </p:cTn>
                        </p:par>
                        <p:par>
                          <p:cTn id="124" fill="hold">
                            <p:stCondLst>
                              <p:cond delay="15900"/>
                            </p:stCondLst>
                            <p:childTnLst>
                              <p:par>
                                <p:cTn id="125" presetID="2" presetClass="entr" presetSubtype="4" fill="hold" grpId="0" nodeType="afterEffect">
                                  <p:stCondLst>
                                    <p:cond delay="100"/>
                                  </p:stCondLst>
                                  <p:childTnLst>
                                    <p:set>
                                      <p:cBhvr>
                                        <p:cTn id="126" dur="1" fill="hold">
                                          <p:stCondLst>
                                            <p:cond delay="0"/>
                                          </p:stCondLst>
                                        </p:cTn>
                                        <p:tgtEl>
                                          <p:spTgt spid="69666"/>
                                        </p:tgtEl>
                                        <p:attrNameLst>
                                          <p:attrName>style.visibility</p:attrName>
                                        </p:attrNameLst>
                                      </p:cBhvr>
                                      <p:to>
                                        <p:strVal val="visible"/>
                                      </p:to>
                                    </p:set>
                                    <p:anim calcmode="lin" valueType="num">
                                      <p:cBhvr additive="base">
                                        <p:cTn id="127" dur="500" fill="hold"/>
                                        <p:tgtEl>
                                          <p:spTgt spid="69666"/>
                                        </p:tgtEl>
                                        <p:attrNameLst>
                                          <p:attrName>ppt_x</p:attrName>
                                        </p:attrNameLst>
                                      </p:cBhvr>
                                      <p:tavLst>
                                        <p:tav tm="0">
                                          <p:val>
                                            <p:strVal val="#ppt_x"/>
                                          </p:val>
                                        </p:tav>
                                        <p:tav tm="100000">
                                          <p:val>
                                            <p:strVal val="#ppt_x"/>
                                          </p:val>
                                        </p:tav>
                                      </p:tavLst>
                                    </p:anim>
                                    <p:anim calcmode="lin" valueType="num">
                                      <p:cBhvr additive="base">
                                        <p:cTn id="128" dur="500" fill="hold"/>
                                        <p:tgtEl>
                                          <p:spTgt spid="69666"/>
                                        </p:tgtEl>
                                        <p:attrNameLst>
                                          <p:attrName>ppt_y</p:attrName>
                                        </p:attrNameLst>
                                      </p:cBhvr>
                                      <p:tavLst>
                                        <p:tav tm="0">
                                          <p:val>
                                            <p:strVal val="1+#ppt_h/2"/>
                                          </p:val>
                                        </p:tav>
                                        <p:tav tm="100000">
                                          <p:val>
                                            <p:strVal val="#ppt_y"/>
                                          </p:val>
                                        </p:tav>
                                      </p:tavLst>
                                    </p:anim>
                                  </p:childTnLst>
                                </p:cTn>
                              </p:par>
                            </p:childTnLst>
                          </p:cTn>
                        </p:par>
                        <p:par>
                          <p:cTn id="129" fill="hold">
                            <p:stCondLst>
                              <p:cond delay="16500"/>
                            </p:stCondLst>
                            <p:childTnLst>
                              <p:par>
                                <p:cTn id="130" presetID="2" presetClass="entr" presetSubtype="2" fill="hold" grpId="0" nodeType="afterEffect">
                                  <p:stCondLst>
                                    <p:cond delay="0"/>
                                  </p:stCondLst>
                                  <p:childTnLst>
                                    <p:set>
                                      <p:cBhvr>
                                        <p:cTn id="131" dur="1" fill="hold">
                                          <p:stCondLst>
                                            <p:cond delay="0"/>
                                          </p:stCondLst>
                                        </p:cTn>
                                        <p:tgtEl>
                                          <p:spTgt spid="69665"/>
                                        </p:tgtEl>
                                        <p:attrNameLst>
                                          <p:attrName>style.visibility</p:attrName>
                                        </p:attrNameLst>
                                      </p:cBhvr>
                                      <p:to>
                                        <p:strVal val="visible"/>
                                      </p:to>
                                    </p:set>
                                    <p:anim calcmode="lin" valueType="num">
                                      <p:cBhvr additive="base">
                                        <p:cTn id="132" dur="500" fill="hold"/>
                                        <p:tgtEl>
                                          <p:spTgt spid="69665"/>
                                        </p:tgtEl>
                                        <p:attrNameLst>
                                          <p:attrName>ppt_x</p:attrName>
                                        </p:attrNameLst>
                                      </p:cBhvr>
                                      <p:tavLst>
                                        <p:tav tm="0">
                                          <p:val>
                                            <p:strVal val="1+#ppt_w/2"/>
                                          </p:val>
                                        </p:tav>
                                        <p:tav tm="100000">
                                          <p:val>
                                            <p:strVal val="#ppt_x"/>
                                          </p:val>
                                        </p:tav>
                                      </p:tavLst>
                                    </p:anim>
                                    <p:anim calcmode="lin" valueType="num">
                                      <p:cBhvr additive="base">
                                        <p:cTn id="133" dur="500" fill="hold"/>
                                        <p:tgtEl>
                                          <p:spTgt spid="69665"/>
                                        </p:tgtEl>
                                        <p:attrNameLst>
                                          <p:attrName>ppt_y</p:attrName>
                                        </p:attrNameLst>
                                      </p:cBhvr>
                                      <p:tavLst>
                                        <p:tav tm="0">
                                          <p:val>
                                            <p:strVal val="#ppt_y"/>
                                          </p:val>
                                        </p:tav>
                                        <p:tav tm="100000">
                                          <p:val>
                                            <p:strVal val="#ppt_y"/>
                                          </p:val>
                                        </p:tav>
                                      </p:tavLst>
                                    </p:anim>
                                  </p:childTnLst>
                                </p:cTn>
                              </p:par>
                            </p:childTnLst>
                          </p:cTn>
                        </p:par>
                        <p:par>
                          <p:cTn id="134" fill="hold">
                            <p:stCondLst>
                              <p:cond delay="17000"/>
                            </p:stCondLst>
                            <p:childTnLst>
                              <p:par>
                                <p:cTn id="135" presetID="2" presetClass="entr" presetSubtype="4" fill="hold" grpId="0" nodeType="afterEffect">
                                  <p:stCondLst>
                                    <p:cond delay="100"/>
                                  </p:stCondLst>
                                  <p:childTnLst>
                                    <p:set>
                                      <p:cBhvr>
                                        <p:cTn id="136" dur="1" fill="hold">
                                          <p:stCondLst>
                                            <p:cond delay="0"/>
                                          </p:stCondLst>
                                        </p:cTn>
                                        <p:tgtEl>
                                          <p:spTgt spid="69668"/>
                                        </p:tgtEl>
                                        <p:attrNameLst>
                                          <p:attrName>style.visibility</p:attrName>
                                        </p:attrNameLst>
                                      </p:cBhvr>
                                      <p:to>
                                        <p:strVal val="visible"/>
                                      </p:to>
                                    </p:set>
                                    <p:anim calcmode="lin" valueType="num">
                                      <p:cBhvr additive="base">
                                        <p:cTn id="137" dur="500" fill="hold"/>
                                        <p:tgtEl>
                                          <p:spTgt spid="69668"/>
                                        </p:tgtEl>
                                        <p:attrNameLst>
                                          <p:attrName>ppt_x</p:attrName>
                                        </p:attrNameLst>
                                      </p:cBhvr>
                                      <p:tavLst>
                                        <p:tav tm="0">
                                          <p:val>
                                            <p:strVal val="#ppt_x"/>
                                          </p:val>
                                        </p:tav>
                                        <p:tav tm="100000">
                                          <p:val>
                                            <p:strVal val="#ppt_x"/>
                                          </p:val>
                                        </p:tav>
                                      </p:tavLst>
                                    </p:anim>
                                    <p:anim calcmode="lin" valueType="num">
                                      <p:cBhvr additive="base">
                                        <p:cTn id="138" dur="500" fill="hold"/>
                                        <p:tgtEl>
                                          <p:spTgt spid="69668"/>
                                        </p:tgtEl>
                                        <p:attrNameLst>
                                          <p:attrName>ppt_y</p:attrName>
                                        </p:attrNameLst>
                                      </p:cBhvr>
                                      <p:tavLst>
                                        <p:tav tm="0">
                                          <p:val>
                                            <p:strVal val="1+#ppt_h/2"/>
                                          </p:val>
                                        </p:tav>
                                        <p:tav tm="100000">
                                          <p:val>
                                            <p:strVal val="#ppt_y"/>
                                          </p:val>
                                        </p:tav>
                                      </p:tavLst>
                                    </p:anim>
                                  </p:childTnLst>
                                </p:cTn>
                              </p:par>
                            </p:childTnLst>
                          </p:cTn>
                        </p:par>
                        <p:par>
                          <p:cTn id="139" fill="hold">
                            <p:stCondLst>
                              <p:cond delay="17600"/>
                            </p:stCondLst>
                            <p:childTnLst>
                              <p:par>
                                <p:cTn id="140" presetID="2" presetClass="entr" presetSubtype="2" fill="hold" grpId="0" nodeType="afterEffect">
                                  <p:stCondLst>
                                    <p:cond delay="0"/>
                                  </p:stCondLst>
                                  <p:childTnLst>
                                    <p:set>
                                      <p:cBhvr>
                                        <p:cTn id="141" dur="1" fill="hold">
                                          <p:stCondLst>
                                            <p:cond delay="0"/>
                                          </p:stCondLst>
                                        </p:cTn>
                                        <p:tgtEl>
                                          <p:spTgt spid="69667"/>
                                        </p:tgtEl>
                                        <p:attrNameLst>
                                          <p:attrName>style.visibility</p:attrName>
                                        </p:attrNameLst>
                                      </p:cBhvr>
                                      <p:to>
                                        <p:strVal val="visible"/>
                                      </p:to>
                                    </p:set>
                                    <p:anim calcmode="lin" valueType="num">
                                      <p:cBhvr additive="base">
                                        <p:cTn id="142" dur="500" fill="hold"/>
                                        <p:tgtEl>
                                          <p:spTgt spid="69667"/>
                                        </p:tgtEl>
                                        <p:attrNameLst>
                                          <p:attrName>ppt_x</p:attrName>
                                        </p:attrNameLst>
                                      </p:cBhvr>
                                      <p:tavLst>
                                        <p:tav tm="0">
                                          <p:val>
                                            <p:strVal val="1+#ppt_w/2"/>
                                          </p:val>
                                        </p:tav>
                                        <p:tav tm="100000">
                                          <p:val>
                                            <p:strVal val="#ppt_x"/>
                                          </p:val>
                                        </p:tav>
                                      </p:tavLst>
                                    </p:anim>
                                    <p:anim calcmode="lin" valueType="num">
                                      <p:cBhvr additive="base">
                                        <p:cTn id="143" dur="500" fill="hold"/>
                                        <p:tgtEl>
                                          <p:spTgt spid="69667"/>
                                        </p:tgtEl>
                                        <p:attrNameLst>
                                          <p:attrName>ppt_y</p:attrName>
                                        </p:attrNameLst>
                                      </p:cBhvr>
                                      <p:tavLst>
                                        <p:tav tm="0">
                                          <p:val>
                                            <p:strVal val="#ppt_y"/>
                                          </p:val>
                                        </p:tav>
                                        <p:tav tm="100000">
                                          <p:val>
                                            <p:strVal val="#ppt_y"/>
                                          </p:val>
                                        </p:tav>
                                      </p:tavLst>
                                    </p:anim>
                                  </p:childTnLst>
                                </p:cTn>
                              </p:par>
                            </p:childTnLst>
                          </p:cTn>
                        </p:par>
                        <p:par>
                          <p:cTn id="144" fill="hold">
                            <p:stCondLst>
                              <p:cond delay="18100"/>
                            </p:stCondLst>
                            <p:childTnLst>
                              <p:par>
                                <p:cTn id="145" presetID="2" presetClass="entr" presetSubtype="4" fill="hold" grpId="0" nodeType="afterEffect">
                                  <p:stCondLst>
                                    <p:cond delay="100"/>
                                  </p:stCondLst>
                                  <p:childTnLst>
                                    <p:set>
                                      <p:cBhvr>
                                        <p:cTn id="146" dur="1" fill="hold">
                                          <p:stCondLst>
                                            <p:cond delay="0"/>
                                          </p:stCondLst>
                                        </p:cTn>
                                        <p:tgtEl>
                                          <p:spTgt spid="69670"/>
                                        </p:tgtEl>
                                        <p:attrNameLst>
                                          <p:attrName>style.visibility</p:attrName>
                                        </p:attrNameLst>
                                      </p:cBhvr>
                                      <p:to>
                                        <p:strVal val="visible"/>
                                      </p:to>
                                    </p:set>
                                    <p:anim calcmode="lin" valueType="num">
                                      <p:cBhvr additive="base">
                                        <p:cTn id="147" dur="500" fill="hold"/>
                                        <p:tgtEl>
                                          <p:spTgt spid="69670"/>
                                        </p:tgtEl>
                                        <p:attrNameLst>
                                          <p:attrName>ppt_x</p:attrName>
                                        </p:attrNameLst>
                                      </p:cBhvr>
                                      <p:tavLst>
                                        <p:tav tm="0">
                                          <p:val>
                                            <p:strVal val="#ppt_x"/>
                                          </p:val>
                                        </p:tav>
                                        <p:tav tm="100000">
                                          <p:val>
                                            <p:strVal val="#ppt_x"/>
                                          </p:val>
                                        </p:tav>
                                      </p:tavLst>
                                    </p:anim>
                                    <p:anim calcmode="lin" valueType="num">
                                      <p:cBhvr additive="base">
                                        <p:cTn id="148" dur="500" fill="hold"/>
                                        <p:tgtEl>
                                          <p:spTgt spid="69670"/>
                                        </p:tgtEl>
                                        <p:attrNameLst>
                                          <p:attrName>ppt_y</p:attrName>
                                        </p:attrNameLst>
                                      </p:cBhvr>
                                      <p:tavLst>
                                        <p:tav tm="0">
                                          <p:val>
                                            <p:strVal val="1+#ppt_h/2"/>
                                          </p:val>
                                        </p:tav>
                                        <p:tav tm="100000">
                                          <p:val>
                                            <p:strVal val="#ppt_y"/>
                                          </p:val>
                                        </p:tav>
                                      </p:tavLst>
                                    </p:anim>
                                  </p:childTnLst>
                                </p:cTn>
                              </p:par>
                            </p:childTnLst>
                          </p:cTn>
                        </p:par>
                        <p:par>
                          <p:cTn id="149" fill="hold">
                            <p:stCondLst>
                              <p:cond delay="18700"/>
                            </p:stCondLst>
                            <p:childTnLst>
                              <p:par>
                                <p:cTn id="150" presetID="2" presetClass="entr" presetSubtype="2" fill="hold" grpId="0" nodeType="afterEffect">
                                  <p:stCondLst>
                                    <p:cond delay="0"/>
                                  </p:stCondLst>
                                  <p:childTnLst>
                                    <p:set>
                                      <p:cBhvr>
                                        <p:cTn id="151" dur="1" fill="hold">
                                          <p:stCondLst>
                                            <p:cond delay="0"/>
                                          </p:stCondLst>
                                        </p:cTn>
                                        <p:tgtEl>
                                          <p:spTgt spid="69669"/>
                                        </p:tgtEl>
                                        <p:attrNameLst>
                                          <p:attrName>style.visibility</p:attrName>
                                        </p:attrNameLst>
                                      </p:cBhvr>
                                      <p:to>
                                        <p:strVal val="visible"/>
                                      </p:to>
                                    </p:set>
                                    <p:anim calcmode="lin" valueType="num">
                                      <p:cBhvr additive="base">
                                        <p:cTn id="152" dur="500" fill="hold"/>
                                        <p:tgtEl>
                                          <p:spTgt spid="69669"/>
                                        </p:tgtEl>
                                        <p:attrNameLst>
                                          <p:attrName>ppt_x</p:attrName>
                                        </p:attrNameLst>
                                      </p:cBhvr>
                                      <p:tavLst>
                                        <p:tav tm="0">
                                          <p:val>
                                            <p:strVal val="1+#ppt_w/2"/>
                                          </p:val>
                                        </p:tav>
                                        <p:tav tm="100000">
                                          <p:val>
                                            <p:strVal val="#ppt_x"/>
                                          </p:val>
                                        </p:tav>
                                      </p:tavLst>
                                    </p:anim>
                                    <p:anim calcmode="lin" valueType="num">
                                      <p:cBhvr additive="base">
                                        <p:cTn id="153" dur="500" fill="hold"/>
                                        <p:tgtEl>
                                          <p:spTgt spid="69669"/>
                                        </p:tgtEl>
                                        <p:attrNameLst>
                                          <p:attrName>ppt_y</p:attrName>
                                        </p:attrNameLst>
                                      </p:cBhvr>
                                      <p:tavLst>
                                        <p:tav tm="0">
                                          <p:val>
                                            <p:strVal val="#ppt_y"/>
                                          </p:val>
                                        </p:tav>
                                        <p:tav tm="100000">
                                          <p:val>
                                            <p:strVal val="#ppt_y"/>
                                          </p:val>
                                        </p:tav>
                                      </p:tavLst>
                                    </p:anim>
                                  </p:childTnLst>
                                </p:cTn>
                              </p:par>
                            </p:childTnLst>
                          </p:cTn>
                        </p:par>
                        <p:par>
                          <p:cTn id="154" fill="hold">
                            <p:stCondLst>
                              <p:cond delay="19200"/>
                            </p:stCondLst>
                            <p:childTnLst>
                              <p:par>
                                <p:cTn id="155" presetID="2" presetClass="entr" presetSubtype="4" fill="hold" grpId="0" nodeType="afterEffect">
                                  <p:stCondLst>
                                    <p:cond delay="100"/>
                                  </p:stCondLst>
                                  <p:childTnLst>
                                    <p:set>
                                      <p:cBhvr>
                                        <p:cTn id="156" dur="1" fill="hold">
                                          <p:stCondLst>
                                            <p:cond delay="0"/>
                                          </p:stCondLst>
                                        </p:cTn>
                                        <p:tgtEl>
                                          <p:spTgt spid="69672"/>
                                        </p:tgtEl>
                                        <p:attrNameLst>
                                          <p:attrName>style.visibility</p:attrName>
                                        </p:attrNameLst>
                                      </p:cBhvr>
                                      <p:to>
                                        <p:strVal val="visible"/>
                                      </p:to>
                                    </p:set>
                                    <p:anim calcmode="lin" valueType="num">
                                      <p:cBhvr additive="base">
                                        <p:cTn id="157" dur="500" fill="hold"/>
                                        <p:tgtEl>
                                          <p:spTgt spid="69672"/>
                                        </p:tgtEl>
                                        <p:attrNameLst>
                                          <p:attrName>ppt_x</p:attrName>
                                        </p:attrNameLst>
                                      </p:cBhvr>
                                      <p:tavLst>
                                        <p:tav tm="0">
                                          <p:val>
                                            <p:strVal val="#ppt_x"/>
                                          </p:val>
                                        </p:tav>
                                        <p:tav tm="100000">
                                          <p:val>
                                            <p:strVal val="#ppt_x"/>
                                          </p:val>
                                        </p:tav>
                                      </p:tavLst>
                                    </p:anim>
                                    <p:anim calcmode="lin" valueType="num">
                                      <p:cBhvr additive="base">
                                        <p:cTn id="158" dur="500" fill="hold"/>
                                        <p:tgtEl>
                                          <p:spTgt spid="69672"/>
                                        </p:tgtEl>
                                        <p:attrNameLst>
                                          <p:attrName>ppt_y</p:attrName>
                                        </p:attrNameLst>
                                      </p:cBhvr>
                                      <p:tavLst>
                                        <p:tav tm="0">
                                          <p:val>
                                            <p:strVal val="1+#ppt_h/2"/>
                                          </p:val>
                                        </p:tav>
                                        <p:tav tm="100000">
                                          <p:val>
                                            <p:strVal val="#ppt_y"/>
                                          </p:val>
                                        </p:tav>
                                      </p:tavLst>
                                    </p:anim>
                                  </p:childTnLst>
                                </p:cTn>
                              </p:par>
                            </p:childTnLst>
                          </p:cTn>
                        </p:par>
                        <p:par>
                          <p:cTn id="159" fill="hold">
                            <p:stCondLst>
                              <p:cond delay="19800"/>
                            </p:stCondLst>
                            <p:childTnLst>
                              <p:par>
                                <p:cTn id="160" presetID="2" presetClass="entr" presetSubtype="2" fill="hold" grpId="0" nodeType="afterEffect">
                                  <p:stCondLst>
                                    <p:cond delay="0"/>
                                  </p:stCondLst>
                                  <p:childTnLst>
                                    <p:set>
                                      <p:cBhvr>
                                        <p:cTn id="161" dur="1" fill="hold">
                                          <p:stCondLst>
                                            <p:cond delay="0"/>
                                          </p:stCondLst>
                                        </p:cTn>
                                        <p:tgtEl>
                                          <p:spTgt spid="69671"/>
                                        </p:tgtEl>
                                        <p:attrNameLst>
                                          <p:attrName>style.visibility</p:attrName>
                                        </p:attrNameLst>
                                      </p:cBhvr>
                                      <p:to>
                                        <p:strVal val="visible"/>
                                      </p:to>
                                    </p:set>
                                    <p:anim calcmode="lin" valueType="num">
                                      <p:cBhvr additive="base">
                                        <p:cTn id="162" dur="500" fill="hold"/>
                                        <p:tgtEl>
                                          <p:spTgt spid="69671"/>
                                        </p:tgtEl>
                                        <p:attrNameLst>
                                          <p:attrName>ppt_x</p:attrName>
                                        </p:attrNameLst>
                                      </p:cBhvr>
                                      <p:tavLst>
                                        <p:tav tm="0">
                                          <p:val>
                                            <p:strVal val="1+#ppt_w/2"/>
                                          </p:val>
                                        </p:tav>
                                        <p:tav tm="100000">
                                          <p:val>
                                            <p:strVal val="#ppt_x"/>
                                          </p:val>
                                        </p:tav>
                                      </p:tavLst>
                                    </p:anim>
                                    <p:anim calcmode="lin" valueType="num">
                                      <p:cBhvr additive="base">
                                        <p:cTn id="163" dur="500" fill="hold"/>
                                        <p:tgtEl>
                                          <p:spTgt spid="69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Graphic spid="2" grpId="0">
        <p:bldAsOne/>
      </p:bldGraphic>
      <p:bldGraphic spid="3" grpId="0">
        <p:bldAsOne/>
      </p:bldGraphic>
      <p:bldGraphic spid="4" grpId="0">
        <p:bldAsOne/>
      </p:bldGraphic>
      <p:bldGraphic spid="5" grpId="0">
        <p:bldAsOne/>
      </p:bldGraphic>
      <p:bldGraphic spid="6" grpId="0">
        <p:bldAsOne/>
      </p:bldGraphic>
      <p:bldGraphic spid="7" grpId="0">
        <p:bldAsOne/>
      </p:bldGraphic>
      <p:bldP spid="69655" grpId="0" animBg="1" autoUpdateAnimBg="0"/>
      <p:bldP spid="69656" grpId="0" animBg="1" autoUpdateAnimBg="0"/>
      <p:bldP spid="69657" grpId="0" animBg="1" autoUpdateAnimBg="0"/>
      <p:bldP spid="69658" grpId="0" animBg="1" autoUpdateAnimBg="0"/>
      <p:bldP spid="69659" grpId="0" animBg="1" autoUpdateAnimBg="0"/>
      <p:bldP spid="69660" grpId="0" animBg="1" autoUpdateAnimBg="0"/>
      <p:bldP spid="69661" grpId="0" autoUpdateAnimBg="0"/>
      <p:bldP spid="69662" grpId="0" autoUpdateAnimBg="0"/>
      <p:bldP spid="69663" grpId="0" autoUpdateAnimBg="0"/>
      <p:bldP spid="69664" grpId="0" autoUpdateAnimBg="0"/>
      <p:bldP spid="69665" grpId="0" autoUpdateAnimBg="0"/>
      <p:bldP spid="69666" grpId="0" autoUpdateAnimBg="0"/>
      <p:bldP spid="69667" grpId="0" autoUpdateAnimBg="0"/>
      <p:bldP spid="69668" grpId="0" autoUpdateAnimBg="0"/>
      <p:bldP spid="69669" grpId="0" autoUpdateAnimBg="0"/>
      <p:bldP spid="69670" grpId="0" autoUpdateAnimBg="0"/>
      <p:bldP spid="69671" grpId="0" autoUpdateAnimBg="0"/>
      <p:bldP spid="6967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191925" y="104349"/>
            <a:ext cx="7101546" cy="7101546"/>
          </a:xfrm>
          <a:prstGeom prst="rect">
            <a:avLst/>
          </a:prstGeom>
        </p:spPr>
      </p:pic>
      <p:sp>
        <p:nvSpPr>
          <p:cNvPr id="8" name="MH_Entry_1"/>
          <p:cNvSpPr/>
          <p:nvPr>
            <p:custDataLst>
              <p:tags r:id="rId1"/>
            </p:custDataLst>
          </p:nvPr>
        </p:nvSpPr>
        <p:spPr>
          <a:xfrm>
            <a:off x="7509495" y="3866029"/>
            <a:ext cx="4125737" cy="10464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明年工作计划</a:t>
            </a:r>
            <a:r>
              <a:rPr lang="en-US" altLang="zh-CN" sz="20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ANNUAL WORK SUMMARY</a:t>
            </a:r>
            <a:endParaRPr lang="zh-CN" altLang="en-US" sz="2000" dirty="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endParaRPr>
          </a:p>
        </p:txBody>
      </p:sp>
      <p:cxnSp>
        <p:nvCxnSpPr>
          <p:cNvPr id="9" name="直接连接符 8"/>
          <p:cNvCxnSpPr/>
          <p:nvPr/>
        </p:nvCxnSpPr>
        <p:spPr>
          <a:xfrm flipH="1">
            <a:off x="7501514" y="3577997"/>
            <a:ext cx="41124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1613951" y="1489765"/>
            <a:ext cx="1244799" cy="2088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408025" y="852218"/>
            <a:ext cx="2133918" cy="3154710"/>
          </a:xfrm>
          <a:prstGeom prst="rect">
            <a:avLst/>
          </a:prstGeom>
          <a:noFill/>
        </p:spPr>
        <p:txBody>
          <a:bodyPr wrap="none" rtlCol="0">
            <a:spAutoFit/>
          </a:bodyPr>
          <a:lstStyle/>
          <a:p>
            <a:r>
              <a:rPr lang="en-US" altLang="zh-CN" sz="19900" dirty="0" smtClean="0">
                <a:solidFill>
                  <a:srgbClr val="FF0000"/>
                </a:solidFill>
                <a:latin typeface="Compacta BT" panose="020B0608030702060204" pitchFamily="34" charset="0"/>
              </a:rPr>
              <a:t>04</a:t>
            </a:r>
            <a:endParaRPr lang="zh-CN" altLang="en-US" sz="19900" dirty="0">
              <a:solidFill>
                <a:srgbClr val="FF0000"/>
              </a:solidFill>
              <a:latin typeface="Compacta BT" panose="020B060803070206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5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set>
                                      <p:cBhvr>
                                        <p:cTn id="25" dur="455" fill="hold">
                                          <p:stCondLst>
                                            <p:cond delay="0"/>
                                          </p:stCondLst>
                                        </p:cTn>
                                        <p:tgtEl>
                                          <p:spTgt spid="11"/>
                                        </p:tgtEl>
                                        <p:attrNameLst>
                                          <p:attrName>style.rotation</p:attrName>
                                        </p:attrNameLst>
                                      </p:cBhvr>
                                      <p:to>
                                        <p:strVal val="-45.0"/>
                                      </p:to>
                                    </p:set>
                                    <p:anim calcmode="lin" valueType="num">
                                      <p:cBhvr>
                                        <p:cTn id="26"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799" y="1670791"/>
            <a:ext cx="2586211" cy="29811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695112" y="1665233"/>
            <a:ext cx="2586211" cy="298110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577425" y="1670791"/>
            <a:ext cx="2586211" cy="298110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9459738" y="1670788"/>
            <a:ext cx="2586211" cy="2981100"/>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793166" y="4950503"/>
            <a:ext cx="2605844"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0" name="TextBox 9"/>
          <p:cNvSpPr txBox="1"/>
          <p:nvPr/>
        </p:nvSpPr>
        <p:spPr>
          <a:xfrm>
            <a:off x="3695112" y="4949783"/>
            <a:ext cx="2586211"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1" name="TextBox 10"/>
          <p:cNvSpPr txBox="1"/>
          <p:nvPr/>
        </p:nvSpPr>
        <p:spPr>
          <a:xfrm>
            <a:off x="6577424" y="4949063"/>
            <a:ext cx="2586211"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2" name="TextBox 11"/>
          <p:cNvSpPr txBox="1"/>
          <p:nvPr/>
        </p:nvSpPr>
        <p:spPr>
          <a:xfrm>
            <a:off x="9459737" y="4948341"/>
            <a:ext cx="2586214"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cxnSp>
        <p:nvCxnSpPr>
          <p:cNvPr id="13" name="Straight Connector 12"/>
          <p:cNvCxnSpPr/>
          <p:nvPr/>
        </p:nvCxnSpPr>
        <p:spPr>
          <a:xfrm>
            <a:off x="805851" y="5769689"/>
            <a:ext cx="11242590" cy="0"/>
          </a:xfrm>
          <a:prstGeom prst="line">
            <a:avLst/>
          </a:prstGeom>
          <a:ln w="9525">
            <a:solidFill>
              <a:schemeClr val="bg1">
                <a:lumMod val="6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2801" y="5985713"/>
            <a:ext cx="11233150" cy="553998"/>
          </a:xfrm>
          <a:prstGeom prst="rect">
            <a:avLst/>
          </a:prstGeom>
          <a:noFill/>
        </p:spPr>
        <p:txBody>
          <a:bodyPr wrap="square" lIns="0" tIns="0" rIns="0" bIns="0" numCol="1" spcCol="360000">
            <a:spAutoFit/>
          </a:bodyPr>
          <a:lstStyle/>
          <a:p>
            <a:pPr>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92671" y="15925"/>
            <a:ext cx="3193294" cy="703664"/>
            <a:chOff x="740743" y="-56083"/>
            <a:chExt cx="3193294" cy="703664"/>
          </a:xfrm>
        </p:grpSpPr>
        <p:grpSp>
          <p:nvGrpSpPr>
            <p:cNvPr id="18" name="组合 17"/>
            <p:cNvGrpSpPr/>
            <p:nvPr/>
          </p:nvGrpSpPr>
          <p:grpSpPr>
            <a:xfrm>
              <a:off x="1622861" y="40041"/>
              <a:ext cx="2311176" cy="485009"/>
              <a:chOff x="1622861" y="40041"/>
              <a:chExt cx="2311176" cy="485009"/>
            </a:xfrm>
          </p:grpSpPr>
          <p:sp>
            <p:nvSpPr>
              <p:cNvPr id="20"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9" name="图片 18"/>
            <p:cNvPicPr>
              <a:picLocks noChangeAspect="1"/>
            </p:cNvPicPr>
            <p:nvPr/>
          </p:nvPicPr>
          <p:blipFill>
            <a:blip r:embed="rId7"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0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10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0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4" fill="hold" nodeType="withEffect">
                                  <p:stCondLst>
                                    <p:cond delay="10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ppt_x"/>
                                          </p:val>
                                        </p:tav>
                                        <p:tav tm="100000">
                                          <p:val>
                                            <p:strVal val="#ppt_x"/>
                                          </p:val>
                                        </p:tav>
                                      </p:tavLst>
                                    </p:anim>
                                    <p:anim calcmode="lin" valueType="num">
                                      <p:cBhvr additive="base">
                                        <p:cTn id="4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 y="0"/>
            <a:ext cx="6791738" cy="7232650"/>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7551697" y="1806352"/>
            <a:ext cx="4854342" cy="755777"/>
            <a:chOff x="7551697" y="1806352"/>
            <a:chExt cx="4854342" cy="755777"/>
          </a:xfrm>
        </p:grpSpPr>
        <p:sp>
          <p:nvSpPr>
            <p:cNvPr id="4" name="圆角矩形 3"/>
            <p:cNvSpPr/>
            <p:nvPr/>
          </p:nvSpPr>
          <p:spPr>
            <a:xfrm>
              <a:off x="7551697" y="1806352"/>
              <a:ext cx="4854342" cy="755777"/>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7687010" y="1902970"/>
              <a:ext cx="562540" cy="562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01</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MH_Entry_1"/>
            <p:cNvSpPr/>
            <p:nvPr>
              <p:custDataLst>
                <p:tags r:id="rId4"/>
              </p:custDataLst>
            </p:nvPr>
          </p:nvSpPr>
          <p:spPr>
            <a:xfrm>
              <a:off x="8920488" y="1885100"/>
              <a:ext cx="2466542"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dirty="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rPr>
                <a:t>年度工作</a:t>
              </a:r>
              <a:r>
                <a:rPr lang="zh-CN" altLang="en-US" sz="2800" dirty="0" smtClean="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rPr>
                <a:t>概述</a:t>
              </a:r>
              <a:endParaRPr lang="en-US" altLang="zh-CN" sz="2800" dirty="0" smtClean="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endParaRPr>
            </a:p>
            <a:p>
              <a:pPr algn="ctr"/>
              <a:r>
                <a:rPr lang="en-US" altLang="zh-CN" sz="1200" dirty="0" smtClean="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rPr>
                <a:t>ANNUAL WORK SUMMARY</a:t>
              </a:r>
              <a:endParaRPr lang="zh-CN" altLang="en-US" sz="1200" dirty="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endParaRPr>
            </a:p>
          </p:txBody>
        </p:sp>
      </p:grpSp>
      <p:grpSp>
        <p:nvGrpSpPr>
          <p:cNvPr id="8" name="组合 7"/>
          <p:cNvGrpSpPr/>
          <p:nvPr/>
        </p:nvGrpSpPr>
        <p:grpSpPr>
          <a:xfrm>
            <a:off x="7551697" y="2863627"/>
            <a:ext cx="4854342" cy="755777"/>
            <a:chOff x="7551697" y="2863627"/>
            <a:chExt cx="4854342" cy="755777"/>
          </a:xfrm>
        </p:grpSpPr>
        <p:sp>
          <p:nvSpPr>
            <p:cNvPr id="28" name="圆角矩形 27"/>
            <p:cNvSpPr/>
            <p:nvPr/>
          </p:nvSpPr>
          <p:spPr>
            <a:xfrm>
              <a:off x="7551697" y="2863627"/>
              <a:ext cx="4854342" cy="755777"/>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7687010" y="2936432"/>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02</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2"/>
            <p:cNvSpPr/>
            <p:nvPr>
              <p:custDataLst>
                <p:tags r:id="rId3"/>
              </p:custDataLst>
            </p:nvPr>
          </p:nvSpPr>
          <p:spPr>
            <a:xfrm>
              <a:off x="8920488" y="2918902"/>
              <a:ext cx="2466542"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rPr>
                <a:t>工作完成情况</a:t>
              </a:r>
              <a:r>
                <a:rPr lang="en-US" altLang="zh-CN" sz="1200" dirty="0" smtClean="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rPr>
                <a:t>COMPLETION OF WORK</a:t>
              </a:r>
              <a:endParaRPr lang="zh-CN" altLang="en-US" sz="1200" dirty="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endParaRPr>
            </a:p>
          </p:txBody>
        </p:sp>
      </p:grpSp>
      <p:grpSp>
        <p:nvGrpSpPr>
          <p:cNvPr id="9" name="组合 8"/>
          <p:cNvGrpSpPr/>
          <p:nvPr/>
        </p:nvGrpSpPr>
        <p:grpSpPr>
          <a:xfrm>
            <a:off x="7551697" y="3885183"/>
            <a:ext cx="4854342" cy="755777"/>
            <a:chOff x="7551697" y="3885183"/>
            <a:chExt cx="4854342" cy="755777"/>
          </a:xfrm>
        </p:grpSpPr>
        <p:sp>
          <p:nvSpPr>
            <p:cNvPr id="31" name="圆角矩形 30"/>
            <p:cNvSpPr/>
            <p:nvPr/>
          </p:nvSpPr>
          <p:spPr>
            <a:xfrm>
              <a:off x="7551697" y="3885183"/>
              <a:ext cx="4854342" cy="755777"/>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7687010" y="3969894"/>
              <a:ext cx="562540" cy="562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03</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MH_Entry_3"/>
            <p:cNvSpPr/>
            <p:nvPr>
              <p:custDataLst>
                <p:tags r:id="rId2"/>
              </p:custDataLst>
            </p:nvPr>
          </p:nvSpPr>
          <p:spPr>
            <a:xfrm>
              <a:off x="8920488" y="3952704"/>
              <a:ext cx="2466542"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rPr>
                <a:t>成功项目展示</a:t>
              </a:r>
              <a:r>
                <a:rPr lang="en-US" altLang="zh-CN" sz="1200" dirty="0" smtClean="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rPr>
                <a:t>SUCCESSFUL PROJECT </a:t>
              </a:r>
              <a:endParaRPr lang="zh-CN" altLang="en-US" sz="1200" dirty="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endParaRPr>
            </a:p>
          </p:txBody>
        </p:sp>
      </p:grpSp>
      <p:grpSp>
        <p:nvGrpSpPr>
          <p:cNvPr id="10" name="组合 9"/>
          <p:cNvGrpSpPr/>
          <p:nvPr/>
        </p:nvGrpSpPr>
        <p:grpSpPr>
          <a:xfrm>
            <a:off x="7551697" y="4906739"/>
            <a:ext cx="4854342" cy="755777"/>
            <a:chOff x="7551697" y="4906739"/>
            <a:chExt cx="4854342" cy="755777"/>
          </a:xfrm>
        </p:grpSpPr>
        <p:sp>
          <p:nvSpPr>
            <p:cNvPr id="34" name="圆角矩形 33"/>
            <p:cNvSpPr/>
            <p:nvPr/>
          </p:nvSpPr>
          <p:spPr>
            <a:xfrm>
              <a:off x="7551697" y="4906739"/>
              <a:ext cx="4854342" cy="755777"/>
            </a:xfrm>
            <a:prstGeom prst="roundRect">
              <a:avLst>
                <a:gd name="adj" fmla="val 50000"/>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7687010" y="5003357"/>
              <a:ext cx="562540" cy="5625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04</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MH_Entry_4"/>
            <p:cNvSpPr/>
            <p:nvPr>
              <p:custDataLst>
                <p:tags r:id="rId1"/>
              </p:custDataLst>
            </p:nvPr>
          </p:nvSpPr>
          <p:spPr>
            <a:xfrm>
              <a:off x="8920488" y="4986506"/>
              <a:ext cx="2466542"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rPr>
                <a:t>明年工作</a:t>
              </a:r>
              <a:r>
                <a:rPr lang="zh-CN" altLang="en-US" sz="2800" dirty="0" smtClean="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rPr>
                <a:t>计划</a:t>
              </a:r>
              <a:endParaRPr lang="en-US" altLang="zh-CN" sz="2800" dirty="0" smtClean="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endParaRPr>
            </a:p>
            <a:p>
              <a:pPr lvl="0" algn="ctr"/>
              <a:r>
                <a:rPr lang="en-US" altLang="zh-CN" sz="1200" dirty="0" smtClean="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rPr>
                <a:t>NEXT YEAR WORK PLAN</a:t>
              </a:r>
              <a:endParaRPr lang="zh-CN" altLang="en-US" sz="1200" dirty="0">
                <a:solidFill>
                  <a:schemeClr val="bg1">
                    <a:lumMod val="50000"/>
                  </a:schemeClr>
                </a:solidFill>
                <a:latin typeface="方正细倩简体" panose="03000509000000000000" pitchFamily="65" charset="-122"/>
                <a:ea typeface="方正细倩简体" panose="03000509000000000000" pitchFamily="65" charset="-122"/>
                <a:sym typeface="Arial" panose="020B0604020202020204" pitchFamily="34" charset="0"/>
              </a:endParaRPr>
            </a:p>
          </p:txBody>
        </p:sp>
      </p:grpSp>
      <p:sp>
        <p:nvSpPr>
          <p:cNvPr id="2" name="文本框 1"/>
          <p:cNvSpPr txBox="1"/>
          <p:nvPr/>
        </p:nvSpPr>
        <p:spPr>
          <a:xfrm>
            <a:off x="164679" y="15925"/>
            <a:ext cx="3373039" cy="646331"/>
          </a:xfrm>
          <a:prstGeom prst="rect">
            <a:avLst/>
          </a:prstGeom>
          <a:noFill/>
        </p:spPr>
        <p:txBody>
          <a:bodyPr wrap="none" rtlCol="0">
            <a:spAutoFit/>
          </a:bodyPr>
          <a:lstStyle/>
          <a:p>
            <a:r>
              <a:rPr lang="zh-CN" altLang="en-US" sz="3600" dirty="0" smtClean="0">
                <a:solidFill>
                  <a:schemeClr val="bg1"/>
                </a:solidFill>
                <a:latin typeface="方正细倩简体" panose="03000509000000000000" pitchFamily="65" charset="-122"/>
                <a:ea typeface="方正细倩简体" panose="03000509000000000000" pitchFamily="65" charset="-122"/>
              </a:rPr>
              <a:t>目 录</a:t>
            </a:r>
            <a:r>
              <a:rPr lang="en-US" altLang="zh-CN" sz="3200" dirty="0" smtClean="0">
                <a:solidFill>
                  <a:schemeClr val="bg1"/>
                </a:solidFill>
                <a:latin typeface="方正细倩简体" panose="03000509000000000000" pitchFamily="65" charset="-122"/>
                <a:ea typeface="方正细倩简体" panose="03000509000000000000" pitchFamily="65" charset="-122"/>
              </a:rPr>
              <a:t>CATALOG</a:t>
            </a:r>
            <a:endParaRPr lang="zh-CN" altLang="en-US" sz="3200" dirty="0">
              <a:solidFill>
                <a:schemeClr val="bg1"/>
              </a:solidFill>
              <a:latin typeface="方正细倩简体" panose="03000509000000000000" pitchFamily="65" charset="-122"/>
              <a:ea typeface="方正细倩简体" panose="03000509000000000000" pitchFamily="65" charset="-122"/>
            </a:endParaRPr>
          </a:p>
        </p:txBody>
      </p:sp>
      <p:cxnSp>
        <p:nvCxnSpPr>
          <p:cNvPr id="6" name="直接连接符 5"/>
          <p:cNvCxnSpPr/>
          <p:nvPr/>
        </p:nvCxnSpPr>
        <p:spPr>
          <a:xfrm>
            <a:off x="-1" y="663997"/>
            <a:ext cx="33958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nvSpPr>
        <p:spPr>
          <a:xfrm rot="5400000">
            <a:off x="6762645" y="2005290"/>
            <a:ext cx="421829" cy="3636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gtEl>
                                      </p:cBhvr>
                                    </p:animEffect>
                                  </p:childTnLst>
                                </p:cTn>
                              </p:par>
                            </p:childTnLst>
                          </p:cTn>
                        </p:par>
                        <p:par>
                          <p:cTn id="24" fill="hold">
                            <p:stCondLst>
                              <p:cond delay="195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45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450"/>
                            </p:stCondLst>
                            <p:childTnLst>
                              <p:par>
                                <p:cTn id="40" presetID="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3950"/>
                            </p:stCondLst>
                            <p:childTnLst>
                              <p:par>
                                <p:cTn id="45" presetID="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320597" y="3554049"/>
            <a:ext cx="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0597"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80178" y="3554049"/>
            <a:ext cx="822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3478"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69517"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1988"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42539" y="4444692"/>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9333318" y="4686943"/>
            <a:ext cx="1875195" cy="590931"/>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2192287" y="4404817"/>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883070" y="4647070"/>
            <a:ext cx="1875195" cy="590931"/>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5801006" y="2473546"/>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510080" y="2909975"/>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3067221" y="3152227"/>
            <a:ext cx="1875195" cy="590931"/>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281098" y="2897308"/>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7971878" y="3139560"/>
            <a:ext cx="1875195" cy="590931"/>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5453336" y="2701755"/>
            <a:ext cx="1875195" cy="590931"/>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8" name="Straight Connector 67"/>
          <p:cNvCxnSpPr/>
          <p:nvPr/>
        </p:nvCxnSpPr>
        <p:spPr>
          <a:xfrm>
            <a:off x="3972804" y="571735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61313" y="571266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p:nvPr/>
        </p:nvSpPr>
        <p:spPr bwMode="auto">
          <a:xfrm>
            <a:off x="3818443" y="2356834"/>
            <a:ext cx="502599" cy="480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BFBFBF"/>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p:nvPr/>
        </p:nvSpPr>
        <p:spPr bwMode="auto">
          <a:xfrm>
            <a:off x="8736088" y="2372451"/>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BFBFBF"/>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p:nvPr/>
        </p:nvSpPr>
        <p:spPr bwMode="auto">
          <a:xfrm>
            <a:off x="10025240" y="3881037"/>
            <a:ext cx="463155" cy="50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C00000"/>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p:nvPr/>
        </p:nvSpPr>
        <p:spPr bwMode="auto">
          <a:xfrm>
            <a:off x="6129325" y="1883383"/>
            <a:ext cx="606622" cy="5451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C00000"/>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p:nvPr/>
        </p:nvSpPr>
        <p:spPr bwMode="auto">
          <a:xfrm>
            <a:off x="2578068" y="3845420"/>
            <a:ext cx="467528" cy="51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C00000"/>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5896685" y="3268951"/>
            <a:ext cx="1066448" cy="3975410"/>
            <a:chOff x="5514228" y="3347003"/>
            <a:chExt cx="1164707" cy="4340559"/>
          </a:xfrm>
          <a:solidFill>
            <a:srgbClr val="FF0000"/>
          </a:solidFill>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grp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5137150" y="4235234"/>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6594699" y="5256656"/>
            <a:ext cx="1017283" cy="1164487"/>
            <a:chOff x="6276556" y="5517283"/>
            <a:chExt cx="1111011" cy="1271447"/>
          </a:xfrm>
          <a:solidFill>
            <a:srgbClr val="FF0000"/>
          </a:solidFill>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grp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6537191" y="4231061"/>
            <a:ext cx="1215733" cy="2209157"/>
            <a:chOff x="6213749" y="4397485"/>
            <a:chExt cx="1327746" cy="2412072"/>
          </a:xfrm>
          <a:solidFill>
            <a:srgbClr val="FF0000"/>
          </a:solidFill>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grp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5273024" y="5256656"/>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组合 41"/>
          <p:cNvGrpSpPr/>
          <p:nvPr/>
        </p:nvGrpSpPr>
        <p:grpSpPr>
          <a:xfrm>
            <a:off x="92671" y="15925"/>
            <a:ext cx="3193294" cy="703664"/>
            <a:chOff x="740743" y="-56083"/>
            <a:chExt cx="3193294" cy="703664"/>
          </a:xfrm>
        </p:grpSpPr>
        <p:grpSp>
          <p:nvGrpSpPr>
            <p:cNvPr id="43" name="组合 42"/>
            <p:cNvGrpSpPr/>
            <p:nvPr/>
          </p:nvGrpSpPr>
          <p:grpSpPr>
            <a:xfrm>
              <a:off x="1622861" y="40041"/>
              <a:ext cx="2311176" cy="485009"/>
              <a:chOff x="1622861" y="40041"/>
              <a:chExt cx="2311176" cy="485009"/>
            </a:xfrm>
          </p:grpSpPr>
          <p:sp>
            <p:nvSpPr>
              <p:cNvPr id="45"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44" name="图片 43"/>
            <p:cNvPicPr>
              <a:picLocks noChangeAspect="1"/>
            </p:cNvPicPr>
            <p:nvPr/>
          </p:nvPicPr>
          <p:blipFill>
            <a:blip r:embed="rId3"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additive="base">
                                        <p:cTn id="16" dur="500" fill="hold"/>
                                        <p:tgtEl>
                                          <p:spTgt spid="85"/>
                                        </p:tgtEl>
                                        <p:attrNameLst>
                                          <p:attrName>ppt_x</p:attrName>
                                        </p:attrNameLst>
                                      </p:cBhvr>
                                      <p:tavLst>
                                        <p:tav tm="0">
                                          <p:val>
                                            <p:strVal val="#ppt_x"/>
                                          </p:val>
                                        </p:tav>
                                        <p:tav tm="100000">
                                          <p:val>
                                            <p:strVal val="#ppt_x"/>
                                          </p:val>
                                        </p:tav>
                                      </p:tavLst>
                                    </p:anim>
                                    <p:anim calcmode="lin" valueType="num">
                                      <p:cBhvr additive="base">
                                        <p:cTn id="17" dur="500" fill="hold"/>
                                        <p:tgtEl>
                                          <p:spTgt spid="8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ppt_x"/>
                                          </p:val>
                                        </p:tav>
                                        <p:tav tm="100000">
                                          <p:val>
                                            <p:strVal val="#ppt_x"/>
                                          </p:val>
                                        </p:tav>
                                      </p:tavLst>
                                    </p:anim>
                                    <p:anim calcmode="lin" valueType="num">
                                      <p:cBhvr additive="base">
                                        <p:cTn id="32" dur="500" fill="hold"/>
                                        <p:tgtEl>
                                          <p:spTgt spid="8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fade">
                                      <p:cBhvr>
                                        <p:cTn id="36" dur="500"/>
                                        <p:tgtEl>
                                          <p:spTgt spid="77"/>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up)">
                                      <p:cBhvr>
                                        <p:cTn id="64" dur="500"/>
                                        <p:tgtEl>
                                          <p:spTgt spid="9"/>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par>
                          <p:cTn id="77" fill="hold">
                            <p:stCondLst>
                              <p:cond delay="8500"/>
                            </p:stCondLst>
                            <p:childTnLst>
                              <p:par>
                                <p:cTn id="78" presetID="22" presetClass="entr" presetSubtype="2"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right)">
                                      <p:cBhvr>
                                        <p:cTn id="80" dur="500"/>
                                        <p:tgtEl>
                                          <p:spTgt spid="8"/>
                                        </p:tgtEl>
                                      </p:cBhvr>
                                    </p:animEffect>
                                  </p:childTnLst>
                                </p:cTn>
                              </p:par>
                            </p:childTnLst>
                          </p:cTn>
                        </p:par>
                        <p:par>
                          <p:cTn id="81" fill="hold">
                            <p:stCondLst>
                              <p:cond delay="9000"/>
                            </p:stCondLst>
                            <p:childTnLst>
                              <p:par>
                                <p:cTn id="82" presetID="22" presetClass="entr" presetSubtype="1"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up)">
                                      <p:cBhvr>
                                        <p:cTn id="84" dur="500"/>
                                        <p:tgtEl>
                                          <p:spTgt spid="7"/>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par>
                          <p:cTn id="93" fill="hold">
                            <p:stCondLst>
                              <p:cond delay="10500"/>
                            </p:stCondLst>
                            <p:childTnLst>
                              <p:par>
                                <p:cTn id="94" presetID="10"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wipe(up)">
                                      <p:cBhvr>
                                        <p:cTn id="100" dur="500"/>
                                        <p:tgtEl>
                                          <p:spTgt spid="11"/>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ipe(left)">
                                      <p:cBhvr>
                                        <p:cTn id="104" dur="500"/>
                                        <p:tgtEl>
                                          <p:spTgt spid="68"/>
                                        </p:tgtEl>
                                      </p:cBhvr>
                                    </p:animEffect>
                                  </p:childTnLst>
                                </p:cTn>
                              </p:par>
                            </p:childTnLst>
                          </p:cTn>
                        </p:par>
                        <p:par>
                          <p:cTn id="105" fill="hold">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fade">
                                      <p:cBhvr>
                                        <p:cTn id="108" dur="500"/>
                                        <p:tgtEl>
                                          <p:spTgt spid="76"/>
                                        </p:tgtEl>
                                      </p:cBhvr>
                                    </p:animEffect>
                                  </p:childTnLst>
                                </p:cTn>
                              </p:par>
                            </p:childTnLst>
                          </p:cTn>
                        </p:par>
                        <p:par>
                          <p:cTn id="109" fill="hold">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500"/>
                                        <p:tgtEl>
                                          <p:spTgt spid="18"/>
                                        </p:tgtEl>
                                      </p:cBhvr>
                                    </p:animEffect>
                                  </p:childTnLst>
                                </p:cTn>
                              </p:par>
                            </p:childTnLst>
                          </p:cTn>
                        </p:par>
                        <p:par>
                          <p:cTn id="113" fill="hold">
                            <p:stCondLst>
                              <p:cond delay="13000"/>
                            </p:stCondLst>
                            <p:childTnLst>
                              <p:par>
                                <p:cTn id="114" presetID="10" presetClass="entr" presetSubtype="0" fill="hold" grpId="0"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childTnLst>
                          </p:cTn>
                        </p:par>
                        <p:par>
                          <p:cTn id="117" fill="hold">
                            <p:stCondLst>
                              <p:cond delay="13500"/>
                            </p:stCondLst>
                            <p:childTnLst>
                              <p:par>
                                <p:cTn id="118" presetID="22" presetClass="entr" presetSubtype="1" fill="hold"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up)">
                                      <p:cBhvr>
                                        <p:cTn id="120" dur="500"/>
                                        <p:tgtEl>
                                          <p:spTgt spid="12"/>
                                        </p:tgtEl>
                                      </p:cBhvr>
                                    </p:animEffect>
                                  </p:childTnLst>
                                </p:cTn>
                              </p:par>
                            </p:childTnLst>
                          </p:cTn>
                        </p:par>
                        <p:par>
                          <p:cTn id="121" fill="hold">
                            <p:stCondLst>
                              <p:cond delay="14000"/>
                            </p:stCondLst>
                            <p:childTnLst>
                              <p:par>
                                <p:cTn id="122" presetID="22" presetClass="entr" presetSubtype="2" fill="hold"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wipe(right)">
                                      <p:cBhvr>
                                        <p:cTn id="1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618040" y="1927904"/>
            <a:ext cx="1568455" cy="1609045"/>
            <a:chOff x="23394" y="1490767"/>
            <a:chExt cx="1793584" cy="1839999"/>
          </a:xfrm>
          <a:solidFill>
            <a:srgbClr val="FF0000"/>
          </a:solidFill>
        </p:grpSpPr>
        <p:sp>
          <p:nvSpPr>
            <p:cNvPr id="72" name="Round Same Side Corner Rectangle 71"/>
            <p:cNvSpPr/>
            <p:nvPr/>
          </p:nvSpPr>
          <p:spPr>
            <a:xfrm rot="5400000">
              <a:off x="-198896" y="2244015"/>
              <a:ext cx="790364" cy="34578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a:grpFill/>
          </p:grpSpPr>
          <p:sp>
            <p:nvSpPr>
              <p:cNvPr id="86" name="Oval 85"/>
              <p:cNvSpPr/>
              <p:nvPr/>
            </p:nvSpPr>
            <p:spPr>
              <a:xfrm>
                <a:off x="577953" y="1501702"/>
                <a:ext cx="395183" cy="395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2436178"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FF0000"/>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4362807"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6251907"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FF0000"/>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8141007"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10030106"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FF0000"/>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2146159" y="5164157"/>
            <a:ext cx="1603621" cy="841164"/>
            <a:chOff x="764014" y="1581664"/>
            <a:chExt cx="1544637" cy="688819"/>
          </a:xfrm>
        </p:grpSpPr>
        <p:sp>
          <p:nvSpPr>
            <p:cNvPr id="106" name="Text Placeholder 3"/>
            <p:cNvSpPr txBox="1"/>
            <p:nvPr/>
          </p:nvSpPr>
          <p:spPr>
            <a:xfrm>
              <a:off x="888399" y="1581664"/>
              <a:ext cx="1210528" cy="19343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797708"/>
              <a:ext cx="1544637" cy="47277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5"/>
          <p:cNvGrpSpPr/>
          <p:nvPr/>
        </p:nvGrpSpPr>
        <p:grpSpPr>
          <a:xfrm>
            <a:off x="4044641" y="5152987"/>
            <a:ext cx="1603621" cy="852322"/>
            <a:chOff x="764014" y="1572524"/>
            <a:chExt cx="1544637" cy="697959"/>
          </a:xfrm>
        </p:grpSpPr>
        <p:sp>
          <p:nvSpPr>
            <p:cNvPr id="109" name="Text Placeholder 3"/>
            <p:cNvSpPr txBox="1"/>
            <p:nvPr/>
          </p:nvSpPr>
          <p:spPr>
            <a:xfrm>
              <a:off x="860908" y="1572524"/>
              <a:ext cx="1210528" cy="2117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797706"/>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5"/>
          <p:cNvGrpSpPr/>
          <p:nvPr/>
        </p:nvGrpSpPr>
        <p:grpSpPr>
          <a:xfrm>
            <a:off x="5943122" y="5164143"/>
            <a:ext cx="1603621" cy="841166"/>
            <a:chOff x="764014" y="1581662"/>
            <a:chExt cx="1544637" cy="688824"/>
          </a:xfrm>
        </p:grpSpPr>
        <p:sp>
          <p:nvSpPr>
            <p:cNvPr id="112" name="Text Placeholder 3"/>
            <p:cNvSpPr txBox="1"/>
            <p:nvPr/>
          </p:nvSpPr>
          <p:spPr>
            <a:xfrm>
              <a:off x="860909" y="1581662"/>
              <a:ext cx="1210528" cy="19343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797709"/>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25"/>
          <p:cNvGrpSpPr/>
          <p:nvPr/>
        </p:nvGrpSpPr>
        <p:grpSpPr>
          <a:xfrm>
            <a:off x="7841604" y="5164143"/>
            <a:ext cx="1603621" cy="841166"/>
            <a:chOff x="764014" y="1581662"/>
            <a:chExt cx="1544637" cy="688824"/>
          </a:xfrm>
        </p:grpSpPr>
        <p:sp>
          <p:nvSpPr>
            <p:cNvPr id="115" name="Text Placeholder 3"/>
            <p:cNvSpPr txBox="1"/>
            <p:nvPr/>
          </p:nvSpPr>
          <p:spPr>
            <a:xfrm>
              <a:off x="876892" y="1581662"/>
              <a:ext cx="1210528" cy="19343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797709"/>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25"/>
          <p:cNvGrpSpPr/>
          <p:nvPr/>
        </p:nvGrpSpPr>
        <p:grpSpPr>
          <a:xfrm>
            <a:off x="9740087" y="5164142"/>
            <a:ext cx="1603621" cy="841166"/>
            <a:chOff x="764014" y="1581662"/>
            <a:chExt cx="1544637" cy="688824"/>
          </a:xfrm>
        </p:grpSpPr>
        <p:sp>
          <p:nvSpPr>
            <p:cNvPr id="118" name="Text Placeholder 3"/>
            <p:cNvSpPr txBox="1"/>
            <p:nvPr/>
          </p:nvSpPr>
          <p:spPr>
            <a:xfrm>
              <a:off x="818770" y="1581662"/>
              <a:ext cx="1210528" cy="19343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797709"/>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0" name="Footer Text"/>
          <p:cNvSpPr txBox="1"/>
          <p:nvPr/>
        </p:nvSpPr>
        <p:spPr>
          <a:xfrm>
            <a:off x="3556878" y="2123395"/>
            <a:ext cx="7613397" cy="430502"/>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组合 34"/>
          <p:cNvGrpSpPr/>
          <p:nvPr/>
        </p:nvGrpSpPr>
        <p:grpSpPr>
          <a:xfrm>
            <a:off x="92671" y="15925"/>
            <a:ext cx="3193294" cy="703664"/>
            <a:chOff x="740743" y="-56083"/>
            <a:chExt cx="3193294" cy="703664"/>
          </a:xfrm>
        </p:grpSpPr>
        <p:grpSp>
          <p:nvGrpSpPr>
            <p:cNvPr id="36" name="组合 35"/>
            <p:cNvGrpSpPr/>
            <p:nvPr/>
          </p:nvGrpSpPr>
          <p:grpSpPr>
            <a:xfrm>
              <a:off x="1622861" y="40041"/>
              <a:ext cx="2311176" cy="485009"/>
              <a:chOff x="1622861" y="40041"/>
              <a:chExt cx="2311176" cy="485009"/>
            </a:xfrm>
          </p:grpSpPr>
          <p:sp>
            <p:nvSpPr>
              <p:cNvPr id="38"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7" name="图片 36"/>
            <p:cNvPicPr>
              <a:picLocks noChangeAspect="1"/>
            </p:cNvPicPr>
            <p:nvPr/>
          </p:nvPicPr>
          <p:blipFill>
            <a:blip r:embed="rId3"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left)">
                                      <p:cBhvr>
                                        <p:cTn id="11" dur="500"/>
                                        <p:tgtEl>
                                          <p:spTgt spid="12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Left)">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p:cTn id="19" dur="500" fill="hold"/>
                                        <p:tgtEl>
                                          <p:spTgt spid="96"/>
                                        </p:tgtEl>
                                        <p:attrNameLst>
                                          <p:attrName>ppt_w</p:attrName>
                                        </p:attrNameLst>
                                      </p:cBhvr>
                                      <p:tavLst>
                                        <p:tav tm="0">
                                          <p:val>
                                            <p:fltVal val="0"/>
                                          </p:val>
                                        </p:tav>
                                        <p:tav tm="100000">
                                          <p:val>
                                            <p:strVal val="#ppt_w"/>
                                          </p:val>
                                        </p:tav>
                                      </p:tavLst>
                                    </p:anim>
                                    <p:anim calcmode="lin" valueType="num">
                                      <p:cBhvr>
                                        <p:cTn id="20" dur="500" fill="hold"/>
                                        <p:tgtEl>
                                          <p:spTgt spid="96"/>
                                        </p:tgtEl>
                                        <p:attrNameLst>
                                          <p:attrName>ppt_h</p:attrName>
                                        </p:attrNameLst>
                                      </p:cBhvr>
                                      <p:tavLst>
                                        <p:tav tm="0">
                                          <p:val>
                                            <p:fltVal val="0"/>
                                          </p:val>
                                        </p:tav>
                                        <p:tav tm="100000">
                                          <p:val>
                                            <p:strVal val="#ppt_h"/>
                                          </p:val>
                                        </p:tav>
                                      </p:tavLst>
                                    </p:anim>
                                    <p:animEffect transition="in" filter="fade">
                                      <p:cBhvr>
                                        <p:cTn id="21" dur="500"/>
                                        <p:tgtEl>
                                          <p:spTgt spid="96"/>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 calcmode="lin" valueType="num">
                                      <p:cBhvr>
                                        <p:cTn id="52" dur="500" fill="hold"/>
                                        <p:tgtEl>
                                          <p:spTgt spid="99"/>
                                        </p:tgtEl>
                                        <p:attrNameLst>
                                          <p:attrName>ppt_w</p:attrName>
                                        </p:attrNameLst>
                                      </p:cBhvr>
                                      <p:tavLst>
                                        <p:tav tm="0">
                                          <p:val>
                                            <p:fltVal val="0"/>
                                          </p:val>
                                        </p:tav>
                                        <p:tav tm="100000">
                                          <p:val>
                                            <p:strVal val="#ppt_w"/>
                                          </p:val>
                                        </p:tav>
                                      </p:tavLst>
                                    </p:anim>
                                    <p:anim calcmode="lin" valueType="num">
                                      <p:cBhvr>
                                        <p:cTn id="53" dur="500" fill="hold"/>
                                        <p:tgtEl>
                                          <p:spTgt spid="99"/>
                                        </p:tgtEl>
                                        <p:attrNameLst>
                                          <p:attrName>ppt_h</p:attrName>
                                        </p:attrNameLst>
                                      </p:cBhvr>
                                      <p:tavLst>
                                        <p:tav tm="0">
                                          <p:val>
                                            <p:fltVal val="0"/>
                                          </p:val>
                                        </p:tav>
                                        <p:tav tm="100000">
                                          <p:val>
                                            <p:strVal val="#ppt_h"/>
                                          </p:val>
                                        </p:tav>
                                      </p:tavLst>
                                    </p:anim>
                                    <p:animEffect transition="in" filter="fade">
                                      <p:cBhvr>
                                        <p:cTn id="54" dur="500"/>
                                        <p:tgtEl>
                                          <p:spTgt spid="99"/>
                                        </p:tgtEl>
                                      </p:cBhvr>
                                    </p:animEffect>
                                  </p:childTnLst>
                                </p:cTn>
                              </p:par>
                            </p:childTnLst>
                          </p:cTn>
                        </p:par>
                        <p:par>
                          <p:cTn id="55" fill="hold">
                            <p:stCondLst>
                              <p:cond delay="5000"/>
                            </p:stCondLst>
                            <p:childTnLst>
                              <p:par>
                                <p:cTn id="56" presetID="2" presetClass="entr" presetSubtype="4" accel="50000" decel="5000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p:cTn id="63" dur="500" fill="hold"/>
                                        <p:tgtEl>
                                          <p:spTgt spid="100"/>
                                        </p:tgtEl>
                                        <p:attrNameLst>
                                          <p:attrName>ppt_w</p:attrName>
                                        </p:attrNameLst>
                                      </p:cBhvr>
                                      <p:tavLst>
                                        <p:tav tm="0">
                                          <p:val>
                                            <p:fltVal val="0"/>
                                          </p:val>
                                        </p:tav>
                                        <p:tav tm="100000">
                                          <p:val>
                                            <p:strVal val="#ppt_w"/>
                                          </p:val>
                                        </p:tav>
                                      </p:tavLst>
                                    </p:anim>
                                    <p:anim calcmode="lin" valueType="num">
                                      <p:cBhvr>
                                        <p:cTn id="64" dur="500" fill="hold"/>
                                        <p:tgtEl>
                                          <p:spTgt spid="100"/>
                                        </p:tgtEl>
                                        <p:attrNameLst>
                                          <p:attrName>ppt_h</p:attrName>
                                        </p:attrNameLst>
                                      </p:cBhvr>
                                      <p:tavLst>
                                        <p:tav tm="0">
                                          <p:val>
                                            <p:fltVal val="0"/>
                                          </p:val>
                                        </p:tav>
                                        <p:tav tm="100000">
                                          <p:val>
                                            <p:strVal val="#ppt_h"/>
                                          </p:val>
                                        </p:tav>
                                      </p:tavLst>
                                    </p:anim>
                                    <p:animEffect transition="in" filter="fade">
                                      <p:cBhvr>
                                        <p:cTn id="65" dur="500"/>
                                        <p:tgtEl>
                                          <p:spTgt spid="100"/>
                                        </p:tgtEl>
                                      </p:cBhvr>
                                    </p:animEffect>
                                  </p:childTnLst>
                                </p:cTn>
                              </p:par>
                            </p:childTnLst>
                          </p:cTn>
                        </p:par>
                        <p:par>
                          <p:cTn id="66" fill="hold">
                            <p:stCondLst>
                              <p:cond delay="6000"/>
                            </p:stCondLst>
                            <p:childTnLst>
                              <p:par>
                                <p:cTn id="67" presetID="2" presetClass="entr" presetSubtype="4" accel="50000" decel="50000"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858750" cy="723265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1345" y="4263234"/>
            <a:ext cx="12982103" cy="2305419"/>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59"/>
          <p:cNvSpPr>
            <a:spLocks noChangeArrowheads="1"/>
          </p:cNvSpPr>
          <p:nvPr/>
        </p:nvSpPr>
        <p:spPr bwMode="auto">
          <a:xfrm>
            <a:off x="884759" y="4335242"/>
            <a:ext cx="110172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dirty="0" smtClean="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rPr>
              <a:t>谢谢欣赏 放心下载</a:t>
            </a:r>
            <a:endParaRPr lang="zh-CN" altLang="en-US" sz="7200" b="1" cap="all" dirty="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endParaRPr>
          </a:p>
        </p:txBody>
      </p:sp>
      <p:sp>
        <p:nvSpPr>
          <p:cNvPr id="13" name="矩形 259"/>
          <p:cNvSpPr>
            <a:spLocks noChangeArrowheads="1"/>
          </p:cNvSpPr>
          <p:nvPr/>
        </p:nvSpPr>
        <p:spPr bwMode="auto">
          <a:xfrm>
            <a:off x="2217478" y="5488533"/>
            <a:ext cx="8444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000" dirty="0">
                <a:solidFill>
                  <a:srgbClr val="FF0000"/>
                </a:solidFill>
                <a:latin typeface="Arial" panose="020B0604020202020204" pitchFamily="34" charset="0"/>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r>
              <a:rPr lang="en-US" altLang="zh-CN" sz="1000" dirty="0" smtClean="0">
                <a:solidFill>
                  <a:srgbClr val="FF0000"/>
                </a:solidFill>
                <a:latin typeface="Arial" panose="020B0604020202020204" pitchFamily="34" charset="0"/>
                <a:cs typeface="Arial" panose="020B0604020202020204" pitchFamily="34" charset="0"/>
              </a:rPr>
              <a:t>.</a:t>
            </a:r>
            <a:endParaRPr lang="zh-CN" altLang="en-US" sz="10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4*#ppt_w"/>
                                          </p:val>
                                        </p:tav>
                                        <p:tav tm="100000">
                                          <p:val>
                                            <p:strVal val="#ppt_w"/>
                                          </p:val>
                                        </p:tav>
                                      </p:tavLst>
                                    </p:anim>
                                    <p:anim calcmode="lin" valueType="num">
                                      <p:cBhvr>
                                        <p:cTn id="8" dur="2000" fill="hold"/>
                                        <p:tgtEl>
                                          <p:spTgt spid="10"/>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3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par>
                          <p:cTn id="25" fill="hold">
                            <p:stCondLst>
                              <p:cond delay="189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2"/>
                                        </p:tgtEl>
                                      </p:cBhvr>
                                    </p:animEffect>
                                    <p:animScale>
                                      <p:cBhvr>
                                        <p:cTn id="28" dur="250" autoRev="1" fill="hold"/>
                                        <p:tgtEl>
                                          <p:spTgt spid="12"/>
                                        </p:tgtEl>
                                      </p:cBhvr>
                                      <p:by x="105000" y="105000"/>
                                    </p:animScale>
                                  </p:childTnLst>
                                </p:cTn>
                              </p:par>
                            </p:childTnLst>
                          </p:cTn>
                        </p:par>
                        <p:par>
                          <p:cTn id="29" fill="hold">
                            <p:stCondLst>
                              <p:cond delay="24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6" presetClass="emph" presetSubtype="0" fill="hold" grpId="2" nodeType="withEffect">
                                  <p:stCondLst>
                                    <p:cond delay="0"/>
                                  </p:stCondLst>
                                  <p:childTnLst>
                                    <p:animScale>
                                      <p:cBhvr>
                                        <p:cTn id="34"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2" grpId="0"/>
      <p:bldP spid="12"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191925" y="104349"/>
            <a:ext cx="7101546" cy="7101546"/>
          </a:xfrm>
          <a:prstGeom prst="rect">
            <a:avLst/>
          </a:prstGeom>
        </p:spPr>
      </p:pic>
      <p:sp>
        <p:nvSpPr>
          <p:cNvPr id="5" name="MH_Entry_1"/>
          <p:cNvSpPr/>
          <p:nvPr>
            <p:custDataLst>
              <p:tags r:id="rId1"/>
            </p:custDataLst>
          </p:nvPr>
        </p:nvSpPr>
        <p:spPr>
          <a:xfrm>
            <a:off x="7509495" y="3866029"/>
            <a:ext cx="4125737" cy="10464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年度工作</a:t>
            </a:r>
            <a:r>
              <a:rPr lang="zh-CN" altLang="en-US" sz="48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概述</a:t>
            </a:r>
            <a:endParaRPr lang="en-US" altLang="zh-CN" sz="48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endParaRPr>
          </a:p>
          <a:p>
            <a:pPr algn="ctr"/>
            <a:r>
              <a:rPr lang="en-US" altLang="zh-CN" sz="20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ANNUAL WORK SUMMARY</a:t>
            </a:r>
            <a:endParaRPr lang="zh-CN" altLang="en-US" sz="2000" dirty="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endParaRPr>
          </a:p>
        </p:txBody>
      </p:sp>
      <p:cxnSp>
        <p:nvCxnSpPr>
          <p:cNvPr id="10" name="直接连接符 9"/>
          <p:cNvCxnSpPr/>
          <p:nvPr/>
        </p:nvCxnSpPr>
        <p:spPr>
          <a:xfrm flipH="1">
            <a:off x="7501514" y="3577997"/>
            <a:ext cx="41124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1613951" y="1489765"/>
            <a:ext cx="1244799" cy="2088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16543" y="852218"/>
            <a:ext cx="1853392" cy="3154710"/>
          </a:xfrm>
          <a:prstGeom prst="rect">
            <a:avLst/>
          </a:prstGeom>
          <a:noFill/>
        </p:spPr>
        <p:txBody>
          <a:bodyPr wrap="none" rtlCol="0">
            <a:spAutoFit/>
          </a:bodyPr>
          <a:lstStyle/>
          <a:p>
            <a:r>
              <a:rPr lang="en-US" altLang="zh-CN" sz="19900" dirty="0" smtClean="0">
                <a:solidFill>
                  <a:srgbClr val="FF0000"/>
                </a:solidFill>
                <a:latin typeface="Compacta BT" panose="020B0608030702060204" pitchFamily="34" charset="0"/>
              </a:rPr>
              <a:t>01</a:t>
            </a:r>
            <a:endParaRPr lang="zh-CN" altLang="en-US" sz="19900" dirty="0">
              <a:solidFill>
                <a:srgbClr val="FF0000"/>
              </a:solidFill>
              <a:latin typeface="Compacta BT" panose="020B060803070206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par>
                          <p:cTn id="22" fill="hold">
                            <p:stCondLst>
                              <p:cond delay="25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set>
                                      <p:cBhvr>
                                        <p:cTn id="25" dur="455" fill="hold">
                                          <p:stCondLst>
                                            <p:cond delay="0"/>
                                          </p:stCondLst>
                                        </p:cTn>
                                        <p:tgtEl>
                                          <p:spTgt spid="18"/>
                                        </p:tgtEl>
                                        <p:attrNameLst>
                                          <p:attrName>style.rotation</p:attrName>
                                        </p:attrNameLst>
                                      </p:cBhvr>
                                      <p:to>
                                        <p:strVal val="-45.0"/>
                                      </p:to>
                                    </p:set>
                                    <p:anim calcmode="lin" valueType="num">
                                      <p:cBhvr>
                                        <p:cTn id="26"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 calcmode="lin" valueType="num">
                                      <p:cBhvr>
                                        <p:cTn id="3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p:nvPr/>
        </p:nvGrpSpPr>
        <p:grpSpPr bwMode="auto">
          <a:xfrm>
            <a:off x="2382217" y="2009070"/>
            <a:ext cx="732194" cy="732194"/>
            <a:chOff x="0" y="0"/>
            <a:chExt cx="520701" cy="520701"/>
          </a:xfrm>
        </p:grpSpPr>
        <p:sp>
          <p:nvSpPr>
            <p:cNvPr id="20486" name="AutoShape 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0000"/>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7" name="AutoShape 7"/>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rgbClr val="C00000"/>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8" name="AutoShape 8"/>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9" name="AutoShape 9"/>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0" name="Group 10"/>
          <p:cNvGrpSpPr/>
          <p:nvPr/>
        </p:nvGrpSpPr>
        <p:grpSpPr bwMode="auto">
          <a:xfrm>
            <a:off x="2366590" y="4259227"/>
            <a:ext cx="734427" cy="732194"/>
            <a:chOff x="-1" y="0"/>
            <a:chExt cx="522289" cy="520701"/>
          </a:xfrm>
        </p:grpSpPr>
        <p:sp>
          <p:nvSpPr>
            <p:cNvPr id="2" name="AutoShape 11"/>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2" name="AutoShape 12"/>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accent2">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3" name="AutoShape 13"/>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4" name="AutoShape 14"/>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5" name="Group 15"/>
          <p:cNvGrpSpPr/>
          <p:nvPr/>
        </p:nvGrpSpPr>
        <p:grpSpPr bwMode="auto">
          <a:xfrm>
            <a:off x="9429585" y="2009070"/>
            <a:ext cx="732194" cy="732194"/>
            <a:chOff x="0" y="0"/>
            <a:chExt cx="520701" cy="520701"/>
          </a:xfrm>
        </p:grpSpPr>
        <p:sp>
          <p:nvSpPr>
            <p:cNvPr id="20496" name="AutoShape 1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0000"/>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7" name="AutoShape 17"/>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rgbClr val="C00000"/>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8" name="AutoShape 18"/>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9" name="AutoShape 19"/>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0" name="AutoShape 20"/>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1" name="Group 21"/>
          <p:cNvGrpSpPr/>
          <p:nvPr/>
        </p:nvGrpSpPr>
        <p:grpSpPr bwMode="auto">
          <a:xfrm>
            <a:off x="9427354" y="4256995"/>
            <a:ext cx="747820" cy="747820"/>
            <a:chOff x="-1" y="-1"/>
            <a:chExt cx="530228" cy="530228"/>
          </a:xfrm>
        </p:grpSpPr>
        <p:sp>
          <p:nvSpPr>
            <p:cNvPr id="3" name="AutoShape 22"/>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3" name="AutoShape 23"/>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accent4">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4" name="AutoShape 24"/>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5" name="Group 25"/>
          <p:cNvGrpSpPr/>
          <p:nvPr/>
        </p:nvGrpSpPr>
        <p:grpSpPr bwMode="auto">
          <a:xfrm>
            <a:off x="4514063" y="1732264"/>
            <a:ext cx="3515872" cy="4562820"/>
            <a:chOff x="-1" y="0"/>
            <a:chExt cx="2500315" cy="3244407"/>
          </a:xfrm>
        </p:grpSpPr>
        <p:grpSp>
          <p:nvGrpSpPr>
            <p:cNvPr id="20502" name="Group 27"/>
            <p:cNvGrpSpPr/>
            <p:nvPr/>
          </p:nvGrpSpPr>
          <p:grpSpPr bwMode="auto">
            <a:xfrm>
              <a:off x="-1" y="0"/>
              <a:ext cx="2500315" cy="3244407"/>
              <a:chOff x="-1" y="0"/>
              <a:chExt cx="2500315" cy="3244407"/>
            </a:xfrm>
          </p:grpSpPr>
          <p:sp>
            <p:nvSpPr>
              <p:cNvPr id="20508" name="AutoShape 28"/>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9" name="AutoShape 29"/>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0" name="AutoShape 30"/>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20511" name="AutoShape 31"/>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 name="矩形 3"/>
          <p:cNvSpPr/>
          <p:nvPr/>
        </p:nvSpPr>
        <p:spPr>
          <a:xfrm>
            <a:off x="4845199" y="2093896"/>
            <a:ext cx="2880320" cy="381053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512" name="Group 32"/>
          <p:cNvGrpSpPr/>
          <p:nvPr/>
        </p:nvGrpSpPr>
        <p:grpSpPr bwMode="auto">
          <a:xfrm>
            <a:off x="5043119" y="5116430"/>
            <a:ext cx="1073735" cy="2116220"/>
            <a:chOff x="0" y="0"/>
            <a:chExt cx="762745" cy="1504951"/>
          </a:xfrm>
          <a:solidFill>
            <a:schemeClr val="bg1">
              <a:lumMod val="75000"/>
            </a:schemeClr>
          </a:solidFill>
        </p:grpSpPr>
        <p:sp>
          <p:nvSpPr>
            <p:cNvPr id="20513" name="AutoShape 33"/>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grp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4" name="AutoShape 34"/>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grp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5" name="TextBox 15"/>
          <p:cNvSpPr txBox="1"/>
          <p:nvPr/>
        </p:nvSpPr>
        <p:spPr>
          <a:xfrm>
            <a:off x="956767" y="3203308"/>
            <a:ext cx="2811263"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46" name="TextBox 16"/>
          <p:cNvSpPr txBox="1"/>
          <p:nvPr/>
        </p:nvSpPr>
        <p:spPr>
          <a:xfrm>
            <a:off x="2152203" y="2882577"/>
            <a:ext cx="1615827" cy="215444"/>
          </a:xfrm>
          <a:prstGeom prst="rect">
            <a:avLst/>
          </a:prstGeom>
          <a:noFill/>
        </p:spPr>
        <p:txBody>
          <a:bodyPr wrap="non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5"/>
          <p:cNvSpPr txBox="1"/>
          <p:nvPr/>
        </p:nvSpPr>
        <p:spPr>
          <a:xfrm>
            <a:off x="9124845" y="3203308"/>
            <a:ext cx="2777138"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48" name="TextBox 16"/>
          <p:cNvSpPr txBox="1"/>
          <p:nvPr/>
        </p:nvSpPr>
        <p:spPr>
          <a:xfrm>
            <a:off x="9124845" y="2882577"/>
            <a:ext cx="1615827"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5"/>
          <p:cNvSpPr txBox="1"/>
          <p:nvPr/>
        </p:nvSpPr>
        <p:spPr>
          <a:xfrm>
            <a:off x="956767" y="5565508"/>
            <a:ext cx="2811263"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50" name="TextBox 16"/>
          <p:cNvSpPr txBox="1"/>
          <p:nvPr/>
        </p:nvSpPr>
        <p:spPr>
          <a:xfrm>
            <a:off x="2152203" y="5244777"/>
            <a:ext cx="1615827" cy="215444"/>
          </a:xfrm>
          <a:prstGeom prst="rect">
            <a:avLst/>
          </a:prstGeom>
          <a:noFill/>
        </p:spPr>
        <p:txBody>
          <a:bodyPr wrap="non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5"/>
          <p:cNvSpPr txBox="1"/>
          <p:nvPr/>
        </p:nvSpPr>
        <p:spPr>
          <a:xfrm>
            <a:off x="9124845" y="5565508"/>
            <a:ext cx="2777138"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52" name="TextBox 16"/>
          <p:cNvSpPr txBox="1"/>
          <p:nvPr/>
        </p:nvSpPr>
        <p:spPr>
          <a:xfrm>
            <a:off x="9124845" y="5244777"/>
            <a:ext cx="1615827"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92671" y="15925"/>
            <a:ext cx="3193294" cy="703664"/>
            <a:chOff x="740743" y="-56083"/>
            <a:chExt cx="3193294" cy="703664"/>
          </a:xfrm>
        </p:grpSpPr>
        <p:grpSp>
          <p:nvGrpSpPr>
            <p:cNvPr id="5" name="组合 4"/>
            <p:cNvGrpSpPr/>
            <p:nvPr/>
          </p:nvGrpSpPr>
          <p:grpSpPr>
            <a:xfrm>
              <a:off x="1622861" y="40041"/>
              <a:ext cx="2311176" cy="485009"/>
              <a:chOff x="1622861" y="40041"/>
              <a:chExt cx="2311176" cy="485009"/>
            </a:xfrm>
          </p:grpSpPr>
          <p:sp>
            <p:nvSpPr>
              <p:cNvPr id="40"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43" name="图片 42"/>
            <p:cNvPicPr>
              <a:picLocks noChangeAspect="1"/>
            </p:cNvPicPr>
            <p:nvPr/>
          </p:nvPicPr>
          <p:blipFill>
            <a:blip r:embed="rId4"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1200"/>
                                  </p:stCondLst>
                                  <p:childTnLst>
                                    <p:set>
                                      <p:cBhvr>
                                        <p:cTn id="10" dur="1" fill="hold">
                                          <p:stCondLst>
                                            <p:cond delay="0"/>
                                          </p:stCondLst>
                                        </p:cTn>
                                        <p:tgtEl>
                                          <p:spTgt spid="20505"/>
                                        </p:tgtEl>
                                        <p:attrNameLst>
                                          <p:attrName>style.visibility</p:attrName>
                                        </p:attrNameLst>
                                      </p:cBhvr>
                                      <p:to>
                                        <p:strVal val="visible"/>
                                      </p:to>
                                    </p:set>
                                    <p:animEffect transition="in" filter="wipe(down)">
                                      <p:cBhvr>
                                        <p:cTn id="11" dur="500"/>
                                        <p:tgtEl>
                                          <p:spTgt spid="20505"/>
                                        </p:tgtEl>
                                      </p:cBhvr>
                                    </p:animEffect>
                                  </p:childTnLst>
                                </p:cTn>
                              </p:par>
                            </p:childTnLst>
                          </p:cTn>
                        </p:par>
                        <p:par>
                          <p:cTn id="12" fill="hold">
                            <p:stCondLst>
                              <p:cond delay="22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2700"/>
                            </p:stCondLst>
                            <p:childTnLst>
                              <p:par>
                                <p:cTn id="17" presetID="2" presetClass="entr" presetSubtype="4" fill="hold" nodeType="afterEffect">
                                  <p:stCondLst>
                                    <p:cond delay="0"/>
                                  </p:stCondLst>
                                  <p:childTnLst>
                                    <p:set>
                                      <p:cBhvr>
                                        <p:cTn id="18" dur="1" fill="hold">
                                          <p:stCondLst>
                                            <p:cond delay="0"/>
                                          </p:stCondLst>
                                        </p:cTn>
                                        <p:tgtEl>
                                          <p:spTgt spid="20512"/>
                                        </p:tgtEl>
                                        <p:attrNameLst>
                                          <p:attrName>style.visibility</p:attrName>
                                        </p:attrNameLst>
                                      </p:cBhvr>
                                      <p:to>
                                        <p:strVal val="visible"/>
                                      </p:to>
                                    </p:set>
                                    <p:anim calcmode="lin" valueType="num">
                                      <p:cBhvr additive="base">
                                        <p:cTn id="19" dur="500" fill="hold"/>
                                        <p:tgtEl>
                                          <p:spTgt spid="20512"/>
                                        </p:tgtEl>
                                        <p:attrNameLst>
                                          <p:attrName>ppt_x</p:attrName>
                                        </p:attrNameLst>
                                      </p:cBhvr>
                                      <p:tavLst>
                                        <p:tav tm="0">
                                          <p:val>
                                            <p:strVal val="#ppt_x"/>
                                          </p:val>
                                        </p:tav>
                                        <p:tav tm="100000">
                                          <p:val>
                                            <p:strVal val="#ppt_x"/>
                                          </p:val>
                                        </p:tav>
                                      </p:tavLst>
                                    </p:anim>
                                    <p:anim calcmode="lin" valueType="num">
                                      <p:cBhvr additive="base">
                                        <p:cTn id="20" dur="500" fill="hold"/>
                                        <p:tgtEl>
                                          <p:spTgt spid="20512"/>
                                        </p:tgtEl>
                                        <p:attrNameLst>
                                          <p:attrName>ppt_y</p:attrName>
                                        </p:attrNameLst>
                                      </p:cBhvr>
                                      <p:tavLst>
                                        <p:tav tm="0">
                                          <p:val>
                                            <p:strVal val="1+#ppt_h/2"/>
                                          </p:val>
                                        </p:tav>
                                        <p:tav tm="100000">
                                          <p:val>
                                            <p:strVal val="#ppt_y"/>
                                          </p:val>
                                        </p:tav>
                                      </p:tavLst>
                                    </p:anim>
                                  </p:childTnLst>
                                </p:cTn>
                              </p:par>
                            </p:childTnLst>
                          </p:cTn>
                        </p:par>
                        <p:par>
                          <p:cTn id="21" fill="hold">
                            <p:stCondLst>
                              <p:cond delay="3200"/>
                            </p:stCondLst>
                            <p:childTnLst>
                              <p:par>
                                <p:cTn id="22" presetID="2" presetClass="entr" presetSubtype="8" fill="hold" nodeType="afterEffect">
                                  <p:stCondLst>
                                    <p:cond delay="250"/>
                                  </p:stCondLst>
                                  <p:childTnLst>
                                    <p:set>
                                      <p:cBhvr>
                                        <p:cTn id="23" dur="1" fill="hold">
                                          <p:stCondLst>
                                            <p:cond delay="0"/>
                                          </p:stCondLst>
                                        </p:cTn>
                                        <p:tgtEl>
                                          <p:spTgt spid="20485"/>
                                        </p:tgtEl>
                                        <p:attrNameLst>
                                          <p:attrName>style.visibility</p:attrName>
                                        </p:attrNameLst>
                                      </p:cBhvr>
                                      <p:to>
                                        <p:strVal val="visible"/>
                                      </p:to>
                                    </p:set>
                                    <p:anim calcmode="lin" valueType="num">
                                      <p:cBhvr additive="base">
                                        <p:cTn id="24" dur="500" fill="hold"/>
                                        <p:tgtEl>
                                          <p:spTgt spid="20485"/>
                                        </p:tgtEl>
                                        <p:attrNameLst>
                                          <p:attrName>ppt_x</p:attrName>
                                        </p:attrNameLst>
                                      </p:cBhvr>
                                      <p:tavLst>
                                        <p:tav tm="0">
                                          <p:val>
                                            <p:strVal val="0-#ppt_w/2"/>
                                          </p:val>
                                        </p:tav>
                                        <p:tav tm="100000">
                                          <p:val>
                                            <p:strVal val="#ppt_x"/>
                                          </p:val>
                                        </p:tav>
                                      </p:tavLst>
                                    </p:anim>
                                    <p:anim calcmode="lin" valueType="num">
                                      <p:cBhvr additive="base">
                                        <p:cTn id="25" dur="500" fill="hold"/>
                                        <p:tgtEl>
                                          <p:spTgt spid="20485"/>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46"/>
                                        </p:tgtEl>
                                        <p:attrNameLst>
                                          <p:attrName>style.visibility</p:attrName>
                                        </p:attrNameLst>
                                      </p:cBhvr>
                                      <p:to>
                                        <p:strVal val="visible"/>
                                      </p:to>
                                    </p:set>
                                    <p:anim calcmode="lin" valueType="num">
                                      <p:cBhvr>
                                        <p:cTn id="29" dur="250" fill="hold"/>
                                        <p:tgtEl>
                                          <p:spTgt spid="46"/>
                                        </p:tgtEl>
                                        <p:attrNameLst>
                                          <p:attrName>ppt_x</p:attrName>
                                        </p:attrNameLst>
                                      </p:cBhvr>
                                      <p:tavLst>
                                        <p:tav tm="0">
                                          <p:val>
                                            <p:strVal val="#ppt_x"/>
                                          </p:val>
                                        </p:tav>
                                        <p:tav tm="100000">
                                          <p:val>
                                            <p:strVal val="#ppt_x"/>
                                          </p:val>
                                        </p:tav>
                                      </p:tavLst>
                                    </p:anim>
                                    <p:anim calcmode="lin" valueType="num">
                                      <p:cBhvr>
                                        <p:cTn id="30" dur="250" fill="hold"/>
                                        <p:tgtEl>
                                          <p:spTgt spid="46"/>
                                        </p:tgtEl>
                                        <p:attrNameLst>
                                          <p:attrName>ppt_y</p:attrName>
                                        </p:attrNameLst>
                                      </p:cBhvr>
                                      <p:tavLst>
                                        <p:tav tm="0">
                                          <p:val>
                                            <p:strVal val="#ppt_y-#ppt_h/2"/>
                                          </p:val>
                                        </p:tav>
                                        <p:tav tm="100000">
                                          <p:val>
                                            <p:strVal val="#ppt_y"/>
                                          </p:val>
                                        </p:tav>
                                      </p:tavLst>
                                    </p:anim>
                                    <p:anim calcmode="lin" valueType="num">
                                      <p:cBhvr>
                                        <p:cTn id="31" dur="250" fill="hold"/>
                                        <p:tgtEl>
                                          <p:spTgt spid="46"/>
                                        </p:tgtEl>
                                        <p:attrNameLst>
                                          <p:attrName>ppt_w</p:attrName>
                                        </p:attrNameLst>
                                      </p:cBhvr>
                                      <p:tavLst>
                                        <p:tav tm="0">
                                          <p:val>
                                            <p:strVal val="#ppt_w"/>
                                          </p:val>
                                        </p:tav>
                                        <p:tav tm="100000">
                                          <p:val>
                                            <p:strVal val="#ppt_w"/>
                                          </p:val>
                                        </p:tav>
                                      </p:tavLst>
                                    </p:anim>
                                    <p:anim calcmode="lin" valueType="num">
                                      <p:cBhvr>
                                        <p:cTn id="32" dur="250" fill="hold"/>
                                        <p:tgtEl>
                                          <p:spTgt spid="46"/>
                                        </p:tgtEl>
                                        <p:attrNameLst>
                                          <p:attrName>ppt_h</p:attrName>
                                        </p:attrNameLst>
                                      </p:cBhvr>
                                      <p:tavLst>
                                        <p:tav tm="0">
                                          <p:val>
                                            <p:fltVal val="0"/>
                                          </p:val>
                                        </p:tav>
                                        <p:tav tm="100000">
                                          <p:val>
                                            <p:strVal val="#ppt_h"/>
                                          </p:val>
                                        </p:tav>
                                      </p:tavLst>
                                    </p:anim>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par>
                          <p:cTn id="37" fill="hold">
                            <p:stCondLst>
                              <p:cond delay="5000"/>
                            </p:stCondLst>
                            <p:childTnLst>
                              <p:par>
                                <p:cTn id="38" presetID="2" presetClass="entr" presetSubtype="8" fill="hold" nodeType="afterEffect">
                                  <p:stCondLst>
                                    <p:cond delay="500"/>
                                  </p:stCondLst>
                                  <p:childTnLst>
                                    <p:set>
                                      <p:cBhvr>
                                        <p:cTn id="39" dur="1" fill="hold">
                                          <p:stCondLst>
                                            <p:cond delay="0"/>
                                          </p:stCondLst>
                                        </p:cTn>
                                        <p:tgtEl>
                                          <p:spTgt spid="20490"/>
                                        </p:tgtEl>
                                        <p:attrNameLst>
                                          <p:attrName>style.visibility</p:attrName>
                                        </p:attrNameLst>
                                      </p:cBhvr>
                                      <p:to>
                                        <p:strVal val="visible"/>
                                      </p:to>
                                    </p:set>
                                    <p:anim calcmode="lin" valueType="num">
                                      <p:cBhvr additive="base">
                                        <p:cTn id="40" dur="500" fill="hold"/>
                                        <p:tgtEl>
                                          <p:spTgt spid="20490"/>
                                        </p:tgtEl>
                                        <p:attrNameLst>
                                          <p:attrName>ppt_x</p:attrName>
                                        </p:attrNameLst>
                                      </p:cBhvr>
                                      <p:tavLst>
                                        <p:tav tm="0">
                                          <p:val>
                                            <p:strVal val="0-#ppt_w/2"/>
                                          </p:val>
                                        </p:tav>
                                        <p:tav tm="100000">
                                          <p:val>
                                            <p:strVal val="#ppt_x"/>
                                          </p:val>
                                        </p:tav>
                                      </p:tavLst>
                                    </p:anim>
                                    <p:anim calcmode="lin" valueType="num">
                                      <p:cBhvr additive="base">
                                        <p:cTn id="41" dur="500" fill="hold"/>
                                        <p:tgtEl>
                                          <p:spTgt spid="20490"/>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50"/>
                                        </p:tgtEl>
                                        <p:attrNameLst>
                                          <p:attrName>style.visibility</p:attrName>
                                        </p:attrNameLst>
                                      </p:cBhvr>
                                      <p:to>
                                        <p:strVal val="visible"/>
                                      </p:to>
                                    </p:set>
                                    <p:anim calcmode="lin" valueType="num">
                                      <p:cBhvr>
                                        <p:cTn id="45" dur="250" fill="hold"/>
                                        <p:tgtEl>
                                          <p:spTgt spid="50"/>
                                        </p:tgtEl>
                                        <p:attrNameLst>
                                          <p:attrName>ppt_x</p:attrName>
                                        </p:attrNameLst>
                                      </p:cBhvr>
                                      <p:tavLst>
                                        <p:tav tm="0">
                                          <p:val>
                                            <p:strVal val="#ppt_x"/>
                                          </p:val>
                                        </p:tav>
                                        <p:tav tm="100000">
                                          <p:val>
                                            <p:strVal val="#ppt_x"/>
                                          </p:val>
                                        </p:tav>
                                      </p:tavLst>
                                    </p:anim>
                                    <p:anim calcmode="lin" valueType="num">
                                      <p:cBhvr>
                                        <p:cTn id="46" dur="250" fill="hold"/>
                                        <p:tgtEl>
                                          <p:spTgt spid="50"/>
                                        </p:tgtEl>
                                        <p:attrNameLst>
                                          <p:attrName>ppt_y</p:attrName>
                                        </p:attrNameLst>
                                      </p:cBhvr>
                                      <p:tavLst>
                                        <p:tav tm="0">
                                          <p:val>
                                            <p:strVal val="#ppt_y-#ppt_h/2"/>
                                          </p:val>
                                        </p:tav>
                                        <p:tav tm="100000">
                                          <p:val>
                                            <p:strVal val="#ppt_y"/>
                                          </p:val>
                                        </p:tav>
                                      </p:tavLst>
                                    </p:anim>
                                    <p:anim calcmode="lin" valueType="num">
                                      <p:cBhvr>
                                        <p:cTn id="47" dur="250" fill="hold"/>
                                        <p:tgtEl>
                                          <p:spTgt spid="50"/>
                                        </p:tgtEl>
                                        <p:attrNameLst>
                                          <p:attrName>ppt_w</p:attrName>
                                        </p:attrNameLst>
                                      </p:cBhvr>
                                      <p:tavLst>
                                        <p:tav tm="0">
                                          <p:val>
                                            <p:strVal val="#ppt_w"/>
                                          </p:val>
                                        </p:tav>
                                        <p:tav tm="100000">
                                          <p:val>
                                            <p:strVal val="#ppt_w"/>
                                          </p:val>
                                        </p:tav>
                                      </p:tavLst>
                                    </p:anim>
                                    <p:anim calcmode="lin" valueType="num">
                                      <p:cBhvr>
                                        <p:cTn id="48" dur="250" fill="hold"/>
                                        <p:tgtEl>
                                          <p:spTgt spid="50"/>
                                        </p:tgtEl>
                                        <p:attrNameLst>
                                          <p:attrName>ppt_h</p:attrName>
                                        </p:attrNameLst>
                                      </p:cBhvr>
                                      <p:tavLst>
                                        <p:tav tm="0">
                                          <p:val>
                                            <p:fltVal val="0"/>
                                          </p:val>
                                        </p:tav>
                                        <p:tav tm="100000">
                                          <p:val>
                                            <p:strVal val="#ppt_h"/>
                                          </p:val>
                                        </p:tav>
                                      </p:tavLst>
                                    </p:anim>
                                  </p:childTnLst>
                                </p:cTn>
                              </p:par>
                            </p:childTnLst>
                          </p:cTn>
                        </p:par>
                        <p:par>
                          <p:cTn id="49" fill="hold">
                            <p:stCondLst>
                              <p:cond delay="7050"/>
                            </p:stCondLst>
                            <p:childTnLst>
                              <p:par>
                                <p:cTn id="50" presetID="22" presetClass="entr" presetSubtype="8"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par>
                          <p:cTn id="53" fill="hold">
                            <p:stCondLst>
                              <p:cond delay="7550"/>
                            </p:stCondLst>
                            <p:childTnLst>
                              <p:par>
                                <p:cTn id="54" presetID="2" presetClass="entr" presetSubtype="2" fill="hold" nodeType="afterEffect">
                                  <p:stCondLst>
                                    <p:cond delay="750"/>
                                  </p:stCondLst>
                                  <p:childTnLst>
                                    <p:set>
                                      <p:cBhvr>
                                        <p:cTn id="55" dur="1" fill="hold">
                                          <p:stCondLst>
                                            <p:cond delay="0"/>
                                          </p:stCondLst>
                                        </p:cTn>
                                        <p:tgtEl>
                                          <p:spTgt spid="20495"/>
                                        </p:tgtEl>
                                        <p:attrNameLst>
                                          <p:attrName>style.visibility</p:attrName>
                                        </p:attrNameLst>
                                      </p:cBhvr>
                                      <p:to>
                                        <p:strVal val="visible"/>
                                      </p:to>
                                    </p:set>
                                    <p:anim calcmode="lin" valueType="num">
                                      <p:cBhvr additive="base">
                                        <p:cTn id="56" dur="500" fill="hold"/>
                                        <p:tgtEl>
                                          <p:spTgt spid="20495"/>
                                        </p:tgtEl>
                                        <p:attrNameLst>
                                          <p:attrName>ppt_x</p:attrName>
                                        </p:attrNameLst>
                                      </p:cBhvr>
                                      <p:tavLst>
                                        <p:tav tm="0">
                                          <p:val>
                                            <p:strVal val="1+#ppt_w/2"/>
                                          </p:val>
                                        </p:tav>
                                        <p:tav tm="100000">
                                          <p:val>
                                            <p:strVal val="#ppt_x"/>
                                          </p:val>
                                        </p:tav>
                                      </p:tavLst>
                                    </p:anim>
                                    <p:anim calcmode="lin" valueType="num">
                                      <p:cBhvr additive="base">
                                        <p:cTn id="57" dur="500" fill="hold"/>
                                        <p:tgtEl>
                                          <p:spTgt spid="20495"/>
                                        </p:tgtEl>
                                        <p:attrNameLst>
                                          <p:attrName>ppt_y</p:attrName>
                                        </p:attrNameLst>
                                      </p:cBhvr>
                                      <p:tavLst>
                                        <p:tav tm="0">
                                          <p:val>
                                            <p:strVal val="#ppt_y"/>
                                          </p:val>
                                        </p:tav>
                                        <p:tav tm="100000">
                                          <p:val>
                                            <p:strVal val="#ppt_y"/>
                                          </p:val>
                                        </p:tav>
                                      </p:tavLst>
                                    </p:anim>
                                  </p:childTnLst>
                                </p:cTn>
                              </p:par>
                            </p:childTnLst>
                          </p:cTn>
                        </p:par>
                        <p:par>
                          <p:cTn id="58" fill="hold">
                            <p:stCondLst>
                              <p:cond delay="880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48"/>
                                        </p:tgtEl>
                                        <p:attrNameLst>
                                          <p:attrName>style.visibility</p:attrName>
                                        </p:attrNameLst>
                                      </p:cBhvr>
                                      <p:to>
                                        <p:strVal val="visible"/>
                                      </p:to>
                                    </p:set>
                                    <p:anim calcmode="lin" valueType="num">
                                      <p:cBhvr>
                                        <p:cTn id="61" dur="250" fill="hold"/>
                                        <p:tgtEl>
                                          <p:spTgt spid="48"/>
                                        </p:tgtEl>
                                        <p:attrNameLst>
                                          <p:attrName>ppt_x</p:attrName>
                                        </p:attrNameLst>
                                      </p:cBhvr>
                                      <p:tavLst>
                                        <p:tav tm="0">
                                          <p:val>
                                            <p:strVal val="#ppt_x"/>
                                          </p:val>
                                        </p:tav>
                                        <p:tav tm="100000">
                                          <p:val>
                                            <p:strVal val="#ppt_x"/>
                                          </p:val>
                                        </p:tav>
                                      </p:tavLst>
                                    </p:anim>
                                    <p:anim calcmode="lin" valueType="num">
                                      <p:cBhvr>
                                        <p:cTn id="62" dur="250" fill="hold"/>
                                        <p:tgtEl>
                                          <p:spTgt spid="48"/>
                                        </p:tgtEl>
                                        <p:attrNameLst>
                                          <p:attrName>ppt_y</p:attrName>
                                        </p:attrNameLst>
                                      </p:cBhvr>
                                      <p:tavLst>
                                        <p:tav tm="0">
                                          <p:val>
                                            <p:strVal val="#ppt_y-#ppt_h/2"/>
                                          </p:val>
                                        </p:tav>
                                        <p:tav tm="100000">
                                          <p:val>
                                            <p:strVal val="#ppt_y"/>
                                          </p:val>
                                        </p:tav>
                                      </p:tavLst>
                                    </p:anim>
                                    <p:anim calcmode="lin" valueType="num">
                                      <p:cBhvr>
                                        <p:cTn id="63" dur="250" fill="hold"/>
                                        <p:tgtEl>
                                          <p:spTgt spid="48"/>
                                        </p:tgtEl>
                                        <p:attrNameLst>
                                          <p:attrName>ppt_w</p:attrName>
                                        </p:attrNameLst>
                                      </p:cBhvr>
                                      <p:tavLst>
                                        <p:tav tm="0">
                                          <p:val>
                                            <p:strVal val="#ppt_w"/>
                                          </p:val>
                                        </p:tav>
                                        <p:tav tm="100000">
                                          <p:val>
                                            <p:strVal val="#ppt_w"/>
                                          </p:val>
                                        </p:tav>
                                      </p:tavLst>
                                    </p:anim>
                                    <p:anim calcmode="lin" valueType="num">
                                      <p:cBhvr>
                                        <p:cTn id="64" dur="250" fill="hold"/>
                                        <p:tgtEl>
                                          <p:spTgt spid="48"/>
                                        </p:tgtEl>
                                        <p:attrNameLst>
                                          <p:attrName>ppt_h</p:attrName>
                                        </p:attrNameLst>
                                      </p:cBhvr>
                                      <p:tavLst>
                                        <p:tav tm="0">
                                          <p:val>
                                            <p:fltVal val="0"/>
                                          </p:val>
                                        </p:tav>
                                        <p:tav tm="100000">
                                          <p:val>
                                            <p:strVal val="#ppt_h"/>
                                          </p:val>
                                        </p:tav>
                                      </p:tavLst>
                                    </p:anim>
                                  </p:childTnLst>
                                </p:cTn>
                              </p:par>
                            </p:childTnLst>
                          </p:cTn>
                        </p:par>
                        <p:par>
                          <p:cTn id="65" fill="hold">
                            <p:stCondLst>
                              <p:cond delay="9849"/>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childTnLst>
                          </p:cTn>
                        </p:par>
                        <p:par>
                          <p:cTn id="69" fill="hold">
                            <p:stCondLst>
                              <p:cond delay="10349"/>
                            </p:stCondLst>
                            <p:childTnLst>
                              <p:par>
                                <p:cTn id="70" presetID="2" presetClass="entr" presetSubtype="2" fill="hold" nodeType="afterEffect">
                                  <p:stCondLst>
                                    <p:cond delay="1000"/>
                                  </p:stCondLst>
                                  <p:childTnLst>
                                    <p:set>
                                      <p:cBhvr>
                                        <p:cTn id="71" dur="1" fill="hold">
                                          <p:stCondLst>
                                            <p:cond delay="0"/>
                                          </p:stCondLst>
                                        </p:cTn>
                                        <p:tgtEl>
                                          <p:spTgt spid="20501"/>
                                        </p:tgtEl>
                                        <p:attrNameLst>
                                          <p:attrName>style.visibility</p:attrName>
                                        </p:attrNameLst>
                                      </p:cBhvr>
                                      <p:to>
                                        <p:strVal val="visible"/>
                                      </p:to>
                                    </p:set>
                                    <p:anim calcmode="lin" valueType="num">
                                      <p:cBhvr additive="base">
                                        <p:cTn id="72" dur="500" fill="hold"/>
                                        <p:tgtEl>
                                          <p:spTgt spid="20501"/>
                                        </p:tgtEl>
                                        <p:attrNameLst>
                                          <p:attrName>ppt_x</p:attrName>
                                        </p:attrNameLst>
                                      </p:cBhvr>
                                      <p:tavLst>
                                        <p:tav tm="0">
                                          <p:val>
                                            <p:strVal val="1+#ppt_w/2"/>
                                          </p:val>
                                        </p:tav>
                                        <p:tav tm="100000">
                                          <p:val>
                                            <p:strVal val="#ppt_x"/>
                                          </p:val>
                                        </p:tav>
                                      </p:tavLst>
                                    </p:anim>
                                    <p:anim calcmode="lin" valueType="num">
                                      <p:cBhvr additive="base">
                                        <p:cTn id="73" dur="500" fill="hold"/>
                                        <p:tgtEl>
                                          <p:spTgt spid="20501"/>
                                        </p:tgtEl>
                                        <p:attrNameLst>
                                          <p:attrName>ppt_y</p:attrName>
                                        </p:attrNameLst>
                                      </p:cBhvr>
                                      <p:tavLst>
                                        <p:tav tm="0">
                                          <p:val>
                                            <p:strVal val="#ppt_y"/>
                                          </p:val>
                                        </p:tav>
                                        <p:tav tm="100000">
                                          <p:val>
                                            <p:strVal val="#ppt_y"/>
                                          </p:val>
                                        </p:tav>
                                      </p:tavLst>
                                    </p:anim>
                                  </p:childTnLst>
                                </p:cTn>
                              </p:par>
                            </p:childTnLst>
                          </p:cTn>
                        </p:par>
                        <p:par>
                          <p:cTn id="74" fill="hold">
                            <p:stCondLst>
                              <p:cond delay="11849"/>
                            </p:stCondLst>
                            <p:childTnLst>
                              <p:par>
                                <p:cTn id="75" presetID="17" presetClass="entr" presetSubtype="1" fill="hold" grpId="0" nodeType="afterEffect">
                                  <p:stCondLst>
                                    <p:cond delay="0"/>
                                  </p:stCondLst>
                                  <p:iterate type="lt">
                                    <p:tmPct val="40000"/>
                                  </p:iterate>
                                  <p:childTnLst>
                                    <p:set>
                                      <p:cBhvr>
                                        <p:cTn id="76" dur="1" fill="hold">
                                          <p:stCondLst>
                                            <p:cond delay="0"/>
                                          </p:stCondLst>
                                        </p:cTn>
                                        <p:tgtEl>
                                          <p:spTgt spid="52"/>
                                        </p:tgtEl>
                                        <p:attrNameLst>
                                          <p:attrName>style.visibility</p:attrName>
                                        </p:attrNameLst>
                                      </p:cBhvr>
                                      <p:to>
                                        <p:strVal val="visible"/>
                                      </p:to>
                                    </p:set>
                                    <p:anim calcmode="lin" valueType="num">
                                      <p:cBhvr>
                                        <p:cTn id="77" dur="250" fill="hold"/>
                                        <p:tgtEl>
                                          <p:spTgt spid="52"/>
                                        </p:tgtEl>
                                        <p:attrNameLst>
                                          <p:attrName>ppt_x</p:attrName>
                                        </p:attrNameLst>
                                      </p:cBhvr>
                                      <p:tavLst>
                                        <p:tav tm="0">
                                          <p:val>
                                            <p:strVal val="#ppt_x"/>
                                          </p:val>
                                        </p:tav>
                                        <p:tav tm="100000">
                                          <p:val>
                                            <p:strVal val="#ppt_x"/>
                                          </p:val>
                                        </p:tav>
                                      </p:tavLst>
                                    </p:anim>
                                    <p:anim calcmode="lin" valueType="num">
                                      <p:cBhvr>
                                        <p:cTn id="78" dur="250" fill="hold"/>
                                        <p:tgtEl>
                                          <p:spTgt spid="52"/>
                                        </p:tgtEl>
                                        <p:attrNameLst>
                                          <p:attrName>ppt_y</p:attrName>
                                        </p:attrNameLst>
                                      </p:cBhvr>
                                      <p:tavLst>
                                        <p:tav tm="0">
                                          <p:val>
                                            <p:strVal val="#ppt_y-#ppt_h/2"/>
                                          </p:val>
                                        </p:tav>
                                        <p:tav tm="100000">
                                          <p:val>
                                            <p:strVal val="#ppt_y"/>
                                          </p:val>
                                        </p:tav>
                                      </p:tavLst>
                                    </p:anim>
                                    <p:anim calcmode="lin" valueType="num">
                                      <p:cBhvr>
                                        <p:cTn id="79" dur="250" fill="hold"/>
                                        <p:tgtEl>
                                          <p:spTgt spid="52"/>
                                        </p:tgtEl>
                                        <p:attrNameLst>
                                          <p:attrName>ppt_w</p:attrName>
                                        </p:attrNameLst>
                                      </p:cBhvr>
                                      <p:tavLst>
                                        <p:tav tm="0">
                                          <p:val>
                                            <p:strVal val="#ppt_w"/>
                                          </p:val>
                                        </p:tav>
                                        <p:tav tm="100000">
                                          <p:val>
                                            <p:strVal val="#ppt_w"/>
                                          </p:val>
                                        </p:tav>
                                      </p:tavLst>
                                    </p:anim>
                                    <p:anim calcmode="lin" valueType="num">
                                      <p:cBhvr>
                                        <p:cTn id="80" dur="250" fill="hold"/>
                                        <p:tgtEl>
                                          <p:spTgt spid="52"/>
                                        </p:tgtEl>
                                        <p:attrNameLst>
                                          <p:attrName>ppt_h</p:attrName>
                                        </p:attrNameLst>
                                      </p:cBhvr>
                                      <p:tavLst>
                                        <p:tav tm="0">
                                          <p:val>
                                            <p:fltVal val="0"/>
                                          </p:val>
                                        </p:tav>
                                        <p:tav tm="100000">
                                          <p:val>
                                            <p:strVal val="#ppt_h"/>
                                          </p:val>
                                        </p:tav>
                                      </p:tavLst>
                                    </p:anim>
                                  </p:childTnLst>
                                </p:cTn>
                              </p:par>
                            </p:childTnLst>
                          </p:cTn>
                        </p:par>
                        <p:par>
                          <p:cTn id="81" fill="hold">
                            <p:stCondLst>
                              <p:cond delay="12899"/>
                            </p:stCondLst>
                            <p:childTnLst>
                              <p:par>
                                <p:cTn id="82" presetID="22" presetClass="entr" presetSubtype="8"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left)">
                                      <p:cBhvr>
                                        <p:cTn id="8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7" grpId="0"/>
      <p:bldP spid="48" grpId="0"/>
      <p:bldP spid="49"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5067754" y="3391740"/>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067754" y="4170470"/>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067754" y="4869456"/>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081705" y="5628801"/>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47654" y="2667021"/>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363659" y="2230816"/>
            <a:ext cx="4689211" cy="3832705"/>
            <a:chOff x="3932407" y="1734542"/>
            <a:chExt cx="4446555" cy="3634370"/>
          </a:xfrm>
        </p:grpSpPr>
        <p:sp>
          <p:nvSpPr>
            <p:cNvPr id="6" name="Freeform 5"/>
            <p:cNvSpPr/>
            <p:nvPr/>
          </p:nvSpPr>
          <p:spPr bwMode="auto">
            <a:xfrm flipH="1" flipV="1">
              <a:off x="4946861" y="1958954"/>
              <a:ext cx="1938404" cy="6635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rgbClr val="FF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flipH="1" flipV="1">
              <a:off x="4441187" y="2599738"/>
              <a:ext cx="3016867" cy="663533"/>
            </a:xfrm>
            <a:custGeom>
              <a:avLst/>
              <a:gdLst>
                <a:gd name="T0" fmla="*/ 3152 w 3410"/>
                <a:gd name="T1" fmla="*/ 0 h 750"/>
                <a:gd name="T2" fmla="*/ 0 w 3410"/>
                <a:gd name="T3" fmla="*/ 0 h 750"/>
                <a:gd name="T4" fmla="*/ 0 w 3410"/>
                <a:gd name="T5" fmla="*/ 750 h 750"/>
                <a:gd name="T6" fmla="*/ 3152 w 3410"/>
                <a:gd name="T7" fmla="*/ 750 h 750"/>
                <a:gd name="T8" fmla="*/ 3410 w 3410"/>
                <a:gd name="T9" fmla="*/ 376 h 750"/>
                <a:gd name="T10" fmla="*/ 3152 w 3410"/>
                <a:gd name="T11" fmla="*/ 0 h 750"/>
              </a:gdLst>
              <a:ahLst/>
              <a:cxnLst>
                <a:cxn ang="0">
                  <a:pos x="T0" y="T1"/>
                </a:cxn>
                <a:cxn ang="0">
                  <a:pos x="T2" y="T3"/>
                </a:cxn>
                <a:cxn ang="0">
                  <a:pos x="T4" y="T5"/>
                </a:cxn>
                <a:cxn ang="0">
                  <a:pos x="T6" y="T7"/>
                </a:cxn>
                <a:cxn ang="0">
                  <a:pos x="T8" y="T9"/>
                </a:cxn>
                <a:cxn ang="0">
                  <a:pos x="T10" y="T11"/>
                </a:cxn>
              </a:cxnLst>
              <a:rect l="0" t="0" r="r" b="b"/>
              <a:pathLst>
                <a:path w="3410" h="750">
                  <a:moveTo>
                    <a:pt x="3152" y="0"/>
                  </a:moveTo>
                  <a:lnTo>
                    <a:pt x="0" y="0"/>
                  </a:lnTo>
                  <a:lnTo>
                    <a:pt x="0" y="750"/>
                  </a:lnTo>
                  <a:lnTo>
                    <a:pt x="3152" y="750"/>
                  </a:lnTo>
                  <a:lnTo>
                    <a:pt x="3410" y="376"/>
                  </a:lnTo>
                  <a:lnTo>
                    <a:pt x="3152" y="0"/>
                  </a:lnTo>
                  <a:close/>
                </a:path>
              </a:pathLst>
            </a:custGeom>
            <a:solidFill>
              <a:schemeClr val="accent2"/>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flipH="1" flipV="1">
              <a:off x="3932407" y="3206102"/>
              <a:ext cx="3112106" cy="687219"/>
            </a:xfrm>
            <a:custGeom>
              <a:avLst/>
              <a:gdLst>
                <a:gd name="T0" fmla="*/ 3152 w 3410"/>
                <a:gd name="T1" fmla="*/ 0 h 753"/>
                <a:gd name="T2" fmla="*/ 0 w 3410"/>
                <a:gd name="T3" fmla="*/ 0 h 753"/>
                <a:gd name="T4" fmla="*/ 0 w 3410"/>
                <a:gd name="T5" fmla="*/ 753 h 753"/>
                <a:gd name="T6" fmla="*/ 3152 w 3410"/>
                <a:gd name="T7" fmla="*/ 753 h 753"/>
                <a:gd name="T8" fmla="*/ 3410 w 3410"/>
                <a:gd name="T9" fmla="*/ 376 h 753"/>
                <a:gd name="T10" fmla="*/ 3152 w 3410"/>
                <a:gd name="T11" fmla="*/ 0 h 753"/>
              </a:gdLst>
              <a:ahLst/>
              <a:cxnLst>
                <a:cxn ang="0">
                  <a:pos x="T0" y="T1"/>
                </a:cxn>
                <a:cxn ang="0">
                  <a:pos x="T2" y="T3"/>
                </a:cxn>
                <a:cxn ang="0">
                  <a:pos x="T4" y="T5"/>
                </a:cxn>
                <a:cxn ang="0">
                  <a:pos x="T6" y="T7"/>
                </a:cxn>
                <a:cxn ang="0">
                  <a:pos x="T8" y="T9"/>
                </a:cxn>
                <a:cxn ang="0">
                  <a:pos x="T10" y="T11"/>
                </a:cxn>
              </a:cxnLst>
              <a:rect l="0" t="0" r="r" b="b"/>
              <a:pathLst>
                <a:path w="3410" h="753">
                  <a:moveTo>
                    <a:pt x="3152" y="0"/>
                  </a:moveTo>
                  <a:lnTo>
                    <a:pt x="0" y="0"/>
                  </a:lnTo>
                  <a:lnTo>
                    <a:pt x="0" y="753"/>
                  </a:lnTo>
                  <a:lnTo>
                    <a:pt x="3152" y="753"/>
                  </a:lnTo>
                  <a:lnTo>
                    <a:pt x="3410" y="376"/>
                  </a:lnTo>
                  <a:lnTo>
                    <a:pt x="3152" y="0"/>
                  </a:lnTo>
                  <a:close/>
                </a:path>
              </a:pathLst>
            </a:custGeom>
            <a:solidFill>
              <a:srgbClr val="FF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flipH="1" flipV="1">
              <a:off x="4476195" y="3893322"/>
              <a:ext cx="3018636" cy="663533"/>
            </a:xfrm>
            <a:custGeom>
              <a:avLst/>
              <a:gdLst>
                <a:gd name="T0" fmla="*/ 3154 w 3412"/>
                <a:gd name="T1" fmla="*/ 0 h 750"/>
                <a:gd name="T2" fmla="*/ 0 w 3412"/>
                <a:gd name="T3" fmla="*/ 0 h 750"/>
                <a:gd name="T4" fmla="*/ 0 w 3412"/>
                <a:gd name="T5" fmla="*/ 750 h 750"/>
                <a:gd name="T6" fmla="*/ 3154 w 3412"/>
                <a:gd name="T7" fmla="*/ 750 h 750"/>
                <a:gd name="T8" fmla="*/ 3412 w 3412"/>
                <a:gd name="T9" fmla="*/ 376 h 750"/>
                <a:gd name="T10" fmla="*/ 3154 w 3412"/>
                <a:gd name="T11" fmla="*/ 0 h 750"/>
              </a:gdLst>
              <a:ahLst/>
              <a:cxnLst>
                <a:cxn ang="0">
                  <a:pos x="T0" y="T1"/>
                </a:cxn>
                <a:cxn ang="0">
                  <a:pos x="T2" y="T3"/>
                </a:cxn>
                <a:cxn ang="0">
                  <a:pos x="T4" y="T5"/>
                </a:cxn>
                <a:cxn ang="0">
                  <a:pos x="T6" y="T7"/>
                </a:cxn>
                <a:cxn ang="0">
                  <a:pos x="T8" y="T9"/>
                </a:cxn>
                <a:cxn ang="0">
                  <a:pos x="T10" y="T11"/>
                </a:cxn>
              </a:cxnLst>
              <a:rect l="0" t="0" r="r" b="b"/>
              <a:pathLst>
                <a:path w="3412" h="750">
                  <a:moveTo>
                    <a:pt x="3154" y="0"/>
                  </a:moveTo>
                  <a:lnTo>
                    <a:pt x="0" y="0"/>
                  </a:lnTo>
                  <a:lnTo>
                    <a:pt x="0" y="750"/>
                  </a:lnTo>
                  <a:lnTo>
                    <a:pt x="3154" y="750"/>
                  </a:lnTo>
                  <a:lnTo>
                    <a:pt x="3412" y="376"/>
                  </a:lnTo>
                  <a:lnTo>
                    <a:pt x="3154" y="0"/>
                  </a:lnTo>
                  <a:close/>
                </a:path>
              </a:pathLst>
            </a:custGeom>
            <a:solidFill>
              <a:schemeClr val="accent4"/>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flipH="1" flipV="1">
              <a:off x="4832070" y="4557018"/>
              <a:ext cx="2053196" cy="653503"/>
            </a:xfrm>
            <a:custGeom>
              <a:avLst/>
              <a:gdLst>
                <a:gd name="T0" fmla="*/ 1935 w 2193"/>
                <a:gd name="T1" fmla="*/ 0 h 698"/>
                <a:gd name="T2" fmla="*/ 0 w 2193"/>
                <a:gd name="T3" fmla="*/ 0 h 698"/>
                <a:gd name="T4" fmla="*/ 0 w 2193"/>
                <a:gd name="T5" fmla="*/ 698 h 698"/>
                <a:gd name="T6" fmla="*/ 1935 w 2193"/>
                <a:gd name="T7" fmla="*/ 698 h 698"/>
                <a:gd name="T8" fmla="*/ 2193 w 2193"/>
                <a:gd name="T9" fmla="*/ 348 h 698"/>
                <a:gd name="T10" fmla="*/ 1935 w 2193"/>
                <a:gd name="T11" fmla="*/ 0 h 698"/>
              </a:gdLst>
              <a:ahLst/>
              <a:cxnLst>
                <a:cxn ang="0">
                  <a:pos x="T0" y="T1"/>
                </a:cxn>
                <a:cxn ang="0">
                  <a:pos x="T2" y="T3"/>
                </a:cxn>
                <a:cxn ang="0">
                  <a:pos x="T4" y="T5"/>
                </a:cxn>
                <a:cxn ang="0">
                  <a:pos x="T6" y="T7"/>
                </a:cxn>
                <a:cxn ang="0">
                  <a:pos x="T8" y="T9"/>
                </a:cxn>
                <a:cxn ang="0">
                  <a:pos x="T10" y="T11"/>
                </a:cxn>
              </a:cxnLst>
              <a:rect l="0" t="0" r="r" b="b"/>
              <a:pathLst>
                <a:path w="2193" h="698">
                  <a:moveTo>
                    <a:pt x="1935" y="0"/>
                  </a:moveTo>
                  <a:lnTo>
                    <a:pt x="0" y="0"/>
                  </a:lnTo>
                  <a:lnTo>
                    <a:pt x="0" y="698"/>
                  </a:lnTo>
                  <a:lnTo>
                    <a:pt x="1935" y="698"/>
                  </a:lnTo>
                  <a:lnTo>
                    <a:pt x="2193" y="348"/>
                  </a:lnTo>
                  <a:lnTo>
                    <a:pt x="1935" y="0"/>
                  </a:lnTo>
                  <a:close/>
                </a:path>
              </a:pathLst>
            </a:custGeom>
            <a:solidFill>
              <a:srgbClr val="FF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flipH="1" flipV="1">
              <a:off x="7551559" y="4237733"/>
              <a:ext cx="257252" cy="1131179"/>
            </a:xfrm>
            <a:custGeom>
              <a:avLst/>
              <a:gdLst>
                <a:gd name="T0" fmla="*/ 282 w 282"/>
                <a:gd name="T1" fmla="*/ 1240 h 1240"/>
                <a:gd name="T2" fmla="*/ 0 w 282"/>
                <a:gd name="T3" fmla="*/ 1140 h 1240"/>
                <a:gd name="T4" fmla="*/ 0 w 282"/>
                <a:gd name="T5" fmla="*/ 239 h 1240"/>
                <a:gd name="T6" fmla="*/ 282 w 282"/>
                <a:gd name="T7" fmla="*/ 0 h 1240"/>
                <a:gd name="T8" fmla="*/ 282 w 282"/>
                <a:gd name="T9" fmla="*/ 1240 h 1240"/>
              </a:gdLst>
              <a:ahLst/>
              <a:cxnLst>
                <a:cxn ang="0">
                  <a:pos x="T0" y="T1"/>
                </a:cxn>
                <a:cxn ang="0">
                  <a:pos x="T2" y="T3"/>
                </a:cxn>
                <a:cxn ang="0">
                  <a:pos x="T4" y="T5"/>
                </a:cxn>
                <a:cxn ang="0">
                  <a:pos x="T6" y="T7"/>
                </a:cxn>
                <a:cxn ang="0">
                  <a:pos x="T8" y="T9"/>
                </a:cxn>
              </a:cxnLst>
              <a:rect l="0" t="0" r="r" b="b"/>
              <a:pathLst>
                <a:path w="282" h="1240">
                  <a:moveTo>
                    <a:pt x="282" y="1240"/>
                  </a:moveTo>
                  <a:lnTo>
                    <a:pt x="0" y="1140"/>
                  </a:lnTo>
                  <a:lnTo>
                    <a:pt x="0" y="239"/>
                  </a:lnTo>
                  <a:lnTo>
                    <a:pt x="282" y="0"/>
                  </a:lnTo>
                  <a:lnTo>
                    <a:pt x="282" y="1240"/>
                  </a:lnTo>
                  <a:close/>
                </a:path>
              </a:pathLst>
            </a:custGeom>
            <a:solidFill>
              <a:srgbClr val="FF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flipH="1" flipV="1">
              <a:off x="6855519" y="4237733"/>
              <a:ext cx="669585" cy="1131179"/>
            </a:xfrm>
            <a:custGeom>
              <a:avLst/>
              <a:gdLst>
                <a:gd name="T0" fmla="*/ 0 w 734"/>
                <a:gd name="T1" fmla="*/ 1240 h 1240"/>
                <a:gd name="T2" fmla="*/ 734 w 734"/>
                <a:gd name="T3" fmla="*/ 1140 h 1240"/>
                <a:gd name="T4" fmla="*/ 734 w 734"/>
                <a:gd name="T5" fmla="*/ 168 h 1240"/>
                <a:gd name="T6" fmla="*/ 0 w 734"/>
                <a:gd name="T7" fmla="*/ 0 h 1240"/>
                <a:gd name="T8" fmla="*/ 0 w 734"/>
                <a:gd name="T9" fmla="*/ 1240 h 1240"/>
              </a:gdLst>
              <a:ahLst/>
              <a:cxnLst>
                <a:cxn ang="0">
                  <a:pos x="T0" y="T1"/>
                </a:cxn>
                <a:cxn ang="0">
                  <a:pos x="T2" y="T3"/>
                </a:cxn>
                <a:cxn ang="0">
                  <a:pos x="T4" y="T5"/>
                </a:cxn>
                <a:cxn ang="0">
                  <a:pos x="T6" y="T7"/>
                </a:cxn>
                <a:cxn ang="0">
                  <a:pos x="T8" y="T9"/>
                </a:cxn>
              </a:cxnLst>
              <a:rect l="0" t="0" r="r" b="b"/>
              <a:pathLst>
                <a:path w="734" h="1240">
                  <a:moveTo>
                    <a:pt x="0" y="1240"/>
                  </a:moveTo>
                  <a:lnTo>
                    <a:pt x="734" y="1140"/>
                  </a:lnTo>
                  <a:lnTo>
                    <a:pt x="734" y="168"/>
                  </a:lnTo>
                  <a:lnTo>
                    <a:pt x="0" y="0"/>
                  </a:lnTo>
                  <a:lnTo>
                    <a:pt x="0" y="1240"/>
                  </a:lnTo>
                  <a:close/>
                </a:path>
              </a:pathLst>
            </a:custGeom>
            <a:solidFill>
              <a:srgbClr val="C0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flipH="1" flipV="1">
              <a:off x="7525103" y="4237733"/>
              <a:ext cx="26456" cy="1131179"/>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flipH="1" flipV="1">
              <a:off x="7471281" y="3788910"/>
              <a:ext cx="635832" cy="936872"/>
            </a:xfrm>
            <a:custGeom>
              <a:avLst/>
              <a:gdLst>
                <a:gd name="T0" fmla="*/ 697 w 697"/>
                <a:gd name="T1" fmla="*/ 1027 h 1027"/>
                <a:gd name="T2" fmla="*/ 0 w 697"/>
                <a:gd name="T3" fmla="*/ 937 h 1027"/>
                <a:gd name="T4" fmla="*/ 0 w 697"/>
                <a:gd name="T5" fmla="*/ 260 h 1027"/>
                <a:gd name="T6" fmla="*/ 697 w 697"/>
                <a:gd name="T7" fmla="*/ 0 h 1027"/>
                <a:gd name="T8" fmla="*/ 697 w 697"/>
                <a:gd name="T9" fmla="*/ 1027 h 1027"/>
              </a:gdLst>
              <a:ahLst/>
              <a:cxnLst>
                <a:cxn ang="0">
                  <a:pos x="T0" y="T1"/>
                </a:cxn>
                <a:cxn ang="0">
                  <a:pos x="T2" y="T3"/>
                </a:cxn>
                <a:cxn ang="0">
                  <a:pos x="T4" y="T5"/>
                </a:cxn>
                <a:cxn ang="0">
                  <a:pos x="T6" y="T7"/>
                </a:cxn>
                <a:cxn ang="0">
                  <a:pos x="T8" y="T9"/>
                </a:cxn>
              </a:cxnLst>
              <a:rect l="0" t="0" r="r" b="b"/>
              <a:pathLst>
                <a:path w="697" h="1027">
                  <a:moveTo>
                    <a:pt x="697" y="1027"/>
                  </a:moveTo>
                  <a:lnTo>
                    <a:pt x="0" y="937"/>
                  </a:lnTo>
                  <a:lnTo>
                    <a:pt x="0" y="260"/>
                  </a:lnTo>
                  <a:lnTo>
                    <a:pt x="697" y="0"/>
                  </a:lnTo>
                  <a:lnTo>
                    <a:pt x="697" y="1027"/>
                  </a:lnTo>
                  <a:close/>
                </a:path>
              </a:pathLst>
            </a:custGeom>
            <a:solidFill>
              <a:schemeClr val="accent4"/>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flipH="1" flipV="1">
              <a:off x="6557215" y="3788910"/>
              <a:ext cx="887612" cy="936872"/>
            </a:xfrm>
            <a:custGeom>
              <a:avLst/>
              <a:gdLst>
                <a:gd name="T0" fmla="*/ 0 w 973"/>
                <a:gd name="T1" fmla="*/ 1027 h 1027"/>
                <a:gd name="T2" fmla="*/ 973 w 973"/>
                <a:gd name="T3" fmla="*/ 937 h 1027"/>
                <a:gd name="T4" fmla="*/ 973 w 973"/>
                <a:gd name="T5" fmla="*/ 166 h 1027"/>
                <a:gd name="T6" fmla="*/ 0 w 973"/>
                <a:gd name="T7" fmla="*/ 0 h 1027"/>
                <a:gd name="T8" fmla="*/ 0 w 973"/>
                <a:gd name="T9" fmla="*/ 1027 h 1027"/>
              </a:gdLst>
              <a:ahLst/>
              <a:cxnLst>
                <a:cxn ang="0">
                  <a:pos x="T0" y="T1"/>
                </a:cxn>
                <a:cxn ang="0">
                  <a:pos x="T2" y="T3"/>
                </a:cxn>
                <a:cxn ang="0">
                  <a:pos x="T4" y="T5"/>
                </a:cxn>
                <a:cxn ang="0">
                  <a:pos x="T6" y="T7"/>
                </a:cxn>
                <a:cxn ang="0">
                  <a:pos x="T8" y="T9"/>
                </a:cxn>
              </a:cxnLst>
              <a:rect l="0" t="0" r="r" b="b"/>
              <a:pathLst>
                <a:path w="973" h="1027">
                  <a:moveTo>
                    <a:pt x="0" y="1027"/>
                  </a:moveTo>
                  <a:lnTo>
                    <a:pt x="973" y="937"/>
                  </a:lnTo>
                  <a:lnTo>
                    <a:pt x="973" y="166"/>
                  </a:lnTo>
                  <a:lnTo>
                    <a:pt x="0" y="0"/>
                  </a:lnTo>
                  <a:lnTo>
                    <a:pt x="0" y="1027"/>
                  </a:lnTo>
                  <a:close/>
                </a:path>
              </a:pathLst>
            </a:custGeom>
            <a:solidFill>
              <a:schemeClr val="accent4">
                <a:lumMod val="7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flipH="1" flipV="1">
              <a:off x="7444825" y="3788910"/>
              <a:ext cx="26456" cy="936872"/>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flipH="1" flipV="1">
              <a:off x="6855520" y="1734543"/>
              <a:ext cx="259076" cy="1131179"/>
            </a:xfrm>
            <a:custGeom>
              <a:avLst/>
              <a:gdLst>
                <a:gd name="T0" fmla="*/ 0 w 284"/>
                <a:gd name="T1" fmla="*/ 0 h 1240"/>
                <a:gd name="T2" fmla="*/ 284 w 284"/>
                <a:gd name="T3" fmla="*/ 100 h 1240"/>
                <a:gd name="T4" fmla="*/ 284 w 284"/>
                <a:gd name="T5" fmla="*/ 1001 h 1240"/>
                <a:gd name="T6" fmla="*/ 0 w 284"/>
                <a:gd name="T7" fmla="*/ 1240 h 1240"/>
                <a:gd name="T8" fmla="*/ 0 w 284"/>
                <a:gd name="T9" fmla="*/ 0 h 1240"/>
              </a:gdLst>
              <a:ahLst/>
              <a:cxnLst>
                <a:cxn ang="0">
                  <a:pos x="T0" y="T1"/>
                </a:cxn>
                <a:cxn ang="0">
                  <a:pos x="T2" y="T3"/>
                </a:cxn>
                <a:cxn ang="0">
                  <a:pos x="T4" y="T5"/>
                </a:cxn>
                <a:cxn ang="0">
                  <a:pos x="T6" y="T7"/>
                </a:cxn>
                <a:cxn ang="0">
                  <a:pos x="T8" y="T9"/>
                </a:cxn>
              </a:cxnLst>
              <a:rect l="0" t="0" r="r" b="b"/>
              <a:pathLst>
                <a:path w="284" h="1240">
                  <a:moveTo>
                    <a:pt x="0" y="0"/>
                  </a:moveTo>
                  <a:lnTo>
                    <a:pt x="284" y="100"/>
                  </a:lnTo>
                  <a:lnTo>
                    <a:pt x="284" y="1001"/>
                  </a:lnTo>
                  <a:lnTo>
                    <a:pt x="0" y="1240"/>
                  </a:lnTo>
                  <a:lnTo>
                    <a:pt x="0" y="0"/>
                  </a:lnTo>
                  <a:close/>
                </a:path>
              </a:pathLst>
            </a:custGeom>
            <a:solidFill>
              <a:srgbClr val="C0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flipH="1" flipV="1">
              <a:off x="7140138" y="1734542"/>
              <a:ext cx="668674" cy="1131179"/>
            </a:xfrm>
            <a:custGeom>
              <a:avLst/>
              <a:gdLst>
                <a:gd name="T0" fmla="*/ 733 w 733"/>
                <a:gd name="T1" fmla="*/ 0 h 1240"/>
                <a:gd name="T2" fmla="*/ 0 w 733"/>
                <a:gd name="T3" fmla="*/ 100 h 1240"/>
                <a:gd name="T4" fmla="*/ 0 w 733"/>
                <a:gd name="T5" fmla="*/ 1072 h 1240"/>
                <a:gd name="T6" fmla="*/ 733 w 733"/>
                <a:gd name="T7" fmla="*/ 1240 h 1240"/>
                <a:gd name="T8" fmla="*/ 733 w 733"/>
                <a:gd name="T9" fmla="*/ 0 h 1240"/>
              </a:gdLst>
              <a:ahLst/>
              <a:cxnLst>
                <a:cxn ang="0">
                  <a:pos x="T0" y="T1"/>
                </a:cxn>
                <a:cxn ang="0">
                  <a:pos x="T2" y="T3"/>
                </a:cxn>
                <a:cxn ang="0">
                  <a:pos x="T4" y="T5"/>
                </a:cxn>
                <a:cxn ang="0">
                  <a:pos x="T6" y="T7"/>
                </a:cxn>
                <a:cxn ang="0">
                  <a:pos x="T8" y="T9"/>
                </a:cxn>
              </a:cxnLst>
              <a:rect l="0" t="0" r="r" b="b"/>
              <a:pathLst>
                <a:path w="733" h="1240">
                  <a:moveTo>
                    <a:pt x="733" y="0"/>
                  </a:moveTo>
                  <a:lnTo>
                    <a:pt x="0" y="100"/>
                  </a:lnTo>
                  <a:lnTo>
                    <a:pt x="0" y="1072"/>
                  </a:lnTo>
                  <a:lnTo>
                    <a:pt x="733" y="1240"/>
                  </a:lnTo>
                  <a:lnTo>
                    <a:pt x="733" y="0"/>
                  </a:lnTo>
                  <a:close/>
                </a:path>
              </a:pathLst>
            </a:custGeom>
            <a:solidFill>
              <a:srgbClr val="FF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flipH="1" flipV="1">
              <a:off x="7114596" y="1734543"/>
              <a:ext cx="25543" cy="1131179"/>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flipH="1" flipV="1">
              <a:off x="6557217" y="2377672"/>
              <a:ext cx="637657" cy="936872"/>
            </a:xfrm>
            <a:custGeom>
              <a:avLst/>
              <a:gdLst>
                <a:gd name="T0" fmla="*/ 0 w 699"/>
                <a:gd name="T1" fmla="*/ 0 h 1027"/>
                <a:gd name="T2" fmla="*/ 699 w 699"/>
                <a:gd name="T3" fmla="*/ 90 h 1027"/>
                <a:gd name="T4" fmla="*/ 699 w 699"/>
                <a:gd name="T5" fmla="*/ 767 h 1027"/>
                <a:gd name="T6" fmla="*/ 0 w 699"/>
                <a:gd name="T7" fmla="*/ 1027 h 1027"/>
                <a:gd name="T8" fmla="*/ 0 w 699"/>
                <a:gd name="T9" fmla="*/ 0 h 1027"/>
              </a:gdLst>
              <a:ahLst/>
              <a:cxnLst>
                <a:cxn ang="0">
                  <a:pos x="T0" y="T1"/>
                </a:cxn>
                <a:cxn ang="0">
                  <a:pos x="T2" y="T3"/>
                </a:cxn>
                <a:cxn ang="0">
                  <a:pos x="T4" y="T5"/>
                </a:cxn>
                <a:cxn ang="0">
                  <a:pos x="T6" y="T7"/>
                </a:cxn>
                <a:cxn ang="0">
                  <a:pos x="T8" y="T9"/>
                </a:cxn>
              </a:cxnLst>
              <a:rect l="0" t="0" r="r" b="b"/>
              <a:pathLst>
                <a:path w="699" h="1027">
                  <a:moveTo>
                    <a:pt x="0" y="0"/>
                  </a:moveTo>
                  <a:lnTo>
                    <a:pt x="699" y="90"/>
                  </a:lnTo>
                  <a:lnTo>
                    <a:pt x="699" y="767"/>
                  </a:lnTo>
                  <a:lnTo>
                    <a:pt x="0" y="1027"/>
                  </a:lnTo>
                  <a:lnTo>
                    <a:pt x="0" y="0"/>
                  </a:lnTo>
                  <a:close/>
                </a:path>
              </a:pathLst>
            </a:custGeom>
            <a:solidFill>
              <a:schemeClr val="accent2">
                <a:lumMod val="7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flipH="1" flipV="1">
              <a:off x="7220415" y="2377672"/>
              <a:ext cx="886699" cy="936872"/>
            </a:xfrm>
            <a:custGeom>
              <a:avLst/>
              <a:gdLst>
                <a:gd name="T0" fmla="*/ 972 w 972"/>
                <a:gd name="T1" fmla="*/ 0 h 1027"/>
                <a:gd name="T2" fmla="*/ 0 w 972"/>
                <a:gd name="T3" fmla="*/ 90 h 1027"/>
                <a:gd name="T4" fmla="*/ 0 w 972"/>
                <a:gd name="T5" fmla="*/ 862 h 1027"/>
                <a:gd name="T6" fmla="*/ 972 w 972"/>
                <a:gd name="T7" fmla="*/ 1027 h 1027"/>
                <a:gd name="T8" fmla="*/ 972 w 972"/>
                <a:gd name="T9" fmla="*/ 0 h 1027"/>
              </a:gdLst>
              <a:ahLst/>
              <a:cxnLst>
                <a:cxn ang="0">
                  <a:pos x="T0" y="T1"/>
                </a:cxn>
                <a:cxn ang="0">
                  <a:pos x="T2" y="T3"/>
                </a:cxn>
                <a:cxn ang="0">
                  <a:pos x="T4" y="T5"/>
                </a:cxn>
                <a:cxn ang="0">
                  <a:pos x="T6" y="T7"/>
                </a:cxn>
                <a:cxn ang="0">
                  <a:pos x="T8" y="T9"/>
                </a:cxn>
              </a:cxnLst>
              <a:rect l="0" t="0" r="r" b="b"/>
              <a:pathLst>
                <a:path w="972" h="1027">
                  <a:moveTo>
                    <a:pt x="972" y="0"/>
                  </a:moveTo>
                  <a:lnTo>
                    <a:pt x="0" y="90"/>
                  </a:lnTo>
                  <a:lnTo>
                    <a:pt x="0" y="862"/>
                  </a:lnTo>
                  <a:lnTo>
                    <a:pt x="972" y="1027"/>
                  </a:lnTo>
                  <a:lnTo>
                    <a:pt x="972" y="0"/>
                  </a:lnTo>
                  <a:close/>
                </a:path>
              </a:pathLst>
            </a:custGeom>
            <a:solidFill>
              <a:schemeClr val="accent2"/>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flipH="1" flipV="1">
              <a:off x="7194873" y="2377672"/>
              <a:ext cx="25543" cy="936872"/>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p:nvPr/>
          </p:nvSpPr>
          <p:spPr bwMode="auto">
            <a:xfrm flipH="1" flipV="1">
              <a:off x="7345392" y="3117501"/>
              <a:ext cx="1033570" cy="870278"/>
            </a:xfrm>
            <a:custGeom>
              <a:avLst/>
              <a:gdLst>
                <a:gd name="T0" fmla="*/ 1133 w 1133"/>
                <a:gd name="T1" fmla="*/ 954 h 954"/>
                <a:gd name="T2" fmla="*/ 0 w 1133"/>
                <a:gd name="T3" fmla="*/ 852 h 954"/>
                <a:gd name="T4" fmla="*/ 0 w 1133"/>
                <a:gd name="T5" fmla="*/ 102 h 954"/>
                <a:gd name="T6" fmla="*/ 1133 w 1133"/>
                <a:gd name="T7" fmla="*/ 0 h 954"/>
                <a:gd name="T8" fmla="*/ 1133 w 1133"/>
                <a:gd name="T9" fmla="*/ 954 h 954"/>
              </a:gdLst>
              <a:ahLst/>
              <a:cxnLst>
                <a:cxn ang="0">
                  <a:pos x="T0" y="T1"/>
                </a:cxn>
                <a:cxn ang="0">
                  <a:pos x="T2" y="T3"/>
                </a:cxn>
                <a:cxn ang="0">
                  <a:pos x="T4" y="T5"/>
                </a:cxn>
                <a:cxn ang="0">
                  <a:pos x="T6" y="T7"/>
                </a:cxn>
                <a:cxn ang="0">
                  <a:pos x="T8" y="T9"/>
                </a:cxn>
              </a:cxnLst>
              <a:rect l="0" t="0" r="r" b="b"/>
              <a:pathLst>
                <a:path w="1133" h="954">
                  <a:moveTo>
                    <a:pt x="1133" y="954"/>
                  </a:moveTo>
                  <a:lnTo>
                    <a:pt x="0" y="852"/>
                  </a:lnTo>
                  <a:lnTo>
                    <a:pt x="0" y="102"/>
                  </a:lnTo>
                  <a:lnTo>
                    <a:pt x="1133" y="0"/>
                  </a:lnTo>
                  <a:lnTo>
                    <a:pt x="1133" y="954"/>
                  </a:lnTo>
                  <a:close/>
                </a:path>
              </a:pathLst>
            </a:custGeom>
            <a:solidFill>
              <a:srgbClr val="FF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p:nvPr/>
          </p:nvSpPr>
          <p:spPr bwMode="auto">
            <a:xfrm flipH="1" flipV="1">
              <a:off x="6286280" y="3117501"/>
              <a:ext cx="1033570" cy="870278"/>
            </a:xfrm>
            <a:custGeom>
              <a:avLst/>
              <a:gdLst>
                <a:gd name="T0" fmla="*/ 0 w 1133"/>
                <a:gd name="T1" fmla="*/ 954 h 954"/>
                <a:gd name="T2" fmla="*/ 1133 w 1133"/>
                <a:gd name="T3" fmla="*/ 852 h 954"/>
                <a:gd name="T4" fmla="*/ 1133 w 1133"/>
                <a:gd name="T5" fmla="*/ 102 h 954"/>
                <a:gd name="T6" fmla="*/ 0 w 1133"/>
                <a:gd name="T7" fmla="*/ 0 h 954"/>
                <a:gd name="T8" fmla="*/ 0 w 1133"/>
                <a:gd name="T9" fmla="*/ 954 h 954"/>
              </a:gdLst>
              <a:ahLst/>
              <a:cxnLst>
                <a:cxn ang="0">
                  <a:pos x="T0" y="T1"/>
                </a:cxn>
                <a:cxn ang="0">
                  <a:pos x="T2" y="T3"/>
                </a:cxn>
                <a:cxn ang="0">
                  <a:pos x="T4" y="T5"/>
                </a:cxn>
                <a:cxn ang="0">
                  <a:pos x="T6" y="T7"/>
                </a:cxn>
                <a:cxn ang="0">
                  <a:pos x="T8" y="T9"/>
                </a:cxn>
              </a:cxnLst>
              <a:rect l="0" t="0" r="r" b="b"/>
              <a:pathLst>
                <a:path w="1133" h="954">
                  <a:moveTo>
                    <a:pt x="0" y="954"/>
                  </a:moveTo>
                  <a:lnTo>
                    <a:pt x="1133" y="852"/>
                  </a:lnTo>
                  <a:lnTo>
                    <a:pt x="1133" y="102"/>
                  </a:lnTo>
                  <a:lnTo>
                    <a:pt x="0" y="0"/>
                  </a:lnTo>
                  <a:lnTo>
                    <a:pt x="0" y="954"/>
                  </a:lnTo>
                  <a:close/>
                </a:path>
              </a:pathLst>
            </a:custGeom>
            <a:solidFill>
              <a:srgbClr val="C00000"/>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7"/>
            <p:cNvSpPr>
              <a:spLocks noChangeArrowheads="1"/>
            </p:cNvSpPr>
            <p:nvPr/>
          </p:nvSpPr>
          <p:spPr bwMode="auto">
            <a:xfrm flipH="1" flipV="1">
              <a:off x="7319850" y="3117501"/>
              <a:ext cx="25543" cy="870278"/>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flipH="1" flipV="1">
              <a:off x="6855519" y="5144501"/>
              <a:ext cx="953293" cy="224411"/>
            </a:xfrm>
            <a:custGeom>
              <a:avLst/>
              <a:gdLst>
                <a:gd name="T0" fmla="*/ 0 w 1045"/>
                <a:gd name="T1" fmla="*/ 239 h 246"/>
                <a:gd name="T2" fmla="*/ 282 w 1045"/>
                <a:gd name="T3" fmla="*/ 0 h 246"/>
                <a:gd name="T4" fmla="*/ 311 w 1045"/>
                <a:gd name="T5" fmla="*/ 0 h 246"/>
                <a:gd name="T6" fmla="*/ 1045 w 1045"/>
                <a:gd name="T7" fmla="*/ 168 h 246"/>
                <a:gd name="T8" fmla="*/ 1045 w 1045"/>
                <a:gd name="T9" fmla="*/ 175 h 246"/>
                <a:gd name="T10" fmla="*/ 311 w 1045"/>
                <a:gd name="T11" fmla="*/ 14 h 246"/>
                <a:gd name="T12" fmla="*/ 282 w 1045"/>
                <a:gd name="T13" fmla="*/ 14 h 246"/>
                <a:gd name="T14" fmla="*/ 0 w 1045"/>
                <a:gd name="T15" fmla="*/ 246 h 246"/>
                <a:gd name="T16" fmla="*/ 0 w 1045"/>
                <a:gd name="T17" fmla="*/ 23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0" y="239"/>
                  </a:moveTo>
                  <a:lnTo>
                    <a:pt x="282" y="0"/>
                  </a:lnTo>
                  <a:lnTo>
                    <a:pt x="311" y="0"/>
                  </a:lnTo>
                  <a:lnTo>
                    <a:pt x="1045" y="168"/>
                  </a:lnTo>
                  <a:lnTo>
                    <a:pt x="1045" y="175"/>
                  </a:lnTo>
                  <a:lnTo>
                    <a:pt x="311" y="14"/>
                  </a:lnTo>
                  <a:lnTo>
                    <a:pt x="282" y="14"/>
                  </a:lnTo>
                  <a:lnTo>
                    <a:pt x="0" y="246"/>
                  </a:lnTo>
                  <a:lnTo>
                    <a:pt x="0" y="239"/>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flipH="1" flipV="1">
              <a:off x="6855519" y="1734543"/>
              <a:ext cx="953293" cy="224411"/>
            </a:xfrm>
            <a:custGeom>
              <a:avLst/>
              <a:gdLst>
                <a:gd name="T0" fmla="*/ 1045 w 1045"/>
                <a:gd name="T1" fmla="*/ 7 h 246"/>
                <a:gd name="T2" fmla="*/ 761 w 1045"/>
                <a:gd name="T3" fmla="*/ 246 h 246"/>
                <a:gd name="T4" fmla="*/ 733 w 1045"/>
                <a:gd name="T5" fmla="*/ 246 h 246"/>
                <a:gd name="T6" fmla="*/ 0 w 1045"/>
                <a:gd name="T7" fmla="*/ 78 h 246"/>
                <a:gd name="T8" fmla="*/ 0 w 1045"/>
                <a:gd name="T9" fmla="*/ 71 h 246"/>
                <a:gd name="T10" fmla="*/ 733 w 1045"/>
                <a:gd name="T11" fmla="*/ 232 h 246"/>
                <a:gd name="T12" fmla="*/ 761 w 1045"/>
                <a:gd name="T13" fmla="*/ 232 h 246"/>
                <a:gd name="T14" fmla="*/ 1045 w 1045"/>
                <a:gd name="T15" fmla="*/ 0 h 246"/>
                <a:gd name="T16" fmla="*/ 1045 w 1045"/>
                <a:gd name="T17" fmla="*/ 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1045" y="7"/>
                  </a:moveTo>
                  <a:lnTo>
                    <a:pt x="761" y="246"/>
                  </a:lnTo>
                  <a:lnTo>
                    <a:pt x="733" y="246"/>
                  </a:lnTo>
                  <a:lnTo>
                    <a:pt x="0" y="78"/>
                  </a:lnTo>
                  <a:lnTo>
                    <a:pt x="0" y="71"/>
                  </a:lnTo>
                  <a:lnTo>
                    <a:pt x="733" y="232"/>
                  </a:lnTo>
                  <a:lnTo>
                    <a:pt x="761" y="232"/>
                  </a:lnTo>
                  <a:lnTo>
                    <a:pt x="1045" y="0"/>
                  </a:lnTo>
                  <a:lnTo>
                    <a:pt x="1045" y="7"/>
                  </a:lnTo>
                  <a:close/>
                </a:path>
              </a:pathLst>
            </a:custGeom>
            <a:solidFill>
              <a:schemeClr val="bg1">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flipH="1" flipV="1">
              <a:off x="6557216" y="4474915"/>
              <a:ext cx="1549898" cy="250866"/>
            </a:xfrm>
            <a:custGeom>
              <a:avLst/>
              <a:gdLst>
                <a:gd name="T0" fmla="*/ 0 w 1699"/>
                <a:gd name="T1" fmla="*/ 260 h 275"/>
                <a:gd name="T2" fmla="*/ 697 w 1699"/>
                <a:gd name="T3" fmla="*/ 0 h 275"/>
                <a:gd name="T4" fmla="*/ 726 w 1699"/>
                <a:gd name="T5" fmla="*/ 0 h 275"/>
                <a:gd name="T6" fmla="*/ 1699 w 1699"/>
                <a:gd name="T7" fmla="*/ 166 h 275"/>
                <a:gd name="T8" fmla="*/ 1699 w 1699"/>
                <a:gd name="T9" fmla="*/ 180 h 275"/>
                <a:gd name="T10" fmla="*/ 726 w 1699"/>
                <a:gd name="T11" fmla="*/ 21 h 275"/>
                <a:gd name="T12" fmla="*/ 697 w 1699"/>
                <a:gd name="T13" fmla="*/ 21 h 275"/>
                <a:gd name="T14" fmla="*/ 0 w 1699"/>
                <a:gd name="T15" fmla="*/ 275 h 275"/>
                <a:gd name="T16" fmla="*/ 0 w 1699"/>
                <a:gd name="T17" fmla="*/ 26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5">
                  <a:moveTo>
                    <a:pt x="0" y="260"/>
                  </a:moveTo>
                  <a:lnTo>
                    <a:pt x="697" y="0"/>
                  </a:lnTo>
                  <a:lnTo>
                    <a:pt x="726" y="0"/>
                  </a:lnTo>
                  <a:lnTo>
                    <a:pt x="1699" y="166"/>
                  </a:lnTo>
                  <a:lnTo>
                    <a:pt x="1699" y="180"/>
                  </a:lnTo>
                  <a:lnTo>
                    <a:pt x="726" y="21"/>
                  </a:lnTo>
                  <a:lnTo>
                    <a:pt x="697" y="21"/>
                  </a:lnTo>
                  <a:lnTo>
                    <a:pt x="0" y="275"/>
                  </a:lnTo>
                  <a:lnTo>
                    <a:pt x="0" y="260"/>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flipH="1" flipV="1">
              <a:off x="6557216" y="2377673"/>
              <a:ext cx="1549898" cy="249954"/>
            </a:xfrm>
            <a:custGeom>
              <a:avLst/>
              <a:gdLst>
                <a:gd name="T0" fmla="*/ 1699 w 1699"/>
                <a:gd name="T1" fmla="*/ 14 h 274"/>
                <a:gd name="T2" fmla="*/ 1000 w 1699"/>
                <a:gd name="T3" fmla="*/ 274 h 274"/>
                <a:gd name="T4" fmla="*/ 972 w 1699"/>
                <a:gd name="T5" fmla="*/ 274 h 274"/>
                <a:gd name="T6" fmla="*/ 0 w 1699"/>
                <a:gd name="T7" fmla="*/ 109 h 274"/>
                <a:gd name="T8" fmla="*/ 0 w 1699"/>
                <a:gd name="T9" fmla="*/ 94 h 274"/>
                <a:gd name="T10" fmla="*/ 972 w 1699"/>
                <a:gd name="T11" fmla="*/ 253 h 274"/>
                <a:gd name="T12" fmla="*/ 1000 w 1699"/>
                <a:gd name="T13" fmla="*/ 253 h 274"/>
                <a:gd name="T14" fmla="*/ 1699 w 1699"/>
                <a:gd name="T15" fmla="*/ 0 h 274"/>
                <a:gd name="T16" fmla="*/ 1699 w 1699"/>
                <a:gd name="T17" fmla="*/ 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4">
                  <a:moveTo>
                    <a:pt x="1699" y="14"/>
                  </a:moveTo>
                  <a:lnTo>
                    <a:pt x="1000" y="274"/>
                  </a:lnTo>
                  <a:lnTo>
                    <a:pt x="972" y="274"/>
                  </a:lnTo>
                  <a:lnTo>
                    <a:pt x="0" y="109"/>
                  </a:lnTo>
                  <a:lnTo>
                    <a:pt x="0" y="94"/>
                  </a:lnTo>
                  <a:lnTo>
                    <a:pt x="972" y="253"/>
                  </a:lnTo>
                  <a:lnTo>
                    <a:pt x="1000" y="253"/>
                  </a:lnTo>
                  <a:lnTo>
                    <a:pt x="1699" y="0"/>
                  </a:lnTo>
                  <a:lnTo>
                    <a:pt x="1699" y="14"/>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flipH="1" flipV="1">
              <a:off x="6286281" y="3883784"/>
              <a:ext cx="2092681" cy="103996"/>
            </a:xfrm>
            <a:custGeom>
              <a:avLst/>
              <a:gdLst>
                <a:gd name="T0" fmla="*/ 0 w 2294"/>
                <a:gd name="T1" fmla="*/ 102 h 114"/>
                <a:gd name="T2" fmla="*/ 1133 w 2294"/>
                <a:gd name="T3" fmla="*/ 0 h 114"/>
                <a:gd name="T4" fmla="*/ 1161 w 2294"/>
                <a:gd name="T5" fmla="*/ 0 h 114"/>
                <a:gd name="T6" fmla="*/ 2294 w 2294"/>
                <a:gd name="T7" fmla="*/ 102 h 114"/>
                <a:gd name="T8" fmla="*/ 2294 w 2294"/>
                <a:gd name="T9" fmla="*/ 114 h 114"/>
                <a:gd name="T10" fmla="*/ 1161 w 2294"/>
                <a:gd name="T11" fmla="*/ 19 h 114"/>
                <a:gd name="T12" fmla="*/ 1133 w 2294"/>
                <a:gd name="T13" fmla="*/ 19 h 114"/>
                <a:gd name="T14" fmla="*/ 0 w 2294"/>
                <a:gd name="T15" fmla="*/ 111 h 114"/>
                <a:gd name="T16" fmla="*/ 0 w 2294"/>
                <a:gd name="T17"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4" h="114">
                  <a:moveTo>
                    <a:pt x="0" y="102"/>
                  </a:moveTo>
                  <a:lnTo>
                    <a:pt x="1133" y="0"/>
                  </a:lnTo>
                  <a:lnTo>
                    <a:pt x="1161" y="0"/>
                  </a:lnTo>
                  <a:lnTo>
                    <a:pt x="2294" y="102"/>
                  </a:lnTo>
                  <a:lnTo>
                    <a:pt x="2294" y="114"/>
                  </a:lnTo>
                  <a:lnTo>
                    <a:pt x="1161" y="19"/>
                  </a:lnTo>
                  <a:lnTo>
                    <a:pt x="1133" y="19"/>
                  </a:lnTo>
                  <a:lnTo>
                    <a:pt x="0" y="111"/>
                  </a:lnTo>
                  <a:lnTo>
                    <a:pt x="0" y="102"/>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30"/>
            <p:cNvGrpSpPr/>
            <p:nvPr/>
          </p:nvGrpSpPr>
          <p:grpSpPr>
            <a:xfrm>
              <a:off x="7714048" y="3396959"/>
              <a:ext cx="311617" cy="266089"/>
              <a:chOff x="5975421" y="268364"/>
              <a:chExt cx="488950" cy="417513"/>
            </a:xfrm>
            <a:solidFill>
              <a:schemeClr val="bg1"/>
            </a:solidFill>
          </p:grpSpPr>
          <p:sp>
            <p:nvSpPr>
              <p:cNvPr id="52" name="Freeform 13"/>
              <p:cNvSpPr>
                <a:spLocks noEditPoints="1"/>
              </p:cNvSpPr>
              <p:nvPr/>
            </p:nvSpPr>
            <p:spPr bwMode="auto">
              <a:xfrm>
                <a:off x="6097659" y="376314"/>
                <a:ext cx="244475" cy="24765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4"/>
              <p:cNvSpPr/>
              <p:nvPr/>
            </p:nvSpPr>
            <p:spPr bwMode="auto">
              <a:xfrm>
                <a:off x="6157984" y="438226"/>
                <a:ext cx="69850"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5"/>
              <p:cNvSpPr>
                <a:spLocks noEditPoints="1"/>
              </p:cNvSpPr>
              <p:nvPr/>
            </p:nvSpPr>
            <p:spPr bwMode="auto">
              <a:xfrm>
                <a:off x="5975421" y="268364"/>
                <a:ext cx="488950" cy="417513"/>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Freeform 19"/>
            <p:cNvSpPr>
              <a:spLocks noEditPoints="1"/>
            </p:cNvSpPr>
            <p:nvPr/>
          </p:nvSpPr>
          <p:spPr bwMode="auto">
            <a:xfrm>
              <a:off x="7014684" y="4770696"/>
              <a:ext cx="381000" cy="36790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3"/>
            <p:cNvSpPr>
              <a:spLocks noEditPoints="1"/>
            </p:cNvSpPr>
            <p:nvPr/>
          </p:nvSpPr>
          <p:spPr bwMode="auto">
            <a:xfrm>
              <a:off x="7479493" y="2712092"/>
              <a:ext cx="367904" cy="278606"/>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6838983" y="4077834"/>
              <a:ext cx="375047" cy="367904"/>
              <a:chOff x="6786562" y="796925"/>
              <a:chExt cx="500063" cy="490538"/>
            </a:xfrm>
            <a:solidFill>
              <a:schemeClr val="bg1"/>
            </a:solidFill>
          </p:grpSpPr>
          <p:sp>
            <p:nvSpPr>
              <p:cNvPr id="48"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7288396" y="1994836"/>
              <a:ext cx="353162" cy="287086"/>
              <a:chOff x="7546975" y="561975"/>
              <a:chExt cx="492125" cy="400050"/>
            </a:xfrm>
            <a:solidFill>
              <a:schemeClr val="bg1"/>
            </a:solidFill>
          </p:grpSpPr>
          <p:sp>
            <p:nvSpPr>
              <p:cNvPr id="46" name="Freeform 34"/>
              <p:cNvSpPr>
                <a:spLocks noEditPoints="1"/>
              </p:cNvSpPr>
              <p:nvPr/>
            </p:nvSpPr>
            <p:spPr bwMode="auto">
              <a:xfrm>
                <a:off x="7885113" y="684213"/>
                <a:ext cx="92075" cy="123825"/>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35"/>
              <p:cNvSpPr>
                <a:spLocks noEditPoints="1"/>
              </p:cNvSpPr>
              <p:nvPr/>
            </p:nvSpPr>
            <p:spPr bwMode="auto">
              <a:xfrm>
                <a:off x="7546975" y="561975"/>
                <a:ext cx="492125" cy="400050"/>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5246193" y="2081479"/>
              <a:ext cx="1440821" cy="547462"/>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855197" y="2685705"/>
              <a:ext cx="1489731" cy="547462"/>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5246193" y="4689461"/>
              <a:ext cx="1440821" cy="547462"/>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4922079" y="4002269"/>
              <a:ext cx="1422849" cy="547462"/>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4325228" y="3325939"/>
              <a:ext cx="1662968" cy="40737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5" name="Content Placeholder 2"/>
          <p:cNvSpPr txBox="1"/>
          <p:nvPr/>
        </p:nvSpPr>
        <p:spPr>
          <a:xfrm>
            <a:off x="7228070" y="2169519"/>
            <a:ext cx="3688927"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7228069" y="2957139"/>
            <a:ext cx="3688929"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7228070" y="3744759"/>
            <a:ext cx="3688927"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7228069" y="4532379"/>
            <a:ext cx="3688929"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7228070" y="5319999"/>
            <a:ext cx="3688927"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smtClean="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7" name="组合 66"/>
          <p:cNvGrpSpPr/>
          <p:nvPr/>
        </p:nvGrpSpPr>
        <p:grpSpPr>
          <a:xfrm>
            <a:off x="92671" y="15925"/>
            <a:ext cx="3193294" cy="703664"/>
            <a:chOff x="740743" y="-56083"/>
            <a:chExt cx="3193294" cy="703664"/>
          </a:xfrm>
        </p:grpSpPr>
        <p:grpSp>
          <p:nvGrpSpPr>
            <p:cNvPr id="68" name="组合 67"/>
            <p:cNvGrpSpPr/>
            <p:nvPr/>
          </p:nvGrpSpPr>
          <p:grpSpPr>
            <a:xfrm>
              <a:off x="1622861" y="40041"/>
              <a:ext cx="2311176" cy="485009"/>
              <a:chOff x="1622861" y="40041"/>
              <a:chExt cx="2311176" cy="485009"/>
            </a:xfrm>
          </p:grpSpPr>
          <p:sp>
            <p:nvSpPr>
              <p:cNvPr id="70"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69" name="图片 68"/>
            <p:cNvPicPr>
              <a:picLocks noChangeAspect="1"/>
            </p:cNvPicPr>
            <p:nvPr/>
          </p:nvPicPr>
          <p:blipFill>
            <a:blip r:embed="rId3"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par>
                                <p:cTn id="8" presetID="22" presetClass="entr" presetSubtype="2"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40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31" presetClass="entr" presetSubtype="0" fill="hold" nodeType="withEffect">
                                  <p:stCondLst>
                                    <p:cond delay="1000"/>
                                  </p:stCondLst>
                                  <p:childTnLst>
                                    <p:set>
                                      <p:cBhvr>
                                        <p:cTn id="32" dur="1" fill="hold">
                                          <p:stCondLst>
                                            <p:cond delay="0"/>
                                          </p:stCondLst>
                                        </p:cTn>
                                        <p:tgtEl>
                                          <p:spTgt spid="60"/>
                                        </p:tgtEl>
                                        <p:attrNameLst>
                                          <p:attrName>style.visibility</p:attrName>
                                        </p:attrNameLst>
                                      </p:cBhvr>
                                      <p:to>
                                        <p:strVal val="visible"/>
                                      </p:to>
                                    </p:set>
                                    <p:anim calcmode="lin" valueType="num">
                                      <p:cBhvr>
                                        <p:cTn id="33" dur="1000" fill="hold"/>
                                        <p:tgtEl>
                                          <p:spTgt spid="60"/>
                                        </p:tgtEl>
                                        <p:attrNameLst>
                                          <p:attrName>ppt_w</p:attrName>
                                        </p:attrNameLst>
                                      </p:cBhvr>
                                      <p:tavLst>
                                        <p:tav tm="0">
                                          <p:val>
                                            <p:fltVal val="0"/>
                                          </p:val>
                                        </p:tav>
                                        <p:tav tm="100000">
                                          <p:val>
                                            <p:strVal val="#ppt_w"/>
                                          </p:val>
                                        </p:tav>
                                      </p:tavLst>
                                    </p:anim>
                                    <p:anim calcmode="lin" valueType="num">
                                      <p:cBhvr>
                                        <p:cTn id="34" dur="1000" fill="hold"/>
                                        <p:tgtEl>
                                          <p:spTgt spid="60"/>
                                        </p:tgtEl>
                                        <p:attrNameLst>
                                          <p:attrName>ppt_h</p:attrName>
                                        </p:attrNameLst>
                                      </p:cBhvr>
                                      <p:tavLst>
                                        <p:tav tm="0">
                                          <p:val>
                                            <p:fltVal val="0"/>
                                          </p:val>
                                        </p:tav>
                                        <p:tav tm="100000">
                                          <p:val>
                                            <p:strVal val="#ppt_h"/>
                                          </p:val>
                                        </p:tav>
                                      </p:tavLst>
                                    </p:anim>
                                    <p:anim calcmode="lin" valueType="num">
                                      <p:cBhvr>
                                        <p:cTn id="35" dur="1000" fill="hold"/>
                                        <p:tgtEl>
                                          <p:spTgt spid="60"/>
                                        </p:tgtEl>
                                        <p:attrNameLst>
                                          <p:attrName>style.rotation</p:attrName>
                                        </p:attrNameLst>
                                      </p:cBhvr>
                                      <p:tavLst>
                                        <p:tav tm="0">
                                          <p:val>
                                            <p:fltVal val="90"/>
                                          </p:val>
                                        </p:tav>
                                        <p:tav tm="100000">
                                          <p:val>
                                            <p:fltVal val="0"/>
                                          </p:val>
                                        </p:tav>
                                      </p:tavLst>
                                    </p:anim>
                                    <p:animEffect transition="in" filter="fade">
                                      <p:cBhvr>
                                        <p:cTn id="36" dur="1000"/>
                                        <p:tgtEl>
                                          <p:spTgt spid="60"/>
                                        </p:tgtEl>
                                      </p:cBhvr>
                                    </p:animEffect>
                                  </p:childTnLst>
                                </p:cTn>
                              </p:par>
                              <p:par>
                                <p:cTn id="37" presetID="31" presetClass="entr" presetSubtype="0" fill="hold" nodeType="withEffect">
                                  <p:stCondLst>
                                    <p:cond delay="1000"/>
                                  </p:stCondLst>
                                  <p:childTnLst>
                                    <p:set>
                                      <p:cBhvr>
                                        <p:cTn id="38" dur="1" fill="hold">
                                          <p:stCondLst>
                                            <p:cond delay="0"/>
                                          </p:stCondLst>
                                        </p:cTn>
                                        <p:tgtEl>
                                          <p:spTgt spid="61"/>
                                        </p:tgtEl>
                                        <p:attrNameLst>
                                          <p:attrName>style.visibility</p:attrName>
                                        </p:attrNameLst>
                                      </p:cBhvr>
                                      <p:to>
                                        <p:strVal val="visible"/>
                                      </p:to>
                                    </p:set>
                                    <p:anim calcmode="lin" valueType="num">
                                      <p:cBhvr>
                                        <p:cTn id="39" dur="1000" fill="hold"/>
                                        <p:tgtEl>
                                          <p:spTgt spid="61"/>
                                        </p:tgtEl>
                                        <p:attrNameLst>
                                          <p:attrName>ppt_w</p:attrName>
                                        </p:attrNameLst>
                                      </p:cBhvr>
                                      <p:tavLst>
                                        <p:tav tm="0">
                                          <p:val>
                                            <p:fltVal val="0"/>
                                          </p:val>
                                        </p:tav>
                                        <p:tav tm="100000">
                                          <p:val>
                                            <p:strVal val="#ppt_w"/>
                                          </p:val>
                                        </p:tav>
                                      </p:tavLst>
                                    </p:anim>
                                    <p:anim calcmode="lin" valueType="num">
                                      <p:cBhvr>
                                        <p:cTn id="40" dur="1000" fill="hold"/>
                                        <p:tgtEl>
                                          <p:spTgt spid="61"/>
                                        </p:tgtEl>
                                        <p:attrNameLst>
                                          <p:attrName>ppt_h</p:attrName>
                                        </p:attrNameLst>
                                      </p:cBhvr>
                                      <p:tavLst>
                                        <p:tav tm="0">
                                          <p:val>
                                            <p:fltVal val="0"/>
                                          </p:val>
                                        </p:tav>
                                        <p:tav tm="100000">
                                          <p:val>
                                            <p:strVal val="#ppt_h"/>
                                          </p:val>
                                        </p:tav>
                                      </p:tavLst>
                                    </p:anim>
                                    <p:anim calcmode="lin" valueType="num">
                                      <p:cBhvr>
                                        <p:cTn id="41" dur="1000" fill="hold"/>
                                        <p:tgtEl>
                                          <p:spTgt spid="61"/>
                                        </p:tgtEl>
                                        <p:attrNameLst>
                                          <p:attrName>style.rotation</p:attrName>
                                        </p:attrNameLst>
                                      </p:cBhvr>
                                      <p:tavLst>
                                        <p:tav tm="0">
                                          <p:val>
                                            <p:fltVal val="90"/>
                                          </p:val>
                                        </p:tav>
                                        <p:tav tm="100000">
                                          <p:val>
                                            <p:fltVal val="0"/>
                                          </p:val>
                                        </p:tav>
                                      </p:tavLst>
                                    </p:anim>
                                    <p:animEffect transition="in" filter="fade">
                                      <p:cBhvr>
                                        <p:cTn id="42" dur="1000"/>
                                        <p:tgtEl>
                                          <p:spTgt spid="61"/>
                                        </p:tgtEl>
                                      </p:cBhvr>
                                    </p:animEffect>
                                  </p:childTnLst>
                                </p:cTn>
                              </p:par>
                              <p:par>
                                <p:cTn id="43" presetID="31" presetClass="entr" presetSubtype="0" fill="hold" nodeType="withEffect">
                                  <p:stCondLst>
                                    <p:cond delay="1000"/>
                                  </p:stCondLst>
                                  <p:childTnLst>
                                    <p:set>
                                      <p:cBhvr>
                                        <p:cTn id="44" dur="1" fill="hold">
                                          <p:stCondLst>
                                            <p:cond delay="0"/>
                                          </p:stCondLst>
                                        </p:cTn>
                                        <p:tgtEl>
                                          <p:spTgt spid="62"/>
                                        </p:tgtEl>
                                        <p:attrNameLst>
                                          <p:attrName>style.visibility</p:attrName>
                                        </p:attrNameLst>
                                      </p:cBhvr>
                                      <p:to>
                                        <p:strVal val="visible"/>
                                      </p:to>
                                    </p:set>
                                    <p:anim calcmode="lin" valueType="num">
                                      <p:cBhvr>
                                        <p:cTn id="45" dur="1000" fill="hold"/>
                                        <p:tgtEl>
                                          <p:spTgt spid="62"/>
                                        </p:tgtEl>
                                        <p:attrNameLst>
                                          <p:attrName>ppt_w</p:attrName>
                                        </p:attrNameLst>
                                      </p:cBhvr>
                                      <p:tavLst>
                                        <p:tav tm="0">
                                          <p:val>
                                            <p:fltVal val="0"/>
                                          </p:val>
                                        </p:tav>
                                        <p:tav tm="100000">
                                          <p:val>
                                            <p:strVal val="#ppt_w"/>
                                          </p:val>
                                        </p:tav>
                                      </p:tavLst>
                                    </p:anim>
                                    <p:anim calcmode="lin" valueType="num">
                                      <p:cBhvr>
                                        <p:cTn id="46" dur="1000" fill="hold"/>
                                        <p:tgtEl>
                                          <p:spTgt spid="62"/>
                                        </p:tgtEl>
                                        <p:attrNameLst>
                                          <p:attrName>ppt_h</p:attrName>
                                        </p:attrNameLst>
                                      </p:cBhvr>
                                      <p:tavLst>
                                        <p:tav tm="0">
                                          <p:val>
                                            <p:fltVal val="0"/>
                                          </p:val>
                                        </p:tav>
                                        <p:tav tm="100000">
                                          <p:val>
                                            <p:strVal val="#ppt_h"/>
                                          </p:val>
                                        </p:tav>
                                      </p:tavLst>
                                    </p:anim>
                                    <p:anim calcmode="lin" valueType="num">
                                      <p:cBhvr>
                                        <p:cTn id="47" dur="1000" fill="hold"/>
                                        <p:tgtEl>
                                          <p:spTgt spid="62"/>
                                        </p:tgtEl>
                                        <p:attrNameLst>
                                          <p:attrName>style.rotation</p:attrName>
                                        </p:attrNameLst>
                                      </p:cBhvr>
                                      <p:tavLst>
                                        <p:tav tm="0">
                                          <p:val>
                                            <p:fltVal val="90"/>
                                          </p:val>
                                        </p:tav>
                                        <p:tav tm="100000">
                                          <p:val>
                                            <p:fltVal val="0"/>
                                          </p:val>
                                        </p:tav>
                                      </p:tavLst>
                                    </p:anim>
                                    <p:animEffect transition="in" filter="fade">
                                      <p:cBhvr>
                                        <p:cTn id="48" dur="1000"/>
                                        <p:tgtEl>
                                          <p:spTgt spid="62"/>
                                        </p:tgtEl>
                                      </p:cBhvr>
                                    </p:animEffect>
                                  </p:childTnLst>
                                </p:cTn>
                              </p:par>
                              <p:par>
                                <p:cTn id="49" presetID="31" presetClass="entr" presetSubtype="0" fill="hold" nodeType="withEffect">
                                  <p:stCondLst>
                                    <p:cond delay="1000"/>
                                  </p:stCondLst>
                                  <p:childTnLst>
                                    <p:set>
                                      <p:cBhvr>
                                        <p:cTn id="50" dur="1" fill="hold">
                                          <p:stCondLst>
                                            <p:cond delay="0"/>
                                          </p:stCondLst>
                                        </p:cTn>
                                        <p:tgtEl>
                                          <p:spTgt spid="63"/>
                                        </p:tgtEl>
                                        <p:attrNameLst>
                                          <p:attrName>style.visibility</p:attrName>
                                        </p:attrNameLst>
                                      </p:cBhvr>
                                      <p:to>
                                        <p:strVal val="visible"/>
                                      </p:to>
                                    </p:set>
                                    <p:anim calcmode="lin" valueType="num">
                                      <p:cBhvr>
                                        <p:cTn id="51" dur="1000" fill="hold"/>
                                        <p:tgtEl>
                                          <p:spTgt spid="63"/>
                                        </p:tgtEl>
                                        <p:attrNameLst>
                                          <p:attrName>ppt_w</p:attrName>
                                        </p:attrNameLst>
                                      </p:cBhvr>
                                      <p:tavLst>
                                        <p:tav tm="0">
                                          <p:val>
                                            <p:fltVal val="0"/>
                                          </p:val>
                                        </p:tav>
                                        <p:tav tm="100000">
                                          <p:val>
                                            <p:strVal val="#ppt_w"/>
                                          </p:val>
                                        </p:tav>
                                      </p:tavLst>
                                    </p:anim>
                                    <p:anim calcmode="lin" valueType="num">
                                      <p:cBhvr>
                                        <p:cTn id="52" dur="1000" fill="hold"/>
                                        <p:tgtEl>
                                          <p:spTgt spid="63"/>
                                        </p:tgtEl>
                                        <p:attrNameLst>
                                          <p:attrName>ppt_h</p:attrName>
                                        </p:attrNameLst>
                                      </p:cBhvr>
                                      <p:tavLst>
                                        <p:tav tm="0">
                                          <p:val>
                                            <p:fltVal val="0"/>
                                          </p:val>
                                        </p:tav>
                                        <p:tav tm="100000">
                                          <p:val>
                                            <p:strVal val="#ppt_h"/>
                                          </p:val>
                                        </p:tav>
                                      </p:tavLst>
                                    </p:anim>
                                    <p:anim calcmode="lin" valueType="num">
                                      <p:cBhvr>
                                        <p:cTn id="53" dur="1000" fill="hold"/>
                                        <p:tgtEl>
                                          <p:spTgt spid="63"/>
                                        </p:tgtEl>
                                        <p:attrNameLst>
                                          <p:attrName>style.rotation</p:attrName>
                                        </p:attrNameLst>
                                      </p:cBhvr>
                                      <p:tavLst>
                                        <p:tav tm="0">
                                          <p:val>
                                            <p:fltVal val="90"/>
                                          </p:val>
                                        </p:tav>
                                        <p:tav tm="100000">
                                          <p:val>
                                            <p:fltVal val="0"/>
                                          </p:val>
                                        </p:tav>
                                      </p:tavLst>
                                    </p:anim>
                                    <p:animEffect transition="in" filter="fade">
                                      <p:cBhvr>
                                        <p:cTn id="54" dur="1000"/>
                                        <p:tgtEl>
                                          <p:spTgt spid="63"/>
                                        </p:tgtEl>
                                      </p:cBhvr>
                                    </p:animEffect>
                                  </p:childTnLst>
                                </p:cTn>
                              </p:par>
                              <p:par>
                                <p:cTn id="55" presetID="31" presetClass="entr" presetSubtype="0" fill="hold" nodeType="withEffect">
                                  <p:stCondLst>
                                    <p:cond delay="10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1000" fill="hold"/>
                                        <p:tgtEl>
                                          <p:spTgt spid="64"/>
                                        </p:tgtEl>
                                        <p:attrNameLst>
                                          <p:attrName>ppt_w</p:attrName>
                                        </p:attrNameLst>
                                      </p:cBhvr>
                                      <p:tavLst>
                                        <p:tav tm="0">
                                          <p:val>
                                            <p:fltVal val="0"/>
                                          </p:val>
                                        </p:tav>
                                        <p:tav tm="100000">
                                          <p:val>
                                            <p:strVal val="#ppt_w"/>
                                          </p:val>
                                        </p:tav>
                                      </p:tavLst>
                                    </p:anim>
                                    <p:anim calcmode="lin" valueType="num">
                                      <p:cBhvr>
                                        <p:cTn id="58" dur="1000" fill="hold"/>
                                        <p:tgtEl>
                                          <p:spTgt spid="64"/>
                                        </p:tgtEl>
                                        <p:attrNameLst>
                                          <p:attrName>ppt_h</p:attrName>
                                        </p:attrNameLst>
                                      </p:cBhvr>
                                      <p:tavLst>
                                        <p:tav tm="0">
                                          <p:val>
                                            <p:fltVal val="0"/>
                                          </p:val>
                                        </p:tav>
                                        <p:tav tm="100000">
                                          <p:val>
                                            <p:strVal val="#ppt_h"/>
                                          </p:val>
                                        </p:tav>
                                      </p:tavLst>
                                    </p:anim>
                                    <p:anim calcmode="lin" valueType="num">
                                      <p:cBhvr>
                                        <p:cTn id="59" dur="1000" fill="hold"/>
                                        <p:tgtEl>
                                          <p:spTgt spid="64"/>
                                        </p:tgtEl>
                                        <p:attrNameLst>
                                          <p:attrName>style.rotation</p:attrName>
                                        </p:attrNameLst>
                                      </p:cBhvr>
                                      <p:tavLst>
                                        <p:tav tm="0">
                                          <p:val>
                                            <p:fltVal val="90"/>
                                          </p:val>
                                        </p:tav>
                                        <p:tav tm="100000">
                                          <p:val>
                                            <p:fltVal val="0"/>
                                          </p:val>
                                        </p:tav>
                                      </p:tavLst>
                                    </p:anim>
                                    <p:animEffect transition="in" filter="fade">
                                      <p:cBhvr>
                                        <p:cTn id="60"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8521836" y="2425700"/>
            <a:ext cx="2532062" cy="430695"/>
          </a:xfrm>
          <a:prstGeom prst="rect">
            <a:avLst/>
          </a:prstGeom>
        </p:spPr>
        <p:txBody>
          <a:bodyPr wrap="square" lIns="0" tIns="0" rIns="0" bIns="0">
            <a:spAutoFit/>
          </a:bodyPr>
          <a:lstStyle/>
          <a:p>
            <a:pPr marL="0" indent="0" algn="just">
              <a:lnSpc>
                <a:spcPct val="120000"/>
              </a:lnSpc>
              <a:spcBef>
                <a:spcPts val="0"/>
              </a:spcBef>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8521836" y="3492500"/>
            <a:ext cx="2532062" cy="430695"/>
          </a:xfrm>
          <a:prstGeom prst="rect">
            <a:avLst/>
          </a:prstGeom>
        </p:spPr>
        <p:txBody>
          <a:bodyPr wrap="square" lIns="0" tIns="0" rIns="0" bIns="0">
            <a:spAutoFit/>
          </a:bodyPr>
          <a:lstStyle/>
          <a:p>
            <a:pPr marL="0" indent="0" algn="just">
              <a:lnSpc>
                <a:spcPct val="120000"/>
              </a:lnSpc>
              <a:spcBef>
                <a:spcPts val="0"/>
              </a:spcBef>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8521836" y="4545013"/>
            <a:ext cx="2532062" cy="430695"/>
          </a:xfrm>
          <a:prstGeom prst="rect">
            <a:avLst/>
          </a:prstGeom>
        </p:spPr>
        <p:txBody>
          <a:bodyPr wrap="square" lIns="0" tIns="0" rIns="0" bIns="0">
            <a:spAutoFit/>
          </a:bodyPr>
          <a:lstStyle/>
          <a:p>
            <a:pPr marL="0" indent="0" algn="just">
              <a:lnSpc>
                <a:spcPct val="120000"/>
              </a:lnSpc>
              <a:spcBef>
                <a:spcPts val="0"/>
              </a:spcBef>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8521836" y="5599113"/>
            <a:ext cx="2532062" cy="430695"/>
          </a:xfrm>
          <a:prstGeom prst="rect">
            <a:avLst/>
          </a:prstGeom>
        </p:spPr>
        <p:txBody>
          <a:bodyPr wrap="square" lIns="0" tIns="0" rIns="0" bIns="0">
            <a:spAutoFit/>
          </a:bodyPr>
          <a:lstStyle/>
          <a:p>
            <a:pPr marL="0" indent="0" algn="just">
              <a:lnSpc>
                <a:spcPct val="120000"/>
              </a:lnSpc>
              <a:spcBef>
                <a:spcPts val="0"/>
              </a:spcBef>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3900574" y="2146942"/>
            <a:ext cx="4346894" cy="1933608"/>
            <a:chOff x="3031241" y="2222477"/>
            <a:chExt cx="4121726" cy="1833447"/>
          </a:xfrm>
        </p:grpSpPr>
        <p:grpSp>
          <p:nvGrpSpPr>
            <p:cNvPr id="15" name="Group 14"/>
            <p:cNvGrpSpPr/>
            <p:nvPr/>
          </p:nvGrpSpPr>
          <p:grpSpPr>
            <a:xfrm flipH="1">
              <a:off x="3031241" y="2222477"/>
              <a:ext cx="4121726" cy="1833447"/>
              <a:chOff x="3876268" y="1741695"/>
              <a:chExt cx="4404882" cy="1959402"/>
            </a:xfrm>
          </p:grpSpPr>
          <p:grpSp>
            <p:nvGrpSpPr>
              <p:cNvPr id="3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0000"/>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900574" y="3212499"/>
            <a:ext cx="4346894" cy="1033861"/>
            <a:chOff x="3031241" y="3232838"/>
            <a:chExt cx="4121726" cy="980307"/>
          </a:xfrm>
        </p:grpSpPr>
        <p:grpSp>
          <p:nvGrpSpPr>
            <p:cNvPr id="14" name="Group 13"/>
            <p:cNvGrpSpPr/>
            <p:nvPr/>
          </p:nvGrpSpPr>
          <p:grpSpPr>
            <a:xfrm flipH="1">
              <a:off x="3031241" y="3232838"/>
              <a:ext cx="4121726" cy="980307"/>
              <a:chOff x="3876268" y="2821466"/>
              <a:chExt cx="4404882" cy="1047652"/>
            </a:xfrm>
          </p:grpSpPr>
          <p:grpSp>
            <p:nvGrpSpPr>
              <p:cNvPr id="42"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3900574" y="4258550"/>
            <a:ext cx="4346894" cy="1039160"/>
            <a:chOff x="3031241" y="4224704"/>
            <a:chExt cx="4121726" cy="985332"/>
          </a:xfrm>
        </p:grpSpPr>
        <p:grpSp>
          <p:nvGrpSpPr>
            <p:cNvPr id="13" name="Group 12"/>
            <p:cNvGrpSpPr/>
            <p:nvPr/>
          </p:nvGrpSpPr>
          <p:grpSpPr>
            <a:xfrm flipH="1">
              <a:off x="3031241" y="4224704"/>
              <a:ext cx="4121726" cy="985332"/>
              <a:chOff x="3876268" y="3881472"/>
              <a:chExt cx="4404882" cy="1053023"/>
            </a:xfrm>
          </p:grpSpPr>
          <p:grpSp>
            <p:nvGrpSpPr>
              <p:cNvPr id="52"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900574" y="4429233"/>
            <a:ext cx="4346894" cy="1928732"/>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60"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67"/>
          <p:cNvGrpSpPr/>
          <p:nvPr/>
        </p:nvGrpSpPr>
        <p:grpSpPr>
          <a:xfrm>
            <a:off x="1447635" y="2900986"/>
            <a:ext cx="2524202" cy="2534762"/>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rgbClr val="FF0000"/>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rgbClr val="C00000"/>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rgbClr val="FF0000"/>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rgbClr val="C00000"/>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组合 65"/>
          <p:cNvGrpSpPr/>
          <p:nvPr/>
        </p:nvGrpSpPr>
        <p:grpSpPr>
          <a:xfrm>
            <a:off x="92671" y="15925"/>
            <a:ext cx="3193294" cy="703664"/>
            <a:chOff x="740743" y="-56083"/>
            <a:chExt cx="3193294" cy="703664"/>
          </a:xfrm>
        </p:grpSpPr>
        <p:grpSp>
          <p:nvGrpSpPr>
            <p:cNvPr id="67" name="组合 66"/>
            <p:cNvGrpSpPr/>
            <p:nvPr/>
          </p:nvGrpSpPr>
          <p:grpSpPr>
            <a:xfrm>
              <a:off x="1622861" y="40041"/>
              <a:ext cx="2311176" cy="485009"/>
              <a:chOff x="1622861" y="40041"/>
              <a:chExt cx="2311176" cy="485009"/>
            </a:xfrm>
          </p:grpSpPr>
          <p:sp>
            <p:nvSpPr>
              <p:cNvPr id="78"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77" name="图片 76"/>
            <p:cNvPicPr>
              <a:picLocks noChangeAspect="1"/>
            </p:cNvPicPr>
            <p:nvPr/>
          </p:nvPicPr>
          <p:blipFill>
            <a:blip r:embed="rId3"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 calcmode="lin" valueType="num">
                                      <p:cBhvr>
                                        <p:cTn id="13" dur="500" fill="hold"/>
                                        <p:tgtEl>
                                          <p:spTgt spid="68"/>
                                        </p:tgtEl>
                                        <p:attrNameLst>
                                          <p:attrName>style.rotation</p:attrName>
                                        </p:attrNameLst>
                                      </p:cBhvr>
                                      <p:tavLst>
                                        <p:tav tm="0">
                                          <p:val>
                                            <p:fltVal val="360"/>
                                          </p:val>
                                        </p:tav>
                                        <p:tav tm="100000">
                                          <p:val>
                                            <p:fltVal val="0"/>
                                          </p:val>
                                        </p:tav>
                                      </p:tavLst>
                                    </p:anim>
                                    <p:animEffect transition="in" filter="fade">
                                      <p:cBhvr>
                                        <p:cTn id="14" dur="500"/>
                                        <p:tgtEl>
                                          <p:spTgt spid="6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3">
                                            <p:txEl>
                                              <p:pRg st="0" end="0"/>
                                            </p:txEl>
                                          </p:spTgt>
                                        </p:tgtEl>
                                        <p:attrNameLst>
                                          <p:attrName>style.visibility</p:attrName>
                                        </p:attrNameLst>
                                      </p:cBhvr>
                                      <p:to>
                                        <p:strVal val="visible"/>
                                      </p:to>
                                    </p:set>
                                    <p:animEffect transition="in" filter="fade">
                                      <p:cBhvr>
                                        <p:cTn id="22" dur="500"/>
                                        <p:tgtEl>
                                          <p:spTgt spid="73">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4">
                                            <p:txEl>
                                              <p:pRg st="0" end="0"/>
                                            </p:txEl>
                                          </p:spTgt>
                                        </p:tgtEl>
                                        <p:attrNameLst>
                                          <p:attrName>style.visibility</p:attrName>
                                        </p:attrNameLst>
                                      </p:cBhvr>
                                      <p:to>
                                        <p:strVal val="visible"/>
                                      </p:to>
                                    </p:set>
                                    <p:animEffect transition="in" filter="fade">
                                      <p:cBhvr>
                                        <p:cTn id="30" dur="500"/>
                                        <p:tgtEl>
                                          <p:spTgt spid="74">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5">
                                            <p:txEl>
                                              <p:pRg st="0" end="0"/>
                                            </p:txEl>
                                          </p:spTgt>
                                        </p:tgtEl>
                                        <p:attrNameLst>
                                          <p:attrName>style.visibility</p:attrName>
                                        </p:attrNameLst>
                                      </p:cBhvr>
                                      <p:to>
                                        <p:strVal val="visible"/>
                                      </p:to>
                                    </p:set>
                                    <p:animEffect transition="in" filter="fade">
                                      <p:cBhvr>
                                        <p:cTn id="38" dur="500"/>
                                        <p:tgtEl>
                                          <p:spTgt spid="75">
                                            <p:txEl>
                                              <p:pRg st="0" end="0"/>
                                            </p:txEl>
                                          </p:spTgt>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76">
                                            <p:txEl>
                                              <p:pRg st="0" end="0"/>
                                            </p:txEl>
                                          </p:spTgt>
                                        </p:tgtEl>
                                        <p:attrNameLst>
                                          <p:attrName>style.visibility</p:attrName>
                                        </p:attrNameLst>
                                      </p:cBhvr>
                                      <p:to>
                                        <p:strVal val="visible"/>
                                      </p:to>
                                    </p:set>
                                    <p:animEffect transition="in" filter="fade">
                                      <p:cBhvr>
                                        <p:cTn id="46"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6752" y="5589042"/>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32"/>
          <p:cNvSpPr txBox="1"/>
          <p:nvPr/>
        </p:nvSpPr>
        <p:spPr>
          <a:xfrm>
            <a:off x="6894847" y="2763654"/>
            <a:ext cx="4570542" cy="5909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33"/>
          <p:cNvSpPr txBox="1"/>
          <p:nvPr/>
        </p:nvSpPr>
        <p:spPr>
          <a:xfrm>
            <a:off x="6880433" y="2440731"/>
            <a:ext cx="4092783"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ounded Rectangle 59"/>
          <p:cNvSpPr/>
          <p:nvPr/>
        </p:nvSpPr>
        <p:spPr>
          <a:xfrm>
            <a:off x="1616752" y="5289650"/>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ed Rectangle 60"/>
          <p:cNvSpPr/>
          <p:nvPr/>
        </p:nvSpPr>
        <p:spPr>
          <a:xfrm>
            <a:off x="1616752" y="4997490"/>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ounded Rectangle 61"/>
          <p:cNvSpPr/>
          <p:nvPr/>
        </p:nvSpPr>
        <p:spPr>
          <a:xfrm>
            <a:off x="1616752" y="4698099"/>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ounded Rectangle 62"/>
          <p:cNvSpPr/>
          <p:nvPr/>
        </p:nvSpPr>
        <p:spPr>
          <a:xfrm>
            <a:off x="1616752" y="439819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ounded Rectangle 78"/>
          <p:cNvSpPr/>
          <p:nvPr/>
        </p:nvSpPr>
        <p:spPr>
          <a:xfrm>
            <a:off x="1616752" y="409880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ounded Rectangle 79"/>
          <p:cNvSpPr/>
          <p:nvPr/>
        </p:nvSpPr>
        <p:spPr>
          <a:xfrm>
            <a:off x="1616752" y="380664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ounded Rectangle 80"/>
          <p:cNvSpPr/>
          <p:nvPr/>
        </p:nvSpPr>
        <p:spPr>
          <a:xfrm>
            <a:off x="1616752" y="350725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ounded Rectangle 81"/>
          <p:cNvSpPr/>
          <p:nvPr/>
        </p:nvSpPr>
        <p:spPr>
          <a:xfrm>
            <a:off x="3145221" y="5589042"/>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ounded Rectangle 82"/>
          <p:cNvSpPr/>
          <p:nvPr/>
        </p:nvSpPr>
        <p:spPr>
          <a:xfrm>
            <a:off x="3145221" y="5289650"/>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83"/>
          <p:cNvSpPr/>
          <p:nvPr/>
        </p:nvSpPr>
        <p:spPr>
          <a:xfrm>
            <a:off x="3145221" y="4997490"/>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ounded Rectangle 84"/>
          <p:cNvSpPr/>
          <p:nvPr/>
        </p:nvSpPr>
        <p:spPr>
          <a:xfrm>
            <a:off x="3145221" y="4698099"/>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ounded Rectangle 85"/>
          <p:cNvSpPr/>
          <p:nvPr/>
        </p:nvSpPr>
        <p:spPr>
          <a:xfrm>
            <a:off x="3145221" y="4398198"/>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ounded Rectangle 86"/>
          <p:cNvSpPr/>
          <p:nvPr/>
        </p:nvSpPr>
        <p:spPr>
          <a:xfrm>
            <a:off x="3145221" y="4098807"/>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ounded Rectangle 87"/>
          <p:cNvSpPr/>
          <p:nvPr/>
        </p:nvSpPr>
        <p:spPr>
          <a:xfrm>
            <a:off x="3145221" y="3806647"/>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Rounded Rectangle 88"/>
          <p:cNvSpPr/>
          <p:nvPr/>
        </p:nvSpPr>
        <p:spPr>
          <a:xfrm>
            <a:off x="3145221" y="3507256"/>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ounded Rectangle 89"/>
          <p:cNvSpPr/>
          <p:nvPr/>
        </p:nvSpPr>
        <p:spPr>
          <a:xfrm>
            <a:off x="4720961" y="5589042"/>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ounded Rectangle 90"/>
          <p:cNvSpPr/>
          <p:nvPr/>
        </p:nvSpPr>
        <p:spPr>
          <a:xfrm>
            <a:off x="4720961" y="5289650"/>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ounded Rectangle 91"/>
          <p:cNvSpPr/>
          <p:nvPr/>
        </p:nvSpPr>
        <p:spPr>
          <a:xfrm>
            <a:off x="4720961" y="4997490"/>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ounded Rectangle 92"/>
          <p:cNvSpPr/>
          <p:nvPr/>
        </p:nvSpPr>
        <p:spPr>
          <a:xfrm>
            <a:off x="4720961" y="4698099"/>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ounded Rectangle 93"/>
          <p:cNvSpPr/>
          <p:nvPr/>
        </p:nvSpPr>
        <p:spPr>
          <a:xfrm>
            <a:off x="4720961" y="4398198"/>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ounded Rectangle 94"/>
          <p:cNvSpPr/>
          <p:nvPr/>
        </p:nvSpPr>
        <p:spPr>
          <a:xfrm>
            <a:off x="4720961" y="4098807"/>
            <a:ext cx="1092992" cy="215555"/>
          </a:xfrm>
          <a:prstGeom prst="roundRect">
            <a:avLst>
              <a:gd name="adj"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ounded Rectangle 95"/>
          <p:cNvSpPr/>
          <p:nvPr/>
        </p:nvSpPr>
        <p:spPr>
          <a:xfrm>
            <a:off x="4720961" y="380664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ounded Rectangle 96"/>
          <p:cNvSpPr/>
          <p:nvPr/>
        </p:nvSpPr>
        <p:spPr>
          <a:xfrm>
            <a:off x="4720961" y="350725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2"/>
          <p:cNvSpPr/>
          <p:nvPr/>
        </p:nvSpPr>
        <p:spPr>
          <a:xfrm>
            <a:off x="4765148"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ounded Rectangle 97"/>
          <p:cNvSpPr/>
          <p:nvPr/>
        </p:nvSpPr>
        <p:spPr>
          <a:xfrm>
            <a:off x="1616752"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ounded Rectangle 98"/>
          <p:cNvSpPr/>
          <p:nvPr/>
        </p:nvSpPr>
        <p:spPr>
          <a:xfrm>
            <a:off x="3145221"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ounded Rectangle 99"/>
          <p:cNvSpPr/>
          <p:nvPr/>
        </p:nvSpPr>
        <p:spPr>
          <a:xfrm>
            <a:off x="4720961"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3194935"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1670904"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ounded Rectangle 102"/>
          <p:cNvSpPr/>
          <p:nvPr/>
        </p:nvSpPr>
        <p:spPr>
          <a:xfrm>
            <a:off x="1616752"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ounded Rectangle 103"/>
          <p:cNvSpPr/>
          <p:nvPr/>
        </p:nvSpPr>
        <p:spPr>
          <a:xfrm>
            <a:off x="3145221"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Rounded Rectangle 104"/>
          <p:cNvSpPr/>
          <p:nvPr/>
        </p:nvSpPr>
        <p:spPr>
          <a:xfrm>
            <a:off x="4720961"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Oval 108"/>
          <p:cNvSpPr>
            <a:spLocks noChangeAspect="1"/>
          </p:cNvSpPr>
          <p:nvPr/>
        </p:nvSpPr>
        <p:spPr>
          <a:xfrm>
            <a:off x="6866904" y="4091431"/>
            <a:ext cx="578612" cy="578612"/>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AU"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Box 109"/>
          <p:cNvSpPr txBox="1"/>
          <p:nvPr/>
        </p:nvSpPr>
        <p:spPr>
          <a:xfrm>
            <a:off x="7553835" y="4064628"/>
            <a:ext cx="617157" cy="234744"/>
          </a:xfrm>
          <a:prstGeom prst="rect">
            <a:avLst/>
          </a:prstGeom>
          <a:noFill/>
        </p:spPr>
        <p:txBody>
          <a:bodyPr wrap="none" lIns="0" tIns="0" rIns="0" bIns="0" rtlCol="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1.908 K</a:t>
            </a:r>
          </a:p>
        </p:txBody>
      </p:sp>
      <p:sp>
        <p:nvSpPr>
          <p:cNvPr id="112" name="Oval 111"/>
          <p:cNvSpPr>
            <a:spLocks noChangeAspect="1"/>
          </p:cNvSpPr>
          <p:nvPr/>
        </p:nvSpPr>
        <p:spPr>
          <a:xfrm>
            <a:off x="9299194" y="4091431"/>
            <a:ext cx="578612" cy="57861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AU"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Box 112"/>
          <p:cNvSpPr txBox="1"/>
          <p:nvPr/>
        </p:nvSpPr>
        <p:spPr>
          <a:xfrm>
            <a:off x="9996544" y="4064628"/>
            <a:ext cx="617157" cy="234744"/>
          </a:xfrm>
          <a:prstGeom prst="rect">
            <a:avLst/>
          </a:prstGeom>
          <a:noFill/>
        </p:spPr>
        <p:txBody>
          <a:bodyPr wrap="none" lIns="0" tIns="0" rIns="0" bIns="0" rtlCol="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2.074 K</a:t>
            </a:r>
          </a:p>
        </p:txBody>
      </p:sp>
      <p:sp>
        <p:nvSpPr>
          <p:cNvPr id="114" name="Rectangle 113"/>
          <p:cNvSpPr/>
          <p:nvPr/>
        </p:nvSpPr>
        <p:spPr>
          <a:xfrm>
            <a:off x="7515030" y="4467658"/>
            <a:ext cx="815929" cy="234744"/>
          </a:xfrm>
          <a:prstGeom prst="rect">
            <a:avLst/>
          </a:prstGeom>
        </p:spPr>
        <p:txBody>
          <a:bodyPr wrap="none" lIns="0" tIns="0" rIns="0" bIns="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Male User</a:t>
            </a:r>
          </a:p>
        </p:txBody>
      </p:sp>
      <p:sp>
        <p:nvSpPr>
          <p:cNvPr id="115" name="Rectangle 114"/>
          <p:cNvSpPr/>
          <p:nvPr/>
        </p:nvSpPr>
        <p:spPr>
          <a:xfrm>
            <a:off x="9895223" y="4456458"/>
            <a:ext cx="1024319" cy="234744"/>
          </a:xfrm>
          <a:prstGeom prst="rect">
            <a:avLst/>
          </a:prstGeom>
        </p:spPr>
        <p:txBody>
          <a:bodyPr wrap="none" lIns="0" tIns="0" rIns="0" bIns="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Female User</a:t>
            </a:r>
          </a:p>
        </p:txBody>
      </p:sp>
      <p:sp>
        <p:nvSpPr>
          <p:cNvPr id="44" name="Text Placeholder 32"/>
          <p:cNvSpPr txBox="1"/>
          <p:nvPr/>
        </p:nvSpPr>
        <p:spPr>
          <a:xfrm>
            <a:off x="6894847" y="4897254"/>
            <a:ext cx="4570542" cy="5909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组合 46"/>
          <p:cNvGrpSpPr/>
          <p:nvPr/>
        </p:nvGrpSpPr>
        <p:grpSpPr>
          <a:xfrm>
            <a:off x="92671" y="15925"/>
            <a:ext cx="3193294" cy="703664"/>
            <a:chOff x="740743" y="-56083"/>
            <a:chExt cx="3193294" cy="703664"/>
          </a:xfrm>
        </p:grpSpPr>
        <p:grpSp>
          <p:nvGrpSpPr>
            <p:cNvPr id="48" name="组合 47"/>
            <p:cNvGrpSpPr/>
            <p:nvPr/>
          </p:nvGrpSpPr>
          <p:grpSpPr>
            <a:xfrm>
              <a:off x="1622861" y="40041"/>
              <a:ext cx="2311176" cy="485009"/>
              <a:chOff x="1622861" y="40041"/>
              <a:chExt cx="2311176" cy="485009"/>
            </a:xfrm>
          </p:grpSpPr>
          <p:sp>
            <p:nvSpPr>
              <p:cNvPr id="50"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49" name="图片 48"/>
            <p:cNvPicPr>
              <a:picLocks noChangeAspect="1"/>
            </p:cNvPicPr>
            <p:nvPr/>
          </p:nvPicPr>
          <p:blipFill>
            <a:blip r:embed="rId3"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wipe(down)">
                                      <p:cBhvr>
                                        <p:cTn id="44" dur="500"/>
                                        <p:tgtEl>
                                          <p:spTgt spid="10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500"/>
                                        <p:tgtEl>
                                          <p:spTgt spid="8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fade">
                                      <p:cBhvr>
                                        <p:cTn id="70" dur="500"/>
                                        <p:tgtEl>
                                          <p:spTgt spid="8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500"/>
                                        <p:tgtEl>
                                          <p:spTgt spid="10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wipe(down)">
                                      <p:cBhvr>
                                        <p:cTn id="81" dur="500"/>
                                        <p:tgtEl>
                                          <p:spTgt spid="10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fade">
                                      <p:cBhvr>
                                        <p:cTn id="86" dur="500"/>
                                        <p:tgtEl>
                                          <p:spTgt spid="9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500"/>
                                        <p:tgtEl>
                                          <p:spTgt spid="9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fade">
                                      <p:cBhvr>
                                        <p:cTn id="92" dur="500"/>
                                        <p:tgtEl>
                                          <p:spTgt spid="9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3"/>
                                        </p:tgtEl>
                                        <p:attrNameLst>
                                          <p:attrName>style.visibility</p:attrName>
                                        </p:attrNameLst>
                                      </p:cBhvr>
                                      <p:to>
                                        <p:strVal val="visible"/>
                                      </p:to>
                                    </p:set>
                                    <p:animEffect transition="in" filter="fade">
                                      <p:cBhvr>
                                        <p:cTn id="95" dur="500"/>
                                        <p:tgtEl>
                                          <p:spTgt spid="9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4"/>
                                        </p:tgtEl>
                                        <p:attrNameLst>
                                          <p:attrName>style.visibility</p:attrName>
                                        </p:attrNameLst>
                                      </p:cBhvr>
                                      <p:to>
                                        <p:strVal val="visible"/>
                                      </p:to>
                                    </p:set>
                                    <p:animEffect transition="in" filter="fade">
                                      <p:cBhvr>
                                        <p:cTn id="98" dur="500"/>
                                        <p:tgtEl>
                                          <p:spTgt spid="9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fade">
                                      <p:cBhvr>
                                        <p:cTn id="101" dur="500"/>
                                        <p:tgtEl>
                                          <p:spTgt spid="9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fade">
                                      <p:cBhvr>
                                        <p:cTn id="104" dur="500"/>
                                        <p:tgtEl>
                                          <p:spTgt spid="9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fade">
                                      <p:cBhvr>
                                        <p:cTn id="107" dur="500"/>
                                        <p:tgtEl>
                                          <p:spTgt spid="9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fade">
                                      <p:cBhvr>
                                        <p:cTn id="110" dur="500"/>
                                        <p:tgtEl>
                                          <p:spTgt spid="10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5"/>
                                        </p:tgtEl>
                                        <p:attrNameLst>
                                          <p:attrName>style.visibility</p:attrName>
                                        </p:attrNameLst>
                                      </p:cBhvr>
                                      <p:to>
                                        <p:strVal val="visible"/>
                                      </p:to>
                                    </p:set>
                                    <p:animEffect transition="in" filter="fade">
                                      <p:cBhvr>
                                        <p:cTn id="113" dur="500"/>
                                        <p:tgtEl>
                                          <p:spTgt spid="10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wipe(down)">
                                      <p:cBhvr>
                                        <p:cTn id="118" dur="500"/>
                                        <p:tgtEl>
                                          <p:spTgt spid="3"/>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down)">
                                      <p:cBhvr>
                                        <p:cTn id="123" dur="500"/>
                                        <p:tgtEl>
                                          <p:spTgt spid="28"/>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down)">
                                      <p:cBhvr>
                                        <p:cTn id="126" dur="500"/>
                                        <p:tgtEl>
                                          <p:spTgt spid="2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fade">
                                      <p:cBhvr>
                                        <p:cTn id="131" dur="500"/>
                                        <p:tgtEl>
                                          <p:spTgt spid="11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4"/>
                                        </p:tgtEl>
                                        <p:attrNameLst>
                                          <p:attrName>style.visibility</p:attrName>
                                        </p:attrNameLst>
                                      </p:cBhvr>
                                      <p:to>
                                        <p:strVal val="visible"/>
                                      </p:to>
                                    </p:set>
                                    <p:animEffect transition="in" filter="fade">
                                      <p:cBhvr>
                                        <p:cTn id="134" dur="500"/>
                                        <p:tgtEl>
                                          <p:spTgt spid="11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9"/>
                                        </p:tgtEl>
                                        <p:attrNameLst>
                                          <p:attrName>style.visibility</p:attrName>
                                        </p:attrNameLst>
                                      </p:cBhvr>
                                      <p:to>
                                        <p:strVal val="visible"/>
                                      </p:to>
                                    </p:set>
                                    <p:animEffect transition="in" filter="fade">
                                      <p:cBhvr>
                                        <p:cTn id="137" dur="500"/>
                                        <p:tgtEl>
                                          <p:spTgt spid="10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12"/>
                                        </p:tgtEl>
                                        <p:attrNameLst>
                                          <p:attrName>style.visibility</p:attrName>
                                        </p:attrNameLst>
                                      </p:cBhvr>
                                      <p:to>
                                        <p:strVal val="visible"/>
                                      </p:to>
                                    </p:set>
                                    <p:animEffect transition="in" filter="fade">
                                      <p:cBhvr>
                                        <p:cTn id="142" dur="500"/>
                                        <p:tgtEl>
                                          <p:spTgt spid="11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fade">
                                      <p:cBhvr>
                                        <p:cTn id="145" dur="500"/>
                                        <p:tgtEl>
                                          <p:spTgt spid="11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5"/>
                                        </p:tgtEl>
                                        <p:attrNameLst>
                                          <p:attrName>style.visibility</p:attrName>
                                        </p:attrNameLst>
                                      </p:cBhvr>
                                      <p:to>
                                        <p:strVal val="visible"/>
                                      </p:to>
                                    </p:set>
                                    <p:animEffect transition="in" filter="fade">
                                      <p:cBhvr>
                                        <p:cTn id="148" dur="500"/>
                                        <p:tgtEl>
                                          <p:spTgt spid="115"/>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wipe(down)">
                                      <p:cBhvr>
                                        <p:cTn id="1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3" grpId="0"/>
      <p:bldP spid="98" grpId="0" animBg="1"/>
      <p:bldP spid="99" grpId="0" animBg="1"/>
      <p:bldP spid="100" grpId="0" animBg="1"/>
      <p:bldP spid="101" grpId="0"/>
      <p:bldP spid="102" grpId="0"/>
      <p:bldP spid="103" grpId="0" animBg="1"/>
      <p:bldP spid="104" grpId="0" animBg="1"/>
      <p:bldP spid="105" grpId="0" animBg="1"/>
      <p:bldP spid="109" grpId="0" animBg="1"/>
      <p:bldP spid="110" grpId="0"/>
      <p:bldP spid="112" grpId="0" animBg="1"/>
      <p:bldP spid="113" grpId="0"/>
      <p:bldP spid="114" grpId="0"/>
      <p:bldP spid="115"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191925" y="104349"/>
            <a:ext cx="7101546" cy="7101546"/>
          </a:xfrm>
          <a:prstGeom prst="rect">
            <a:avLst/>
          </a:prstGeom>
        </p:spPr>
      </p:pic>
      <p:sp>
        <p:nvSpPr>
          <p:cNvPr id="8" name="MH_Entry_1"/>
          <p:cNvSpPr/>
          <p:nvPr>
            <p:custDataLst>
              <p:tags r:id="rId1"/>
            </p:custDataLst>
          </p:nvPr>
        </p:nvSpPr>
        <p:spPr>
          <a:xfrm>
            <a:off x="7509495" y="3866029"/>
            <a:ext cx="4125737" cy="10464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工作完成情况</a:t>
            </a:r>
            <a:r>
              <a:rPr lang="en-US" altLang="zh-CN" sz="2000" dirty="0" smtClean="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rPr>
              <a:t>ANNUAL WORK SUMMARY</a:t>
            </a:r>
            <a:endParaRPr lang="zh-CN" altLang="en-US" sz="2000" dirty="0">
              <a:solidFill>
                <a:srgbClr val="FF0000"/>
              </a:solidFill>
              <a:latin typeface="方正兰亭超细黑简体" panose="02000000000000000000" pitchFamily="2" charset="-122"/>
              <a:ea typeface="方正兰亭超细黑简体" panose="02000000000000000000" pitchFamily="2" charset="-122"/>
              <a:sym typeface="Arial" panose="020B0604020202020204" pitchFamily="34" charset="0"/>
            </a:endParaRPr>
          </a:p>
        </p:txBody>
      </p:sp>
      <p:cxnSp>
        <p:nvCxnSpPr>
          <p:cNvPr id="9" name="直接连接符 8"/>
          <p:cNvCxnSpPr/>
          <p:nvPr/>
        </p:nvCxnSpPr>
        <p:spPr>
          <a:xfrm flipH="1">
            <a:off x="7501514" y="3577997"/>
            <a:ext cx="41124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1613951" y="1489765"/>
            <a:ext cx="1244799" cy="2088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408025" y="852218"/>
            <a:ext cx="2133918" cy="3154710"/>
          </a:xfrm>
          <a:prstGeom prst="rect">
            <a:avLst/>
          </a:prstGeom>
          <a:noFill/>
        </p:spPr>
        <p:txBody>
          <a:bodyPr wrap="none" rtlCol="0">
            <a:spAutoFit/>
          </a:bodyPr>
          <a:lstStyle/>
          <a:p>
            <a:r>
              <a:rPr lang="en-US" altLang="zh-CN" sz="19900" dirty="0" smtClean="0">
                <a:solidFill>
                  <a:srgbClr val="FF0000"/>
                </a:solidFill>
                <a:latin typeface="Compacta BT" panose="020B0608030702060204" pitchFamily="34" charset="0"/>
              </a:rPr>
              <a:t>02</a:t>
            </a:r>
            <a:endParaRPr lang="zh-CN" altLang="en-US" sz="19900" dirty="0">
              <a:solidFill>
                <a:srgbClr val="FF0000"/>
              </a:solidFill>
              <a:latin typeface="Compacta BT" panose="020B060803070206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5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set>
                                      <p:cBhvr>
                                        <p:cTn id="25" dur="455" fill="hold">
                                          <p:stCondLst>
                                            <p:cond delay="0"/>
                                          </p:stCondLst>
                                        </p:cTn>
                                        <p:tgtEl>
                                          <p:spTgt spid="11"/>
                                        </p:tgtEl>
                                        <p:attrNameLst>
                                          <p:attrName>style.rotation</p:attrName>
                                        </p:attrNameLst>
                                      </p:cBhvr>
                                      <p:to>
                                        <p:strVal val="-45.0"/>
                                      </p:to>
                                    </p:set>
                                    <p:anim calcmode="lin" valueType="num">
                                      <p:cBhvr>
                                        <p:cTn id="26"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3886" y="2380204"/>
            <a:ext cx="2520000" cy="287924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6443886" y="2380202"/>
            <a:ext cx="2520000" cy="2879246"/>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817" name="AutoShape 1"/>
          <p:cNvSpPr/>
          <p:nvPr/>
        </p:nvSpPr>
        <p:spPr bwMode="auto">
          <a:xfrm>
            <a:off x="392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18" name="AutoShape 2"/>
          <p:cNvSpPr/>
          <p:nvPr/>
        </p:nvSpPr>
        <p:spPr bwMode="auto">
          <a:xfrm>
            <a:off x="8963886" y="2380203"/>
            <a:ext cx="2520000" cy="2879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0" name="AutoShape 4"/>
          <p:cNvSpPr/>
          <p:nvPr/>
        </p:nvSpPr>
        <p:spPr bwMode="auto">
          <a:xfrm>
            <a:off x="3923886" y="2380201"/>
            <a:ext cx="2520000" cy="2879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w="25400" cap="flat" cmpd="sng">
            <a:solidFill>
              <a:srgbClr val="000000">
                <a:alpha val="0"/>
              </a:srgbClr>
            </a:solid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2" name="AutoShape 6"/>
          <p:cNvSpPr/>
          <p:nvPr/>
        </p:nvSpPr>
        <p:spPr bwMode="auto">
          <a:xfrm>
            <a:off x="140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0000"/>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3" name="AutoShape 7"/>
          <p:cNvSpPr/>
          <p:nvPr/>
        </p:nvSpPr>
        <p:spPr bwMode="auto">
          <a:xfrm>
            <a:off x="644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4" name="AutoShape 8"/>
          <p:cNvSpPr/>
          <p:nvPr/>
        </p:nvSpPr>
        <p:spPr bwMode="auto">
          <a:xfrm>
            <a:off x="8963886" y="5259450"/>
            <a:ext cx="252000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5" name="AutoShape 9"/>
          <p:cNvSpPr/>
          <p:nvPr/>
        </p:nvSpPr>
        <p:spPr bwMode="auto">
          <a:xfrm>
            <a:off x="1579169" y="5985568"/>
            <a:ext cx="2103840"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27" name="AutoShape 11"/>
          <p:cNvSpPr/>
          <p:nvPr/>
        </p:nvSpPr>
        <p:spPr bwMode="auto">
          <a:xfrm>
            <a:off x="6675147" y="5985568"/>
            <a:ext cx="210599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，添加相关标题，修改文字</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内容，也可以直接复制你的内容到</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32" name="AutoShape 16"/>
          <p:cNvSpPr/>
          <p:nvPr/>
        </p:nvSpPr>
        <p:spPr bwMode="auto">
          <a:xfrm>
            <a:off x="1772294" y="5633915"/>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6869350" y="5633915"/>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AutoShape 9"/>
          <p:cNvSpPr/>
          <p:nvPr/>
        </p:nvSpPr>
        <p:spPr bwMode="auto">
          <a:xfrm>
            <a:off x="4104655" y="3640566"/>
            <a:ext cx="2103840"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1"/>
          <p:cNvSpPr/>
          <p:nvPr/>
        </p:nvSpPr>
        <p:spPr bwMode="auto">
          <a:xfrm>
            <a:off x="9200633" y="3640566"/>
            <a:ext cx="210599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6"/>
          <p:cNvSpPr/>
          <p:nvPr/>
        </p:nvSpPr>
        <p:spPr bwMode="auto">
          <a:xfrm>
            <a:off x="4297780" y="3288913"/>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9" name="AutoShape 17"/>
          <p:cNvSpPr/>
          <p:nvPr/>
        </p:nvSpPr>
        <p:spPr bwMode="auto">
          <a:xfrm>
            <a:off x="9394836" y="3288913"/>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0" name="AutoShape 11"/>
          <p:cNvSpPr/>
          <p:nvPr/>
        </p:nvSpPr>
        <p:spPr bwMode="auto">
          <a:xfrm>
            <a:off x="1348919" y="1663722"/>
            <a:ext cx="10160910"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7"/>
          <p:cNvSpPr/>
          <p:nvPr/>
        </p:nvSpPr>
        <p:spPr bwMode="auto">
          <a:xfrm>
            <a:off x="5570579" y="1312069"/>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4" name="组合 23"/>
          <p:cNvGrpSpPr/>
          <p:nvPr/>
        </p:nvGrpSpPr>
        <p:grpSpPr>
          <a:xfrm>
            <a:off x="92671" y="15925"/>
            <a:ext cx="3193294" cy="703664"/>
            <a:chOff x="740743" y="-56083"/>
            <a:chExt cx="3193294" cy="703664"/>
          </a:xfrm>
        </p:grpSpPr>
        <p:grpSp>
          <p:nvGrpSpPr>
            <p:cNvPr id="25" name="组合 24"/>
            <p:cNvGrpSpPr/>
            <p:nvPr/>
          </p:nvGrpSpPr>
          <p:grpSpPr>
            <a:xfrm>
              <a:off x="1622861" y="40041"/>
              <a:ext cx="2311176" cy="485009"/>
              <a:chOff x="1622861" y="40041"/>
              <a:chExt cx="2311176" cy="485009"/>
            </a:xfrm>
          </p:grpSpPr>
          <p:sp>
            <p:nvSpPr>
              <p:cNvPr id="28" name="TextBox 8"/>
              <p:cNvSpPr txBox="1"/>
              <p:nvPr/>
            </p:nvSpPr>
            <p:spPr>
              <a:xfrm>
                <a:off x="1622861" y="40041"/>
                <a:ext cx="2311176" cy="307777"/>
              </a:xfrm>
              <a:prstGeom prst="rect">
                <a:avLst/>
              </a:prstGeom>
              <a:noFill/>
            </p:spPr>
            <p:txBody>
              <a:bodyPr wrap="square" lIns="0" tIns="0" rIns="0" bIns="0" rtlCol="0" anchor="ctr">
                <a:spAutoFit/>
              </a:bodyPr>
              <a:lstStyle/>
              <a:p>
                <a:r>
                  <a:rPr lang="zh-CN" altLang="en-US" sz="2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点击这里添加文字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
              <p:cNvSpPr txBox="1"/>
              <p:nvPr/>
            </p:nvSpPr>
            <p:spPr>
              <a:xfrm>
                <a:off x="1622861" y="355773"/>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7" name="图片 26"/>
            <p:cNvPicPr>
              <a:picLocks noChangeAspect="1"/>
            </p:cNvPicPr>
            <p:nvPr/>
          </p:nvPicPr>
          <p:blipFill>
            <a:blip r:embed="rId5" cstate="email"/>
            <a:stretch>
              <a:fillRect/>
            </a:stretch>
          </p:blipFill>
          <p:spPr>
            <a:xfrm>
              <a:off x="740743" y="-56083"/>
              <a:ext cx="703664" cy="70366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4820"/>
                                        </p:tgtEl>
                                        <p:attrNameLst>
                                          <p:attrName>style.visibility</p:attrName>
                                        </p:attrNameLst>
                                      </p:cBhvr>
                                      <p:to>
                                        <p:strVal val="visible"/>
                                      </p:to>
                                    </p:set>
                                    <p:anim calcmode="lin" valueType="num">
                                      <p:cBhvr additive="base">
                                        <p:cTn id="16" dur="500" fill="hold"/>
                                        <p:tgtEl>
                                          <p:spTgt spid="34820"/>
                                        </p:tgtEl>
                                        <p:attrNameLst>
                                          <p:attrName>ppt_x</p:attrName>
                                        </p:attrNameLst>
                                      </p:cBhvr>
                                      <p:tavLst>
                                        <p:tav tm="0">
                                          <p:val>
                                            <p:strVal val="1+#ppt_w/2"/>
                                          </p:val>
                                        </p:tav>
                                        <p:tav tm="100000">
                                          <p:val>
                                            <p:strVal val="#ppt_x"/>
                                          </p:val>
                                        </p:tav>
                                      </p:tavLst>
                                    </p:anim>
                                    <p:anim calcmode="lin" valueType="num">
                                      <p:cBhvr additive="base">
                                        <p:cTn id="17" dur="500" fill="hold"/>
                                        <p:tgtEl>
                                          <p:spTgt spid="3482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4818"/>
                                        </p:tgtEl>
                                        <p:attrNameLst>
                                          <p:attrName>style.visibility</p:attrName>
                                        </p:attrNameLst>
                                      </p:cBhvr>
                                      <p:to>
                                        <p:strVal val="visible"/>
                                      </p:to>
                                    </p:set>
                                    <p:anim calcmode="lin" valueType="num">
                                      <p:cBhvr additive="base">
                                        <p:cTn id="26" dur="500" fill="hold"/>
                                        <p:tgtEl>
                                          <p:spTgt spid="34818"/>
                                        </p:tgtEl>
                                        <p:attrNameLst>
                                          <p:attrName>ppt_x</p:attrName>
                                        </p:attrNameLst>
                                      </p:cBhvr>
                                      <p:tavLst>
                                        <p:tav tm="0">
                                          <p:val>
                                            <p:strVal val="1+#ppt_w/2"/>
                                          </p:val>
                                        </p:tav>
                                        <p:tav tm="100000">
                                          <p:val>
                                            <p:strVal val="#ppt_x"/>
                                          </p:val>
                                        </p:tav>
                                      </p:tavLst>
                                    </p:anim>
                                    <p:anim calcmode="lin" valueType="num">
                                      <p:cBhvr additive="base">
                                        <p:cTn id="27" dur="500" fill="hold"/>
                                        <p:tgtEl>
                                          <p:spTgt spid="3481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34832"/>
                                        </p:tgtEl>
                                        <p:attrNameLst>
                                          <p:attrName>style.visibility</p:attrName>
                                        </p:attrNameLst>
                                      </p:cBhvr>
                                      <p:to>
                                        <p:strVal val="visible"/>
                                      </p:to>
                                    </p:set>
                                    <p:anim calcmode="lin" valueType="num">
                                      <p:cBhvr additive="base">
                                        <p:cTn id="31" dur="500" fill="hold"/>
                                        <p:tgtEl>
                                          <p:spTgt spid="34832"/>
                                        </p:tgtEl>
                                        <p:attrNameLst>
                                          <p:attrName>ppt_x</p:attrName>
                                        </p:attrNameLst>
                                      </p:cBhvr>
                                      <p:tavLst>
                                        <p:tav tm="0">
                                          <p:val>
                                            <p:strVal val="1+#ppt_w/2"/>
                                          </p:val>
                                        </p:tav>
                                        <p:tav tm="100000">
                                          <p:val>
                                            <p:strVal val="#ppt_x"/>
                                          </p:val>
                                        </p:tav>
                                      </p:tavLst>
                                    </p:anim>
                                    <p:anim calcmode="lin" valueType="num">
                                      <p:cBhvr additive="base">
                                        <p:cTn id="32" dur="500" fill="hold"/>
                                        <p:tgtEl>
                                          <p:spTgt spid="34832"/>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825"/>
                                        </p:tgtEl>
                                        <p:attrNameLst>
                                          <p:attrName>style.visibility</p:attrName>
                                        </p:attrNameLst>
                                      </p:cBhvr>
                                      <p:to>
                                        <p:strVal val="visible"/>
                                      </p:to>
                                    </p:set>
                                    <p:animEffect transition="in" filter="fade">
                                      <p:cBhvr>
                                        <p:cTn id="35" dur="500"/>
                                        <p:tgtEl>
                                          <p:spTgt spid="34825"/>
                                        </p:tgtEl>
                                      </p:cBhvr>
                                    </p:animEffect>
                                    <p:anim calcmode="lin" valueType="num">
                                      <p:cBhvr>
                                        <p:cTn id="36" dur="500" fill="hold"/>
                                        <p:tgtEl>
                                          <p:spTgt spid="34825"/>
                                        </p:tgtEl>
                                        <p:attrNameLst>
                                          <p:attrName>ppt_x</p:attrName>
                                        </p:attrNameLst>
                                      </p:cBhvr>
                                      <p:tavLst>
                                        <p:tav tm="0">
                                          <p:val>
                                            <p:strVal val="#ppt_x"/>
                                          </p:val>
                                        </p:tav>
                                        <p:tav tm="100000">
                                          <p:val>
                                            <p:strVal val="#ppt_x"/>
                                          </p:val>
                                        </p:tav>
                                      </p:tavLst>
                                    </p:anim>
                                    <p:anim calcmode="lin" valueType="num">
                                      <p:cBhvr>
                                        <p:cTn id="37" dur="500" fill="hold"/>
                                        <p:tgtEl>
                                          <p:spTgt spid="3482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34833"/>
                                        </p:tgtEl>
                                        <p:attrNameLst>
                                          <p:attrName>style.visibility</p:attrName>
                                        </p:attrNameLst>
                                      </p:cBhvr>
                                      <p:to>
                                        <p:strVal val="visible"/>
                                      </p:to>
                                    </p:set>
                                    <p:anim calcmode="lin" valueType="num">
                                      <p:cBhvr additive="base">
                                        <p:cTn id="41" dur="500" fill="hold"/>
                                        <p:tgtEl>
                                          <p:spTgt spid="34833"/>
                                        </p:tgtEl>
                                        <p:attrNameLst>
                                          <p:attrName>ppt_x</p:attrName>
                                        </p:attrNameLst>
                                      </p:cBhvr>
                                      <p:tavLst>
                                        <p:tav tm="0">
                                          <p:val>
                                            <p:strVal val="1+#ppt_w/2"/>
                                          </p:val>
                                        </p:tav>
                                        <p:tav tm="100000">
                                          <p:val>
                                            <p:strVal val="#ppt_x"/>
                                          </p:val>
                                        </p:tav>
                                      </p:tavLst>
                                    </p:anim>
                                    <p:anim calcmode="lin" valueType="num">
                                      <p:cBhvr additive="base">
                                        <p:cTn id="42" dur="500" fill="hold"/>
                                        <p:tgtEl>
                                          <p:spTgt spid="34833"/>
                                        </p:tgtEl>
                                        <p:attrNameLst>
                                          <p:attrName>ppt_y</p:attrName>
                                        </p:attrNameLst>
                                      </p:cBhvr>
                                      <p:tavLst>
                                        <p:tav tm="0">
                                          <p:val>
                                            <p:strVal val="#ppt_y"/>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4827"/>
                                        </p:tgtEl>
                                        <p:attrNameLst>
                                          <p:attrName>style.visibility</p:attrName>
                                        </p:attrNameLst>
                                      </p:cBhvr>
                                      <p:to>
                                        <p:strVal val="visible"/>
                                      </p:to>
                                    </p:set>
                                    <p:animEffect transition="in" filter="fade">
                                      <p:cBhvr>
                                        <p:cTn id="45" dur="500"/>
                                        <p:tgtEl>
                                          <p:spTgt spid="34827"/>
                                        </p:tgtEl>
                                      </p:cBhvr>
                                    </p:animEffect>
                                    <p:anim calcmode="lin" valueType="num">
                                      <p:cBhvr>
                                        <p:cTn id="46" dur="500" fill="hold"/>
                                        <p:tgtEl>
                                          <p:spTgt spid="34827"/>
                                        </p:tgtEl>
                                        <p:attrNameLst>
                                          <p:attrName>ppt_x</p:attrName>
                                        </p:attrNameLst>
                                      </p:cBhvr>
                                      <p:tavLst>
                                        <p:tav tm="0">
                                          <p:val>
                                            <p:strVal val="#ppt_x"/>
                                          </p:val>
                                        </p:tav>
                                        <p:tav tm="100000">
                                          <p:val>
                                            <p:strVal val="#ppt_x"/>
                                          </p:val>
                                        </p:tav>
                                      </p:tavLst>
                                    </p:anim>
                                    <p:anim calcmode="lin" valueType="num">
                                      <p:cBhvr>
                                        <p:cTn id="47" dur="500" fill="hold"/>
                                        <p:tgtEl>
                                          <p:spTgt spid="34827"/>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2" presetClass="entr" presetSubtype="2" fill="hold" nodeType="afterEffect">
                                  <p:stCondLst>
                                    <p:cond delay="0"/>
                                  </p:stCondLst>
                                  <p:childTnLst>
                                    <p:set>
                                      <p:cBhvr>
                                        <p:cTn id="50" dur="1" fill="hold">
                                          <p:stCondLst>
                                            <p:cond delay="0"/>
                                          </p:stCondLst>
                                        </p:cTn>
                                        <p:tgtEl>
                                          <p:spTgt spid="34822"/>
                                        </p:tgtEl>
                                        <p:attrNameLst>
                                          <p:attrName>style.visibility</p:attrName>
                                        </p:attrNameLst>
                                      </p:cBhvr>
                                      <p:to>
                                        <p:strVal val="visible"/>
                                      </p:to>
                                    </p:set>
                                    <p:anim calcmode="lin" valueType="num">
                                      <p:cBhvr additive="base">
                                        <p:cTn id="51" dur="500" fill="hold"/>
                                        <p:tgtEl>
                                          <p:spTgt spid="34822"/>
                                        </p:tgtEl>
                                        <p:attrNameLst>
                                          <p:attrName>ppt_x</p:attrName>
                                        </p:attrNameLst>
                                      </p:cBhvr>
                                      <p:tavLst>
                                        <p:tav tm="0">
                                          <p:val>
                                            <p:strVal val="1+#ppt_w/2"/>
                                          </p:val>
                                        </p:tav>
                                        <p:tav tm="100000">
                                          <p:val>
                                            <p:strVal val="#ppt_x"/>
                                          </p:val>
                                        </p:tav>
                                      </p:tavLst>
                                    </p:anim>
                                    <p:anim calcmode="lin" valueType="num">
                                      <p:cBhvr additive="base">
                                        <p:cTn id="52" dur="500" fill="hold"/>
                                        <p:tgtEl>
                                          <p:spTgt spid="3482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 presetClass="entr" presetSubtype="2" fill="hold" nodeType="afterEffect">
                                  <p:stCondLst>
                                    <p:cond delay="0"/>
                                  </p:stCondLst>
                                  <p:childTnLst>
                                    <p:set>
                                      <p:cBhvr>
                                        <p:cTn id="55" dur="1" fill="hold">
                                          <p:stCondLst>
                                            <p:cond delay="0"/>
                                          </p:stCondLst>
                                        </p:cTn>
                                        <p:tgtEl>
                                          <p:spTgt spid="34817"/>
                                        </p:tgtEl>
                                        <p:attrNameLst>
                                          <p:attrName>style.visibility</p:attrName>
                                        </p:attrNameLst>
                                      </p:cBhvr>
                                      <p:to>
                                        <p:strVal val="visible"/>
                                      </p:to>
                                    </p:set>
                                    <p:anim calcmode="lin" valueType="num">
                                      <p:cBhvr additive="base">
                                        <p:cTn id="56" dur="500" fill="hold"/>
                                        <p:tgtEl>
                                          <p:spTgt spid="34817"/>
                                        </p:tgtEl>
                                        <p:attrNameLst>
                                          <p:attrName>ppt_x</p:attrName>
                                        </p:attrNameLst>
                                      </p:cBhvr>
                                      <p:tavLst>
                                        <p:tav tm="0">
                                          <p:val>
                                            <p:strVal val="1+#ppt_w/2"/>
                                          </p:val>
                                        </p:tav>
                                        <p:tav tm="100000">
                                          <p:val>
                                            <p:strVal val="#ppt_x"/>
                                          </p:val>
                                        </p:tav>
                                      </p:tavLst>
                                    </p:anim>
                                    <p:anim calcmode="lin" valueType="num">
                                      <p:cBhvr additive="base">
                                        <p:cTn id="57" dur="500" fill="hold"/>
                                        <p:tgtEl>
                                          <p:spTgt spid="34817"/>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2" fill="hold" nodeType="afterEffect">
                                  <p:stCondLst>
                                    <p:cond delay="0"/>
                                  </p:stCondLst>
                                  <p:childTnLst>
                                    <p:set>
                                      <p:cBhvr>
                                        <p:cTn id="60" dur="1" fill="hold">
                                          <p:stCondLst>
                                            <p:cond delay="0"/>
                                          </p:stCondLst>
                                        </p:cTn>
                                        <p:tgtEl>
                                          <p:spTgt spid="34823"/>
                                        </p:tgtEl>
                                        <p:attrNameLst>
                                          <p:attrName>style.visibility</p:attrName>
                                        </p:attrNameLst>
                                      </p:cBhvr>
                                      <p:to>
                                        <p:strVal val="visible"/>
                                      </p:to>
                                    </p:set>
                                    <p:anim calcmode="lin" valueType="num">
                                      <p:cBhvr additive="base">
                                        <p:cTn id="61" dur="500" fill="hold"/>
                                        <p:tgtEl>
                                          <p:spTgt spid="34823"/>
                                        </p:tgtEl>
                                        <p:attrNameLst>
                                          <p:attrName>ppt_x</p:attrName>
                                        </p:attrNameLst>
                                      </p:cBhvr>
                                      <p:tavLst>
                                        <p:tav tm="0">
                                          <p:val>
                                            <p:strVal val="1+#ppt_w/2"/>
                                          </p:val>
                                        </p:tav>
                                        <p:tav tm="100000">
                                          <p:val>
                                            <p:strVal val="#ppt_x"/>
                                          </p:val>
                                        </p:tav>
                                      </p:tavLst>
                                    </p:anim>
                                    <p:anim calcmode="lin" valueType="num">
                                      <p:cBhvr additive="base">
                                        <p:cTn id="62" dur="500" fill="hold"/>
                                        <p:tgtEl>
                                          <p:spTgt spid="34823"/>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2" presetClass="entr" presetSubtype="2" fill="hold" nodeType="afterEffect">
                                  <p:stCondLst>
                                    <p:cond delay="0"/>
                                  </p:stCondLst>
                                  <p:childTnLst>
                                    <p:set>
                                      <p:cBhvr>
                                        <p:cTn id="65" dur="1" fill="hold">
                                          <p:stCondLst>
                                            <p:cond delay="0"/>
                                          </p:stCondLst>
                                        </p:cTn>
                                        <p:tgtEl>
                                          <p:spTgt spid="34824"/>
                                        </p:tgtEl>
                                        <p:attrNameLst>
                                          <p:attrName>style.visibility</p:attrName>
                                        </p:attrNameLst>
                                      </p:cBhvr>
                                      <p:to>
                                        <p:strVal val="visible"/>
                                      </p:to>
                                    </p:set>
                                    <p:anim calcmode="lin" valueType="num">
                                      <p:cBhvr additive="base">
                                        <p:cTn id="66" dur="500" fill="hold"/>
                                        <p:tgtEl>
                                          <p:spTgt spid="34824"/>
                                        </p:tgtEl>
                                        <p:attrNameLst>
                                          <p:attrName>ppt_x</p:attrName>
                                        </p:attrNameLst>
                                      </p:cBhvr>
                                      <p:tavLst>
                                        <p:tav tm="0">
                                          <p:val>
                                            <p:strVal val="1+#ppt_w/2"/>
                                          </p:val>
                                        </p:tav>
                                        <p:tav tm="100000">
                                          <p:val>
                                            <p:strVal val="#ppt_x"/>
                                          </p:val>
                                        </p:tav>
                                      </p:tavLst>
                                    </p:anim>
                                    <p:anim calcmode="lin" valueType="num">
                                      <p:cBhvr additive="base">
                                        <p:cTn id="67" dur="500" fill="hold"/>
                                        <p:tgtEl>
                                          <p:spTgt spid="34824"/>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2" presetClass="entr" presetSubtype="2"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anim calcmode="lin" valueType="num">
                                      <p:cBhvr>
                                        <p:cTn id="76" dur="500" fill="hold"/>
                                        <p:tgtEl>
                                          <p:spTgt spid="16"/>
                                        </p:tgtEl>
                                        <p:attrNameLst>
                                          <p:attrName>ppt_x</p:attrName>
                                        </p:attrNameLst>
                                      </p:cBhvr>
                                      <p:tavLst>
                                        <p:tav tm="0">
                                          <p:val>
                                            <p:strVal val="#ppt_x"/>
                                          </p:val>
                                        </p:tav>
                                        <p:tav tm="100000">
                                          <p:val>
                                            <p:strVal val="#ppt_x"/>
                                          </p:val>
                                        </p:tav>
                                      </p:tavLst>
                                    </p:anim>
                                    <p:anim calcmode="lin" valueType="num">
                                      <p:cBhvr>
                                        <p:cTn id="77" dur="5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2" presetClass="entr" presetSubtype="2"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anim calcmode="lin" valueType="num">
                                      <p:cBhvr>
                                        <p:cTn id="86" dur="500" fill="hold"/>
                                        <p:tgtEl>
                                          <p:spTgt spid="17"/>
                                        </p:tgtEl>
                                        <p:attrNameLst>
                                          <p:attrName>ppt_x</p:attrName>
                                        </p:attrNameLst>
                                      </p:cBhvr>
                                      <p:tavLst>
                                        <p:tav tm="0">
                                          <p:val>
                                            <p:strVal val="#ppt_x"/>
                                          </p:val>
                                        </p:tav>
                                        <p:tav tm="100000">
                                          <p:val>
                                            <p:strVal val="#ppt_x"/>
                                          </p:val>
                                        </p:tav>
                                      </p:tavLst>
                                    </p:anim>
                                    <p:anim calcmode="lin" valueType="num">
                                      <p:cBhvr>
                                        <p:cTn id="87" dur="500" fill="hold"/>
                                        <p:tgtEl>
                                          <p:spTgt spid="17"/>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2" presetClass="entr" presetSubtype="2"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1+#ppt_w/2"/>
                                          </p:val>
                                        </p:tav>
                                        <p:tav tm="100000">
                                          <p:val>
                                            <p:strVal val="#ppt_x"/>
                                          </p:val>
                                        </p:tav>
                                      </p:tavLst>
                                    </p:anim>
                                    <p:anim calcmode="lin" valueType="num">
                                      <p:cBhvr additive="base">
                                        <p:cTn id="92" dur="500" fill="hold"/>
                                        <p:tgtEl>
                                          <p:spTgt spid="21"/>
                                        </p:tgtEl>
                                        <p:attrNameLst>
                                          <p:attrName>ppt_y</p:attrName>
                                        </p:attrNameLst>
                                      </p:cBhvr>
                                      <p:tavLst>
                                        <p:tav tm="0">
                                          <p:val>
                                            <p:strVal val="#ppt_y"/>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ppt_x</p:attrName>
                                        </p:attrNameLst>
                                      </p:cBhvr>
                                      <p:tavLst>
                                        <p:tav tm="0">
                                          <p:val>
                                            <p:strVal val="#ppt_x"/>
                                          </p:val>
                                        </p:tav>
                                        <p:tav tm="100000">
                                          <p:val>
                                            <p:strVal val="#ppt_x"/>
                                          </p:val>
                                        </p:tav>
                                      </p:tavLst>
                                    </p:anim>
                                    <p:anim calcmode="lin" valueType="num">
                                      <p:cBhvr>
                                        <p:cTn id="9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7" grpId="0"/>
      <p:bldP spid="34832" grpId="0" autoUpdateAnimBg="0"/>
      <p:bldP spid="34833" grpId="0" autoUpdateAnimBg="0"/>
      <p:bldP spid="16" grpId="0"/>
      <p:bldP spid="17" grpId="0"/>
      <p:bldP spid="18" grpId="0" autoUpdateAnimBg="0"/>
      <p:bldP spid="19" grpId="0" autoUpdateAnimBg="0"/>
      <p:bldP spid="20" grpId="0"/>
      <p:bldP spid="2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25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176">
      <a:dk1>
        <a:sysClr val="windowText" lastClr="000000"/>
      </a:dk1>
      <a:lt1>
        <a:sysClr val="window" lastClr="FFFFFF"/>
      </a:lt1>
      <a:dk2>
        <a:srgbClr val="44546A"/>
      </a:dk2>
      <a:lt2>
        <a:srgbClr val="E7E6E6"/>
      </a:lt2>
      <a:accent1>
        <a:srgbClr val="E56B00"/>
      </a:accent1>
      <a:accent2>
        <a:srgbClr val="BFBFBF"/>
      </a:accent2>
      <a:accent3>
        <a:srgbClr val="E56B00"/>
      </a:accent3>
      <a:accent4>
        <a:srgbClr val="BFBFBF"/>
      </a:accent4>
      <a:accent5>
        <a:srgbClr val="E56B00"/>
      </a:accent5>
      <a:accent6>
        <a:srgbClr val="BFBFBF"/>
      </a:accent6>
      <a:hlink>
        <a:srgbClr val="E56B00"/>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3244</Words>
  <Application>Microsoft Office PowerPoint</Application>
  <PresentationFormat>自定义</PresentationFormat>
  <Paragraphs>237</Paragraphs>
  <Slides>22</Slides>
  <Notes>22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22</vt:i4>
      </vt:variant>
    </vt:vector>
  </HeadingPairs>
  <TitlesOfParts>
    <vt:vector size="35" baseType="lpstr">
      <vt:lpstr>Compacta BT</vt:lpstr>
      <vt:lpstr>Gill Sans</vt:lpstr>
      <vt:lpstr>Helvetica Light</vt:lpstr>
      <vt:lpstr>方正兰亭超细黑简体</vt:lpstr>
      <vt:lpstr>方正细倩简体</vt:lpstr>
      <vt:lpstr>宋体</vt:lpstr>
      <vt:lpstr>微软雅黑</vt:lpstr>
      <vt:lpstr>Arial</vt:lpstr>
      <vt:lpstr>Calibri</vt:lpstr>
      <vt:lpstr>Calibri Light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2021-07-12T03:00:17Z</dcterms:created>
  <dcterms:modified xsi:type="dcterms:W3CDTF">2023-01-11T01:59:52Z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8B8AFBD80C97463A84A71A4A8C94EFBA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