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61" r:id="rId5"/>
    <p:sldId id="291" r:id="rId6"/>
    <p:sldId id="292" r:id="rId7"/>
    <p:sldId id="293" r:id="rId8"/>
    <p:sldId id="294" r:id="rId9"/>
    <p:sldId id="262" r:id="rId10"/>
    <p:sldId id="289" r:id="rId11"/>
    <p:sldId id="286" r:id="rId12"/>
    <p:sldId id="295" r:id="rId13"/>
    <p:sldId id="263" r:id="rId14"/>
    <p:sldId id="290" r:id="rId15"/>
    <p:sldId id="287" r:id="rId16"/>
    <p:sldId id="285" r:id="rId17"/>
    <p:sldId id="280" r:id="rId18"/>
    <p:sldId id="296" r:id="rId19"/>
    <p:sldId id="298" r:id="rId20"/>
    <p:sldId id="297" r:id="rId21"/>
    <p:sldId id="282" r:id="rId22"/>
    <p:sldId id="299" r:id="rId23"/>
    <p:sldId id="279" r:id="rId2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EDCCA"/>
    <a:srgbClr val="E7CFB7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9673-3DBF-4477-A626-27D06D96D8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4F38-F522-471D-BF3B-8EEA67F492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3841-4A94-42DD-9C3F-C5C3589A1B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01F9-8BDB-44A7-AFCA-89BB6563A3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A893-A5B3-41EB-A889-2E1ACEFE52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95AC-DC73-4E1B-BF84-EA9C9B55A1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C8DE-E1C2-4103-ACBB-BA542E8A88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170B-9446-466F-94D3-F23E3DEB90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D005-6E12-4203-B621-614DDBE96C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BACA-C4EF-49D1-81FE-820947A5D2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5EFFC-69DF-4953-A767-82F1F8E989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57AC-6AA9-4F69-94E7-1F74B4A182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1F9D9-D3CB-43C8-8911-4B92F38818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0A9B-7FCF-40F7-B807-D3A2CCF153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A2E5-02E7-4822-A493-A2F59E2771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2C48-3BA9-4266-8A58-401932C6FE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7D7A-620E-4454-AAEE-EBB33022E6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135BD-29F6-4A64-A385-FA15885B38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4A3E-0D33-435B-85EC-EE2A8A40C3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D131-2C02-41C6-BCEC-4053B5FF0E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F54E-046A-43C9-A8EB-ECBDFAAB5A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A5E6-3648-487C-B344-4EB87552AA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AC2583-04B0-4162-BFB2-038DF77575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8A271B-2FE7-4B94-BA25-C0BCEE943BC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95350"/>
            <a:ext cx="9144000" cy="19383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Past and present</a:t>
            </a:r>
          </a:p>
          <a:p>
            <a:pPr algn="ctr">
              <a:lnSpc>
                <a:spcPct val="150000"/>
              </a:lnSpc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3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矩形 1"/>
          <p:cNvSpPr>
            <a:spLocks noChangeArrowheads="1"/>
          </p:cNvSpPr>
          <p:nvPr/>
        </p:nvSpPr>
        <p:spPr bwMode="auto">
          <a:xfrm>
            <a:off x="534988" y="700088"/>
            <a:ext cx="80756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The steel factory once put its waste into the Sunshine River. </a:t>
            </a:r>
          </a:p>
          <a:p>
            <a:pPr marL="273050" indent="-273050" algn="r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</a:p>
          <a:p>
            <a:pPr marL="273050" indent="-2730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It is easy for Mr Chen to see his old friends now.         ______</a:t>
            </a:r>
          </a:p>
          <a:p>
            <a:pPr marL="273050" indent="-2730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Amazing changes have taken place in Sunshine Town.______</a:t>
            </a:r>
            <a:r>
              <a:rPr lang="zh-CN" altLang="zh-CN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788275" y="13938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00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823200" y="188595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0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839075" y="24955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82638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5" name="TextBox 39"/>
          <p:cNvSpPr txBox="1">
            <a:spLocks noChangeArrowheads="1"/>
          </p:cNvSpPr>
          <p:nvPr/>
        </p:nvSpPr>
        <p:spPr bwMode="auto">
          <a:xfrm>
            <a:off x="2649538" y="795338"/>
            <a:ext cx="55864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place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发生；举行</a:t>
            </a: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gray">
          <a:xfrm flipH="1">
            <a:off x="850900" y="9191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文本框 24"/>
          <p:cNvSpPr txBox="1">
            <a:spLocks noChangeArrowheads="1"/>
          </p:cNvSpPr>
          <p:nvPr/>
        </p:nvSpPr>
        <p:spPr bwMode="auto">
          <a:xfrm>
            <a:off x="952500" y="8477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112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147763" y="1276350"/>
            <a:ext cx="7234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Great changes have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taken place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my hometown.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我的家乡发生了巨大的变化。</a:t>
            </a:r>
          </a:p>
        </p:txBody>
      </p:sp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898525" y="2379663"/>
            <a:ext cx="8540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41475" y="2446338"/>
            <a:ext cx="341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place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76400" y="2982913"/>
          <a:ext cx="6781800" cy="19558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4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36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take place</a:t>
                      </a:r>
                      <a:endParaRPr lang="zh-CN" sz="22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指经过安排或计划而发生。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peace talks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took place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in Geneva.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和谈是在日内瓦举行的。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456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38200" y="819150"/>
          <a:ext cx="7315200" cy="207962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3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2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happen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通常指偶然发生。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When did the accident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happen?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事故是什么时候发生的？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95400" y="2193925"/>
            <a:ext cx="608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相同点：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place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都无被动语态</a:t>
            </a:r>
            <a:r>
              <a:rPr lang="zh-CN" altLang="zh-CN"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73" name="矩形 14"/>
          <p:cNvSpPr>
            <a:spLocks noChangeArrowheads="1"/>
          </p:cNvSpPr>
          <p:nvPr/>
        </p:nvSpPr>
        <p:spPr bwMode="auto">
          <a:xfrm>
            <a:off x="411163" y="2884488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208088" y="2789238"/>
            <a:ext cx="73437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The Olympic Games of 2020 will ________ in Tokyo.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 take after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　　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B. take off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C. take place                    D. take away</a:t>
            </a: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5943600" y="29273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81000" y="666750"/>
            <a:ext cx="8458200" cy="3933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2925" indent="-542925" algn="just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B3)Sandy wants to learn more about the history of Sunshine Town. She is asking Millie some questions. Work in pairs. Complete their conversation.</a:t>
            </a:r>
          </a:p>
          <a:p>
            <a:pPr marL="1614805" indent="-1614805" algn="just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Sandy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 me more about your interview with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Chen, Millie. Has he lived in Sunshine Town all his life?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14805" indent="-1079500" algn="just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Millie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Yes. He first lived with his parents in the(1)________  part of town, and then moved to another flat two (2)________ away.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456488" y="3116263"/>
            <a:ext cx="136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northern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555875" y="4090988"/>
            <a:ext cx="102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blocks</a:t>
            </a:r>
            <a:endParaRPr lang="zh-CN" altLang="en-US"/>
          </a:p>
        </p:txBody>
      </p:sp>
      <p:pic>
        <p:nvPicPr>
          <p:cNvPr id="20486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33400" y="608013"/>
            <a:ext cx="8229600" cy="4246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81405" indent="-1079500" algn="just"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Sandy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was the town like in the past?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indent="-1079500" algn="just"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Millie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were some small (3)___________ and shops.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indent="-1079500" algn="just"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Sandy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 say about the town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centre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indent="-1079500" algn="just"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Millie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Years ago, there was a (4)_________ and a (5)________. Now there's a new park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new (6)________ and a large (7)______________.</a:t>
            </a:r>
          </a:p>
          <a:p>
            <a:pPr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Sandy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Were there any factories in Sunshine Town?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indent="-1081405"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Millie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Yes. There was once a (8)____________ near the Sunshine    River.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008563" y="1135063"/>
            <a:ext cx="1684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restaurants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83138" y="2038350"/>
            <a:ext cx="152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post office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391400" y="2038350"/>
            <a:ext cx="1123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cinema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121400" y="2513013"/>
            <a:ext cx="111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theatre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133600" y="2973388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shopping mall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911725" y="3867150"/>
            <a:ext cx="178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steel factory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81000" y="642938"/>
            <a:ext cx="838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2925" indent="-542925" algn="just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B4)Millie is going to write about the changes in Sunshine Town for her history project. She has made some notes. Help her complete the sentences with the information on pages 8 and 9.</a:t>
            </a:r>
          </a:p>
          <a:p>
            <a:pPr marL="542925" algn="just">
              <a:lnSpc>
                <a:spcPct val="120000"/>
              </a:lnSpc>
              <a:defRPr/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532" name="矩形 14"/>
          <p:cNvSpPr>
            <a:spLocks noChangeArrowheads="1"/>
          </p:cNvSpPr>
          <p:nvPr/>
        </p:nvSpPr>
        <p:spPr bwMode="auto">
          <a:xfrm>
            <a:off x="1077913" y="2419350"/>
            <a:ext cx="7162800" cy="2292350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7800" indent="-177800" algn="just">
              <a:lnSpc>
                <a:spcPct val="13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Sunshine Town  (1)________________  over the years.</a:t>
            </a:r>
          </a:p>
          <a:p>
            <a:pPr marL="177800" indent="-177800" algn="just">
              <a:lnSpc>
                <a:spcPct val="13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People now have a  (2)________________ town.</a:t>
            </a:r>
          </a:p>
          <a:p>
            <a:pPr marL="177800" indent="-177800" algn="just">
              <a:lnSpc>
                <a:spcPct val="13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 (3)________ from the steel factory was once a problem. Luckily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took action to improve the (4)_________ later.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576638" y="2493963"/>
            <a:ext cx="2286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has changed a lot</a:t>
            </a:r>
            <a:endParaRPr lang="zh-CN" altLang="en-US" sz="220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995738" y="2932113"/>
            <a:ext cx="22796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beautiful modern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252663" y="3373438"/>
            <a:ext cx="857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waste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52600" y="4233863"/>
            <a:ext cx="12366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situation</a:t>
            </a:r>
            <a:endParaRPr lang="zh-CN" altLang="en-US"/>
          </a:p>
        </p:txBody>
      </p:sp>
      <p:pic>
        <p:nvPicPr>
          <p:cNvPr id="22537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矩形 14"/>
          <p:cNvSpPr>
            <a:spLocks noChangeArrowheads="1"/>
          </p:cNvSpPr>
          <p:nvPr/>
        </p:nvSpPr>
        <p:spPr bwMode="auto">
          <a:xfrm>
            <a:off x="685800" y="1123950"/>
            <a:ext cx="8001000" cy="2124075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7800" indent="-177800"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Old people used  to (5)_________________________ together.</a:t>
            </a:r>
          </a:p>
          <a:p>
            <a:pPr marL="177800" indent="-177800"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Old people sometimes (6)______________ because they cannot (7)______________ as often as before.</a:t>
            </a:r>
          </a:p>
          <a:p>
            <a:pPr marL="177800" indent="-177800"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People think it is good to see (8)____________________________.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605213" y="1241425"/>
            <a:ext cx="38560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play cards and Chinese chess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084638" y="1752600"/>
            <a:ext cx="20113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feel a bit lonely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14463" y="2246313"/>
            <a:ext cx="1876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see each other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506913" y="2762250"/>
            <a:ext cx="4343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the amazing changes in the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595313" y="642938"/>
            <a:ext cx="8001000" cy="3970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一、单项选择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He had to retire(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退休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early ________ his poor health. 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as a result        B. because        C. so           D. because of 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I feel a bit tired.________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can hold on.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But       B. However          C. Because        D. Instead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48225" y="1317625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/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990600" y="2384425"/>
            <a:ext cx="7086600" cy="106680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" name="TextBox 33"/>
          <p:cNvSpPr txBox="1">
            <a:spLocks noChangeArrowheads="1"/>
          </p:cNvSpPr>
          <p:nvPr/>
        </p:nvSpPr>
        <p:spPr bwMode="auto">
          <a:xfrm>
            <a:off x="976313" y="2422525"/>
            <a:ext cx="6959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】because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都表示原因，但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必须引导句子，而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后跟名词、代词或动名词。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376613" y="3514725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/>
          </a:p>
        </p:txBody>
      </p:sp>
      <p:pic>
        <p:nvPicPr>
          <p:cNvPr id="24583" name="图片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85800" y="796925"/>
            <a:ext cx="8001000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Harbin is________ of China.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to the north                        B. in the north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in the northern                   D. on the north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05088" y="93345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/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112838" y="2797175"/>
            <a:ext cx="6811962" cy="5365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98550" y="2801938"/>
            <a:ext cx="66897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前者属于后者范围内，用介词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85800" y="817563"/>
            <a:ext cx="8001000" cy="1754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Amy________ an American for three months.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has married                        B. has married to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has got married                  D. has been married to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33600" y="94615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/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1157288" y="2679700"/>
            <a:ext cx="6811962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" name="TextBox 33"/>
          <p:cNvSpPr txBox="1">
            <a:spLocks noChangeArrowheads="1"/>
          </p:cNvSpPr>
          <p:nvPr/>
        </p:nvSpPr>
        <p:spPr bwMode="auto">
          <a:xfrm>
            <a:off x="1143000" y="2682875"/>
            <a:ext cx="668972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three months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为一段时间，应用延续性动词，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marry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 married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都表瞬间性，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married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表示状态，可延续，故选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6630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447800" y="904875"/>
            <a:ext cx="624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has changed in Sunshine town?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66988" y="1709738"/>
            <a:ext cx="3681412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595313" y="823913"/>
            <a:ext cx="8001000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Jack's grandma lives________ in a________ house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she doesn't feel________ at all.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lonely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alone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lonely      B. alone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alone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lonely</a:t>
            </a:r>
          </a:p>
          <a:p>
            <a:pPr indent="35560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alone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lonely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lonely      D. lonely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lonely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alone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859213" y="9366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/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157288" y="3257550"/>
            <a:ext cx="6811962" cy="976313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143000" y="3260725"/>
            <a:ext cx="668972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题意为：杰克的祖母独自住在一所偏僻的房子里，但她一点也不感到孤独。根据题意可知选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80772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二、根据汉语完成句子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明天要举行测试，我不时地感到有点紧张。</a:t>
            </a:r>
          </a:p>
          <a:p>
            <a:pPr marL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Tomorrow we will have a test. I feel a bit nervous ________ ________ ________  ________.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这几年苏州发生了很大的变化。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苏州改编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Great changes have________ ________ in Suzhou over the years.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19200" y="246062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time            to            time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315200" y="1885950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73475" y="3562350"/>
            <a:ext cx="2036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taken       place</a:t>
            </a:r>
            <a:endParaRPr lang="zh-CN" altLang="en-US"/>
          </a:p>
        </p:txBody>
      </p:sp>
      <p:pic>
        <p:nvPicPr>
          <p:cNvPr id="28678" name="图片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95325"/>
            <a:ext cx="8077200" cy="3933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这个箱子有点沉。</a:t>
            </a:r>
          </a:p>
          <a:p>
            <a:pPr marL="2730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box is ________ ________  ________.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下周我将去采访陈先生。</a:t>
            </a:r>
          </a:p>
          <a:p>
            <a:pPr marL="2730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will have________ ________ ________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 next week.</a:t>
            </a:r>
          </a:p>
          <a:p>
            <a:pPr marL="450850" indent="-4508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日本生产的新款面包机可以将大米变成可口的面包。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乐山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4508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new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bread­making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machine made in Japan can ________ rice ________delicious bread.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97175" y="1247775"/>
            <a:ext cx="3640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           bit/little      heavy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90800" y="2198688"/>
            <a:ext cx="350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an         interview     with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057400" y="4095750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into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327900" y="3633788"/>
            <a:ext cx="67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turn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107315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of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place</a:t>
            </a:r>
          </a:p>
        </p:txBody>
      </p:sp>
      <p:pic>
        <p:nvPicPr>
          <p:cNvPr id="30723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415925" y="703263"/>
            <a:ext cx="433228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Sunshine Town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420688" y="1168400"/>
            <a:ext cx="82661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B1)Millie is telling Sandy about her interview with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Chen. Sandy does not know the meanings of some words. Help her match the words on the left with the meanings on the right. Write the correct letters in the blanks.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5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381000" y="714375"/>
            <a:ext cx="45720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married (line 5)______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block (line 5)______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factory (line 13)______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realize (line 15)______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improve (line 15)______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lonely (line 22)______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from time to time (line 22)______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4648200" y="666750"/>
            <a:ext cx="4191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sometimes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know or understand something    that you did not know before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make something better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a place where things are made by machines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not happy because of being alone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having a husband or wife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a group of buildings with streets on all sides</a:t>
            </a:r>
            <a:endParaRPr lang="zh-CN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752725" y="847725"/>
            <a:ext cx="279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b="1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78100" y="1293813"/>
            <a:ext cx="3254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CN" altLang="en-US" b="1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41625" y="1827213"/>
            <a:ext cx="3413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b="1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752725" y="2346325"/>
            <a:ext cx="3413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b="1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032125" y="2836863"/>
            <a:ext cx="3095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771775" y="3344863"/>
            <a:ext cx="3095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b="1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079875" y="3848100"/>
            <a:ext cx="3254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zh-CN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35013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1" name="TextBox 39"/>
          <p:cNvSpPr txBox="1">
            <a:spLocks noChangeArrowheads="1"/>
          </p:cNvSpPr>
          <p:nvPr/>
        </p:nvSpPr>
        <p:spPr bwMode="auto">
          <a:xfrm>
            <a:off x="2649538" y="747713"/>
            <a:ext cx="55864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因为；由于</a:t>
            </a:r>
          </a:p>
        </p:txBody>
      </p:sp>
      <p:sp>
        <p:nvSpPr>
          <p:cNvPr id="12292" name="AutoShape 2"/>
          <p:cNvSpPr>
            <a:spLocks noChangeArrowheads="1"/>
          </p:cNvSpPr>
          <p:nvPr/>
        </p:nvSpPr>
        <p:spPr bwMode="gray">
          <a:xfrm flipH="1">
            <a:off x="850900" y="87153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文本框 24"/>
          <p:cNvSpPr txBox="1">
            <a:spLocks noChangeArrowheads="1"/>
          </p:cNvSpPr>
          <p:nvPr/>
        </p:nvSpPr>
        <p:spPr bwMode="auto">
          <a:xfrm>
            <a:off x="952500" y="800100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8636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838200" y="1301750"/>
            <a:ext cx="7615238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3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安顺中考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)Last night he found it difficult to fall asleep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the loud noise outside.</a:t>
            </a:r>
          </a:p>
          <a:p>
            <a:pPr marL="535305" indent="-535305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昨天晚上由于外面巨大的噪音，他发现很难入睡。</a:t>
            </a:r>
          </a:p>
        </p:txBody>
      </p:sp>
      <p:sp>
        <p:nvSpPr>
          <p:cNvPr id="12296" name="TextBox 39"/>
          <p:cNvSpPr txBox="1">
            <a:spLocks noChangeArrowheads="1"/>
          </p:cNvSpPr>
          <p:nvPr/>
        </p:nvSpPr>
        <p:spPr bwMode="auto">
          <a:xfrm>
            <a:off x="533400" y="2782888"/>
            <a:ext cx="12954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41588" y="2836863"/>
            <a:ext cx="638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后接名词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、代词、动名词等。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143000" y="3267075"/>
            <a:ext cx="7240588" cy="153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Helen didn't go to school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 illness.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因为生病，海伦没能上学。</a:t>
            </a:r>
          </a:p>
          <a:p>
            <a:pPr indent="535305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is here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of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因为你，他才来这里的。</a:t>
            </a:r>
          </a:p>
        </p:txBody>
      </p:sp>
      <p:sp>
        <p:nvSpPr>
          <p:cNvPr id="12299" name="矩形 11"/>
          <p:cNvSpPr>
            <a:spLocks noChangeArrowheads="1"/>
          </p:cNvSpPr>
          <p:nvPr/>
        </p:nvSpPr>
        <p:spPr bwMode="auto">
          <a:xfrm>
            <a:off x="1376363" y="284321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12300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4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4"/>
          <p:cNvSpPr>
            <a:spLocks noChangeArrowheads="1"/>
          </p:cNvSpPr>
          <p:nvPr/>
        </p:nvSpPr>
        <p:spPr bwMode="auto">
          <a:xfrm>
            <a:off x="411163" y="762000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3315" name="TextBox 17"/>
          <p:cNvSpPr txBox="1">
            <a:spLocks noChangeArrowheads="1"/>
          </p:cNvSpPr>
          <p:nvPr/>
        </p:nvSpPr>
        <p:spPr bwMode="auto">
          <a:xfrm>
            <a:off x="1208088" y="666750"/>
            <a:ext cx="73437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Scientists say that banana trees may disappear(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消失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 from the world  ________   banana cancer.      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东营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 because of	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　　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B. instead of	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C. as for		          D. together with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3048000" y="132556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255713" y="3114675"/>
            <a:ext cx="6811962" cy="1417638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241425" y="3119438"/>
            <a:ext cx="68262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】because of 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意为“由于、因为”，符合句意。而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instead of 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意为“代替”；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for“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至于、关于”；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together with“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一起”，都与句意不符。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9"/>
          <p:cNvSpPr txBox="1">
            <a:spLocks noChangeArrowheads="1"/>
          </p:cNvSpPr>
          <p:nvPr/>
        </p:nvSpPr>
        <p:spPr bwMode="auto">
          <a:xfrm>
            <a:off x="498475" y="728663"/>
            <a:ext cx="12954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46175" y="642938"/>
            <a:ext cx="7277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because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是连词，引导原因状语从句或回答以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开头的问句，表示最直接的原因，语气最强烈。</a:t>
            </a:r>
          </a:p>
        </p:txBody>
      </p:sp>
      <p:sp>
        <p:nvSpPr>
          <p:cNvPr id="14340" name="矩形 11"/>
          <p:cNvSpPr>
            <a:spLocks noChangeArrowheads="1"/>
          </p:cNvSpPr>
          <p:nvPr/>
        </p:nvSpPr>
        <p:spPr bwMode="auto">
          <a:xfrm>
            <a:off x="1339850" y="78898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6813" y="1773238"/>
            <a:ext cx="7408862" cy="3084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didn't buy the camera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it cost too much.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35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我没有买那个照相机，因为它太贵了。</a:t>
            </a:r>
          </a:p>
          <a:p>
            <a:pPr indent="535305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—Why are you late for school again?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35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为什么你上学又迟到了？</a:t>
            </a:r>
          </a:p>
          <a:p>
            <a:pPr indent="535305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something is wrong with my bike.</a:t>
            </a:r>
          </a:p>
          <a:p>
            <a:pPr indent="535305">
              <a:lnSpc>
                <a:spcPct val="135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因为我的自行车出了毛病。</a:t>
            </a:r>
          </a:p>
        </p:txBody>
      </p:sp>
      <p:pic>
        <p:nvPicPr>
          <p:cNvPr id="143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4"/>
          <p:cNvSpPr>
            <a:spLocks noChangeArrowheads="1"/>
          </p:cNvSpPr>
          <p:nvPr/>
        </p:nvSpPr>
        <p:spPr bwMode="auto">
          <a:xfrm>
            <a:off x="411163" y="989013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5363" name="TextBox 17"/>
          <p:cNvSpPr txBox="1">
            <a:spLocks noChangeArrowheads="1"/>
          </p:cNvSpPr>
          <p:nvPr/>
        </p:nvSpPr>
        <p:spPr bwMode="auto">
          <a:xfrm>
            <a:off x="1208088" y="893763"/>
            <a:ext cx="73437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I hate traveling by air________ you usually have to wait for hours before the plane takes off.(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上海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 because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B. though           C. until           D. unless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4368800" y="10096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255713" y="2876550"/>
            <a:ext cx="6811962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241425" y="2879725"/>
            <a:ext cx="68262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。上下文构成因果关系， 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引导原因状语从句，句意：我讨厌乘飞机旅行，因为通常在飞机起飞前要等几个小时。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58788" y="695325"/>
            <a:ext cx="8075612" cy="3933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5305" indent="-535305">
              <a:lnSpc>
                <a:spcPct val="13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B2)Millie is telling Sandy more about her interview with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Chen. Help Sandy check if she has got the information right. Write a T if a sentence is true or an F if it is false.  </a:t>
            </a:r>
          </a:p>
          <a:p>
            <a:pPr marL="627380" indent="-92075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 knows little about Sunshine Town.         ______</a:t>
            </a:r>
          </a:p>
          <a:p>
            <a:pPr marL="808355" indent="-2730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Chen moved away from his parents when he got   married.                                                                   ______</a:t>
            </a:r>
          </a:p>
          <a:p>
            <a:pPr marL="808355" indent="-2730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There is a large shopping mall in Sunshine Town now.                     </a:t>
            </a:r>
          </a:p>
          <a:p>
            <a:pPr marL="808355" indent="-273050" algn="r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675563" y="220345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00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678738" y="31464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00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762875" y="4114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000"/>
          </a:p>
        </p:txBody>
      </p:sp>
      <p:pic>
        <p:nvPicPr>
          <p:cNvPr id="16391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空模板</Template>
  <TotalTime>0</TotalTime>
  <Words>1524</Words>
  <Application>Microsoft Office PowerPoint</Application>
  <PresentationFormat>全屏显示(16:9)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2023-01-17T01:52:51Z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2AAC7674EA0C458BB2E02A050462FA05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