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61.xml" ContentType="application/vnd.openxmlformats-officedocument.presentationml.tags+xml"/>
  <Override PartName="/ppt/notesSlides/notesSlide3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4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5.xml" ContentType="application/vnd.openxmlformats-officedocument.presentationml.notesSlide+xml"/>
  <Override PartName="/ppt/tags/tag69.xml" ContentType="application/vnd.openxmlformats-officedocument.presentationml.tags+xml"/>
  <Override PartName="/ppt/notesSlides/notesSlide6.xml" ContentType="application/vnd.openxmlformats-officedocument.presentationml.notesSlide+xml"/>
  <Override PartName="/ppt/tags/tag70.xml" ContentType="application/vnd.openxmlformats-officedocument.presentationml.tags+xml"/>
  <Override PartName="/ppt/notesSlides/notesSlide7.xml" ContentType="application/vnd.openxmlformats-officedocument.presentationml.notesSlide+xml"/>
  <Override PartName="/ppt/tags/tag7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>
        <p:scale>
          <a:sx n="140" d="100"/>
          <a:sy n="140" d="100"/>
        </p:scale>
        <p:origin x="-882" y="-330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#1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6590A4-9632-4481-B10E-4DC4F3CF4B7D}" type="doc">
      <dgm:prSet loTypeId="urn:microsoft.com/office/officeart/2005/8/layout/process1" loCatId="process" qsTypeId="urn:microsoft.com/office/officeart/2005/8/quickstyle/simple1#2" qsCatId="simple" csTypeId="urn:microsoft.com/office/officeart/2005/8/colors/colorful5#1" csCatId="colorful" phldr="1"/>
      <dgm:spPr/>
    </dgm:pt>
    <dgm:pt modelId="{7D8D6538-FFA5-4057-BF95-1F41051BDCCD}">
      <dgm:prSet phldrT="[文本]"/>
      <dgm:spPr/>
      <dgm:t>
        <a:bodyPr/>
        <a:lstStyle/>
        <a:p>
          <a:r>
            <a:rPr lang="zh-CN" altLang="en-US" dirty="0"/>
            <a:t>导入</a:t>
          </a:r>
        </a:p>
      </dgm:t>
    </dgm:pt>
    <dgm:pt modelId="{D7C32C2E-85A1-4858-8DCE-D2C44EA44818}" type="parTrans" cxnId="{3A92847C-BDE1-4A56-AD36-6C9A535729A8}">
      <dgm:prSet/>
      <dgm:spPr/>
      <dgm:t>
        <a:bodyPr/>
        <a:lstStyle/>
        <a:p>
          <a:endParaRPr lang="zh-CN" altLang="en-US"/>
        </a:p>
      </dgm:t>
    </dgm:pt>
    <dgm:pt modelId="{A3CED38E-EB10-4769-9108-B2573FA8FBE4}" type="sibTrans" cxnId="{3A92847C-BDE1-4A56-AD36-6C9A535729A8}">
      <dgm:prSet/>
      <dgm:spPr/>
      <dgm:t>
        <a:bodyPr/>
        <a:lstStyle/>
        <a:p>
          <a:endParaRPr lang="zh-CN" altLang="en-US"/>
        </a:p>
      </dgm:t>
    </dgm:pt>
    <dgm:pt modelId="{5CBB7CE5-C92F-46EB-BF11-93A21D2FF561}">
      <dgm:prSet phldrT="[文本]"/>
      <dgm:spPr/>
      <dgm:t>
        <a:bodyPr/>
        <a:lstStyle/>
        <a:p>
          <a:r>
            <a:rPr lang="zh-CN" altLang="en-US" dirty="0"/>
            <a:t>知识讲解</a:t>
          </a:r>
        </a:p>
      </dgm:t>
    </dgm:pt>
    <dgm:pt modelId="{BB6E305E-F4E3-4867-AAD6-977FB8C4455F}" type="parTrans" cxnId="{59E881AB-C980-48D6-8C6F-F7338CBD6838}">
      <dgm:prSet/>
      <dgm:spPr/>
      <dgm:t>
        <a:bodyPr/>
        <a:lstStyle/>
        <a:p>
          <a:endParaRPr lang="zh-CN" altLang="en-US"/>
        </a:p>
      </dgm:t>
    </dgm:pt>
    <dgm:pt modelId="{F01835B3-05F2-46DA-BD7C-EE7438DAD7CE}" type="sibTrans" cxnId="{59E881AB-C980-48D6-8C6F-F7338CBD6838}">
      <dgm:prSet/>
      <dgm:spPr/>
      <dgm:t>
        <a:bodyPr/>
        <a:lstStyle/>
        <a:p>
          <a:endParaRPr lang="zh-CN" altLang="en-US"/>
        </a:p>
      </dgm:t>
    </dgm:pt>
    <dgm:pt modelId="{B8B470CB-DF17-4CB3-90CB-F1BF4FDB0D59}">
      <dgm:prSet phldrT="[文本]"/>
      <dgm:spPr/>
      <dgm:t>
        <a:bodyPr/>
        <a:lstStyle/>
        <a:p>
          <a:r>
            <a:rPr lang="zh-CN" altLang="en-US" dirty="0"/>
            <a:t>课堂练习</a:t>
          </a:r>
        </a:p>
      </dgm:t>
    </dgm:pt>
    <dgm:pt modelId="{6CCC2A86-F85B-44CC-98A3-C46FF64B3170}" type="parTrans" cxnId="{8829B035-B4FA-4EE2-874B-8CE70CF04572}">
      <dgm:prSet/>
      <dgm:spPr/>
      <dgm:t>
        <a:bodyPr/>
        <a:lstStyle/>
        <a:p>
          <a:endParaRPr lang="zh-CN" altLang="en-US"/>
        </a:p>
      </dgm:t>
    </dgm:pt>
    <dgm:pt modelId="{715DB15F-B18C-408D-AF4D-0B689BA0E58F}" type="sibTrans" cxnId="{8829B035-B4FA-4EE2-874B-8CE70CF04572}">
      <dgm:prSet/>
      <dgm:spPr/>
      <dgm:t>
        <a:bodyPr/>
        <a:lstStyle/>
        <a:p>
          <a:endParaRPr lang="zh-CN" altLang="en-US"/>
        </a:p>
      </dgm:t>
    </dgm:pt>
    <dgm:pt modelId="{A71BEDD8-220D-4CBD-929B-E387BF7E5B89}">
      <dgm:prSet phldrT="[文本]"/>
      <dgm:spPr/>
      <dgm:t>
        <a:bodyPr/>
        <a:lstStyle/>
        <a:p>
          <a:r>
            <a:rPr lang="zh-CN" altLang="en-US" dirty="0"/>
            <a:t>小节</a:t>
          </a:r>
        </a:p>
      </dgm:t>
    </dgm:pt>
    <dgm:pt modelId="{B4C59B78-86C3-4A2A-B0F6-61CC32DC173C}" type="parTrans" cxnId="{FBDAC2E3-0204-49D7-AE0A-A1529D901268}">
      <dgm:prSet/>
      <dgm:spPr/>
      <dgm:t>
        <a:bodyPr/>
        <a:lstStyle/>
        <a:p>
          <a:endParaRPr lang="zh-CN" altLang="en-US"/>
        </a:p>
      </dgm:t>
    </dgm:pt>
    <dgm:pt modelId="{EF0640CF-9B5B-4A2A-8EA1-B1435C113D4F}" type="sibTrans" cxnId="{FBDAC2E3-0204-49D7-AE0A-A1529D901268}">
      <dgm:prSet/>
      <dgm:spPr/>
      <dgm:t>
        <a:bodyPr/>
        <a:lstStyle/>
        <a:p>
          <a:endParaRPr lang="zh-CN" altLang="en-US"/>
        </a:p>
      </dgm:t>
    </dgm:pt>
    <dgm:pt modelId="{946525A1-11BE-4473-BD1E-5A02F57FAFE1}" type="pres">
      <dgm:prSet presAssocID="{5E6590A4-9632-4481-B10E-4DC4F3CF4B7D}" presName="Name0" presStyleCnt="0">
        <dgm:presLayoutVars>
          <dgm:dir/>
          <dgm:resizeHandles val="exact"/>
        </dgm:presLayoutVars>
      </dgm:prSet>
      <dgm:spPr/>
    </dgm:pt>
    <dgm:pt modelId="{6BE8C442-C27B-4EE9-A58B-9E5BDD49A0C6}" type="pres">
      <dgm:prSet presAssocID="{7D8D6538-FFA5-4057-BF95-1F41051BDCC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5B0F1CA-E9C1-436F-A000-48C2317E1AEE}" type="pres">
      <dgm:prSet presAssocID="{A3CED38E-EB10-4769-9108-B2573FA8FBE4}" presName="sibTrans" presStyleLbl="sibTrans2D1" presStyleIdx="0" presStyleCnt="3"/>
      <dgm:spPr/>
      <dgm:t>
        <a:bodyPr/>
        <a:lstStyle/>
        <a:p>
          <a:endParaRPr lang="zh-CN" altLang="en-US"/>
        </a:p>
      </dgm:t>
    </dgm:pt>
    <dgm:pt modelId="{655E6FA8-D806-4120-92B4-695524B5F569}" type="pres">
      <dgm:prSet presAssocID="{A3CED38E-EB10-4769-9108-B2573FA8FBE4}" presName="connectorText" presStyleLbl="sibTrans2D1" presStyleIdx="0" presStyleCnt="3"/>
      <dgm:spPr/>
      <dgm:t>
        <a:bodyPr/>
        <a:lstStyle/>
        <a:p>
          <a:endParaRPr lang="zh-CN" altLang="en-US"/>
        </a:p>
      </dgm:t>
    </dgm:pt>
    <dgm:pt modelId="{FAE70EB4-13DE-4207-8EEE-64892F90D980}" type="pres">
      <dgm:prSet presAssocID="{5CBB7CE5-C92F-46EB-BF11-93A21D2FF56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1B76FD1-4D28-4EF4-BF3A-265F6D2C909C}" type="pres">
      <dgm:prSet presAssocID="{F01835B3-05F2-46DA-BD7C-EE7438DAD7CE}" presName="sibTrans" presStyleLbl="sibTrans2D1" presStyleIdx="1" presStyleCnt="3"/>
      <dgm:spPr/>
      <dgm:t>
        <a:bodyPr/>
        <a:lstStyle/>
        <a:p>
          <a:endParaRPr lang="zh-CN" altLang="en-US"/>
        </a:p>
      </dgm:t>
    </dgm:pt>
    <dgm:pt modelId="{D789DD17-C468-41E2-88AD-4B7F7990EB39}" type="pres">
      <dgm:prSet presAssocID="{F01835B3-05F2-46DA-BD7C-EE7438DAD7CE}" presName="connectorText" presStyleLbl="sibTrans2D1" presStyleIdx="1" presStyleCnt="3"/>
      <dgm:spPr/>
      <dgm:t>
        <a:bodyPr/>
        <a:lstStyle/>
        <a:p>
          <a:endParaRPr lang="zh-CN" altLang="en-US"/>
        </a:p>
      </dgm:t>
    </dgm:pt>
    <dgm:pt modelId="{2D20D324-F089-495B-A6AB-B3CA71D2E04A}" type="pres">
      <dgm:prSet presAssocID="{B8B470CB-DF17-4CB3-90CB-F1BF4FDB0D5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363207B-3AD6-472F-AB35-5DE074AB6BC2}" type="pres">
      <dgm:prSet presAssocID="{715DB15F-B18C-408D-AF4D-0B689BA0E58F}" presName="sibTrans" presStyleLbl="sibTrans2D1" presStyleIdx="2" presStyleCnt="3"/>
      <dgm:spPr/>
      <dgm:t>
        <a:bodyPr/>
        <a:lstStyle/>
        <a:p>
          <a:endParaRPr lang="zh-CN" altLang="en-US"/>
        </a:p>
      </dgm:t>
    </dgm:pt>
    <dgm:pt modelId="{9F1752A6-F0C6-4116-8969-5F3A3113DEB4}" type="pres">
      <dgm:prSet presAssocID="{715DB15F-B18C-408D-AF4D-0B689BA0E58F}" presName="connectorText" presStyleLbl="sibTrans2D1" presStyleIdx="2" presStyleCnt="3"/>
      <dgm:spPr/>
      <dgm:t>
        <a:bodyPr/>
        <a:lstStyle/>
        <a:p>
          <a:endParaRPr lang="zh-CN" altLang="en-US"/>
        </a:p>
      </dgm:t>
    </dgm:pt>
    <dgm:pt modelId="{C31FA319-1B76-4D24-8E64-6A83C1E0D876}" type="pres">
      <dgm:prSet presAssocID="{A71BEDD8-220D-4CBD-929B-E387BF7E5B8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59E881AB-C980-48D6-8C6F-F7338CBD6838}" srcId="{5E6590A4-9632-4481-B10E-4DC4F3CF4B7D}" destId="{5CBB7CE5-C92F-46EB-BF11-93A21D2FF561}" srcOrd="1" destOrd="0" parTransId="{BB6E305E-F4E3-4867-AAD6-977FB8C4455F}" sibTransId="{F01835B3-05F2-46DA-BD7C-EE7438DAD7CE}"/>
    <dgm:cxn modelId="{8F2092EB-4EAA-49C6-8E14-F320692181FA}" type="presOf" srcId="{A3CED38E-EB10-4769-9108-B2573FA8FBE4}" destId="{655E6FA8-D806-4120-92B4-695524B5F569}" srcOrd="1" destOrd="0" presId="urn:microsoft.com/office/officeart/2005/8/layout/process1"/>
    <dgm:cxn modelId="{3C02D9DC-774B-4543-B109-A2DCEE20159D}" type="presOf" srcId="{F01835B3-05F2-46DA-BD7C-EE7438DAD7CE}" destId="{41B76FD1-4D28-4EF4-BF3A-265F6D2C909C}" srcOrd="0" destOrd="0" presId="urn:microsoft.com/office/officeart/2005/8/layout/process1"/>
    <dgm:cxn modelId="{E56B447D-60B6-4A86-A109-5C51CE8CA930}" type="presOf" srcId="{5E6590A4-9632-4481-B10E-4DC4F3CF4B7D}" destId="{946525A1-11BE-4473-BD1E-5A02F57FAFE1}" srcOrd="0" destOrd="0" presId="urn:microsoft.com/office/officeart/2005/8/layout/process1"/>
    <dgm:cxn modelId="{5CA25E6F-A26B-4A3D-A332-989FAAB22C62}" type="presOf" srcId="{A71BEDD8-220D-4CBD-929B-E387BF7E5B89}" destId="{C31FA319-1B76-4D24-8E64-6A83C1E0D876}" srcOrd="0" destOrd="0" presId="urn:microsoft.com/office/officeart/2005/8/layout/process1"/>
    <dgm:cxn modelId="{D35A41B2-5D7B-4E31-BB89-F15DEF882298}" type="presOf" srcId="{F01835B3-05F2-46DA-BD7C-EE7438DAD7CE}" destId="{D789DD17-C468-41E2-88AD-4B7F7990EB39}" srcOrd="1" destOrd="0" presId="urn:microsoft.com/office/officeart/2005/8/layout/process1"/>
    <dgm:cxn modelId="{3A92847C-BDE1-4A56-AD36-6C9A535729A8}" srcId="{5E6590A4-9632-4481-B10E-4DC4F3CF4B7D}" destId="{7D8D6538-FFA5-4057-BF95-1F41051BDCCD}" srcOrd="0" destOrd="0" parTransId="{D7C32C2E-85A1-4858-8DCE-D2C44EA44818}" sibTransId="{A3CED38E-EB10-4769-9108-B2573FA8FBE4}"/>
    <dgm:cxn modelId="{8829B035-B4FA-4EE2-874B-8CE70CF04572}" srcId="{5E6590A4-9632-4481-B10E-4DC4F3CF4B7D}" destId="{B8B470CB-DF17-4CB3-90CB-F1BF4FDB0D59}" srcOrd="2" destOrd="0" parTransId="{6CCC2A86-F85B-44CC-98A3-C46FF64B3170}" sibTransId="{715DB15F-B18C-408D-AF4D-0B689BA0E58F}"/>
    <dgm:cxn modelId="{3D92408E-0D50-4798-A127-FB6632AA9C27}" type="presOf" srcId="{A3CED38E-EB10-4769-9108-B2573FA8FBE4}" destId="{15B0F1CA-E9C1-436F-A000-48C2317E1AEE}" srcOrd="0" destOrd="0" presId="urn:microsoft.com/office/officeart/2005/8/layout/process1"/>
    <dgm:cxn modelId="{C06D3140-81A4-4B35-A735-D8FF84021D1D}" type="presOf" srcId="{715DB15F-B18C-408D-AF4D-0B689BA0E58F}" destId="{A363207B-3AD6-472F-AB35-5DE074AB6BC2}" srcOrd="0" destOrd="0" presId="urn:microsoft.com/office/officeart/2005/8/layout/process1"/>
    <dgm:cxn modelId="{C8493AA6-2050-41B3-8F0B-4379900C4C9E}" type="presOf" srcId="{715DB15F-B18C-408D-AF4D-0B689BA0E58F}" destId="{9F1752A6-F0C6-4116-8969-5F3A3113DEB4}" srcOrd="1" destOrd="0" presId="urn:microsoft.com/office/officeart/2005/8/layout/process1"/>
    <dgm:cxn modelId="{01C02E8C-0DBE-4967-8D7C-4D54FC0B2A37}" type="presOf" srcId="{B8B470CB-DF17-4CB3-90CB-F1BF4FDB0D59}" destId="{2D20D324-F089-495B-A6AB-B3CA71D2E04A}" srcOrd="0" destOrd="0" presId="urn:microsoft.com/office/officeart/2005/8/layout/process1"/>
    <dgm:cxn modelId="{FBDAC2E3-0204-49D7-AE0A-A1529D901268}" srcId="{5E6590A4-9632-4481-B10E-4DC4F3CF4B7D}" destId="{A71BEDD8-220D-4CBD-929B-E387BF7E5B89}" srcOrd="3" destOrd="0" parTransId="{B4C59B78-86C3-4A2A-B0F6-61CC32DC173C}" sibTransId="{EF0640CF-9B5B-4A2A-8EA1-B1435C113D4F}"/>
    <dgm:cxn modelId="{EC876179-9389-4988-B6EC-40F613410A0D}" type="presOf" srcId="{7D8D6538-FFA5-4057-BF95-1F41051BDCCD}" destId="{6BE8C442-C27B-4EE9-A58B-9E5BDD49A0C6}" srcOrd="0" destOrd="0" presId="urn:microsoft.com/office/officeart/2005/8/layout/process1"/>
    <dgm:cxn modelId="{B1C0EE5B-AC72-4ED8-8B48-E4084A6908C8}" type="presOf" srcId="{5CBB7CE5-C92F-46EB-BF11-93A21D2FF561}" destId="{FAE70EB4-13DE-4207-8EEE-64892F90D980}" srcOrd="0" destOrd="0" presId="urn:microsoft.com/office/officeart/2005/8/layout/process1"/>
    <dgm:cxn modelId="{81616EBE-0848-48F1-840B-B4CDFCAC29C4}" type="presParOf" srcId="{946525A1-11BE-4473-BD1E-5A02F57FAFE1}" destId="{6BE8C442-C27B-4EE9-A58B-9E5BDD49A0C6}" srcOrd="0" destOrd="0" presId="urn:microsoft.com/office/officeart/2005/8/layout/process1"/>
    <dgm:cxn modelId="{10EA12DC-4922-459C-B8F9-6A8BEF189E19}" type="presParOf" srcId="{946525A1-11BE-4473-BD1E-5A02F57FAFE1}" destId="{15B0F1CA-E9C1-436F-A000-48C2317E1AEE}" srcOrd="1" destOrd="0" presId="urn:microsoft.com/office/officeart/2005/8/layout/process1"/>
    <dgm:cxn modelId="{2958AAA2-ACDA-45AC-8E5C-A92BF9723B21}" type="presParOf" srcId="{15B0F1CA-E9C1-436F-A000-48C2317E1AEE}" destId="{655E6FA8-D806-4120-92B4-695524B5F569}" srcOrd="0" destOrd="0" presId="urn:microsoft.com/office/officeart/2005/8/layout/process1"/>
    <dgm:cxn modelId="{29411024-9FB7-4DDE-9D46-5A574A1776FE}" type="presParOf" srcId="{946525A1-11BE-4473-BD1E-5A02F57FAFE1}" destId="{FAE70EB4-13DE-4207-8EEE-64892F90D980}" srcOrd="2" destOrd="0" presId="urn:microsoft.com/office/officeart/2005/8/layout/process1"/>
    <dgm:cxn modelId="{2BEB5F6B-9651-492E-B6EC-0C0FF9254203}" type="presParOf" srcId="{946525A1-11BE-4473-BD1E-5A02F57FAFE1}" destId="{41B76FD1-4D28-4EF4-BF3A-265F6D2C909C}" srcOrd="3" destOrd="0" presId="urn:microsoft.com/office/officeart/2005/8/layout/process1"/>
    <dgm:cxn modelId="{A3E240CE-418C-48BA-A194-D6CAA3D7536D}" type="presParOf" srcId="{41B76FD1-4D28-4EF4-BF3A-265F6D2C909C}" destId="{D789DD17-C468-41E2-88AD-4B7F7990EB39}" srcOrd="0" destOrd="0" presId="urn:microsoft.com/office/officeart/2005/8/layout/process1"/>
    <dgm:cxn modelId="{649E8F83-2ABF-4B53-A85C-F263445AFD9C}" type="presParOf" srcId="{946525A1-11BE-4473-BD1E-5A02F57FAFE1}" destId="{2D20D324-F089-495B-A6AB-B3CA71D2E04A}" srcOrd="4" destOrd="0" presId="urn:microsoft.com/office/officeart/2005/8/layout/process1"/>
    <dgm:cxn modelId="{F1BCE3DF-F43F-49CF-B1A7-B857A940D245}" type="presParOf" srcId="{946525A1-11BE-4473-BD1E-5A02F57FAFE1}" destId="{A363207B-3AD6-472F-AB35-5DE074AB6BC2}" srcOrd="5" destOrd="0" presId="urn:microsoft.com/office/officeart/2005/8/layout/process1"/>
    <dgm:cxn modelId="{CD0398B0-E59E-4AB6-87C2-B4B5DAD2A850}" type="presParOf" srcId="{A363207B-3AD6-472F-AB35-5DE074AB6BC2}" destId="{9F1752A6-F0C6-4116-8969-5F3A3113DEB4}" srcOrd="0" destOrd="0" presId="urn:microsoft.com/office/officeart/2005/8/layout/process1"/>
    <dgm:cxn modelId="{7F7AF829-60AC-45DA-ADC1-868D57A74CC5}" type="presParOf" srcId="{946525A1-11BE-4473-BD1E-5A02F57FAFE1}" destId="{C31FA319-1B76-4D24-8E64-6A83C1E0D876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E8C442-C27B-4EE9-A58B-9E5BDD49A0C6}">
      <dsp:nvSpPr>
        <dsp:cNvPr id="0" name=""/>
        <dsp:cNvSpPr/>
      </dsp:nvSpPr>
      <dsp:spPr>
        <a:xfrm>
          <a:off x="2678" y="319622"/>
          <a:ext cx="1171277" cy="70276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/>
            <a:t>导入</a:t>
          </a:r>
        </a:p>
      </dsp:txBody>
      <dsp:txXfrm>
        <a:off x="23261" y="340205"/>
        <a:ext cx="1130111" cy="661600"/>
      </dsp:txXfrm>
    </dsp:sp>
    <dsp:sp modelId="{15B0F1CA-E9C1-436F-A000-48C2317E1AEE}">
      <dsp:nvSpPr>
        <dsp:cNvPr id="0" name=""/>
        <dsp:cNvSpPr/>
      </dsp:nvSpPr>
      <dsp:spPr>
        <a:xfrm>
          <a:off x="1291083" y="525767"/>
          <a:ext cx="248310" cy="29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300" kern="1200"/>
        </a:p>
      </dsp:txBody>
      <dsp:txXfrm>
        <a:off x="1291083" y="583862"/>
        <a:ext cx="173817" cy="174286"/>
      </dsp:txXfrm>
    </dsp:sp>
    <dsp:sp modelId="{FAE70EB4-13DE-4207-8EEE-64892F90D980}">
      <dsp:nvSpPr>
        <dsp:cNvPr id="0" name=""/>
        <dsp:cNvSpPr/>
      </dsp:nvSpPr>
      <dsp:spPr>
        <a:xfrm>
          <a:off x="1642467" y="319622"/>
          <a:ext cx="1171277" cy="702766"/>
        </a:xfrm>
        <a:prstGeom prst="roundRect">
          <a:avLst>
            <a:gd name="adj" fmla="val 10000"/>
          </a:avLst>
        </a:prstGeom>
        <a:solidFill>
          <a:schemeClr val="accent5">
            <a:hueOff val="6798032"/>
            <a:satOff val="-1131"/>
            <a:lumOff val="-14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/>
            <a:t>知识讲解</a:t>
          </a:r>
        </a:p>
      </dsp:txBody>
      <dsp:txXfrm>
        <a:off x="1663050" y="340205"/>
        <a:ext cx="1130111" cy="661600"/>
      </dsp:txXfrm>
    </dsp:sp>
    <dsp:sp modelId="{41B76FD1-4D28-4EF4-BF3A-265F6D2C909C}">
      <dsp:nvSpPr>
        <dsp:cNvPr id="0" name=""/>
        <dsp:cNvSpPr/>
      </dsp:nvSpPr>
      <dsp:spPr>
        <a:xfrm>
          <a:off x="2930872" y="525767"/>
          <a:ext cx="248310" cy="29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10197047"/>
            <a:satOff val="-1697"/>
            <a:lumOff val="-21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300" kern="1200"/>
        </a:p>
      </dsp:txBody>
      <dsp:txXfrm>
        <a:off x="2930872" y="583862"/>
        <a:ext cx="173817" cy="174286"/>
      </dsp:txXfrm>
    </dsp:sp>
    <dsp:sp modelId="{2D20D324-F089-495B-A6AB-B3CA71D2E04A}">
      <dsp:nvSpPr>
        <dsp:cNvPr id="0" name=""/>
        <dsp:cNvSpPr/>
      </dsp:nvSpPr>
      <dsp:spPr>
        <a:xfrm>
          <a:off x="3282255" y="319622"/>
          <a:ext cx="1171277" cy="702766"/>
        </a:xfrm>
        <a:prstGeom prst="roundRect">
          <a:avLst>
            <a:gd name="adj" fmla="val 10000"/>
          </a:avLst>
        </a:prstGeom>
        <a:solidFill>
          <a:schemeClr val="accent5">
            <a:hueOff val="13596064"/>
            <a:satOff val="-2263"/>
            <a:lumOff val="-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/>
            <a:t>课堂练习</a:t>
          </a:r>
        </a:p>
      </dsp:txBody>
      <dsp:txXfrm>
        <a:off x="3302838" y="340205"/>
        <a:ext cx="1130111" cy="661600"/>
      </dsp:txXfrm>
    </dsp:sp>
    <dsp:sp modelId="{A363207B-3AD6-472F-AB35-5DE074AB6BC2}">
      <dsp:nvSpPr>
        <dsp:cNvPr id="0" name=""/>
        <dsp:cNvSpPr/>
      </dsp:nvSpPr>
      <dsp:spPr>
        <a:xfrm>
          <a:off x="4570660" y="525767"/>
          <a:ext cx="248310" cy="29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20394095"/>
            <a:satOff val="-3394"/>
            <a:lumOff val="-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300" kern="1200"/>
        </a:p>
      </dsp:txBody>
      <dsp:txXfrm>
        <a:off x="4570660" y="583862"/>
        <a:ext cx="173817" cy="174286"/>
      </dsp:txXfrm>
    </dsp:sp>
    <dsp:sp modelId="{C31FA319-1B76-4D24-8E64-6A83C1E0D876}">
      <dsp:nvSpPr>
        <dsp:cNvPr id="0" name=""/>
        <dsp:cNvSpPr/>
      </dsp:nvSpPr>
      <dsp:spPr>
        <a:xfrm>
          <a:off x="4922043" y="319622"/>
          <a:ext cx="1171277" cy="702766"/>
        </a:xfrm>
        <a:prstGeom prst="roundRect">
          <a:avLst>
            <a:gd name="adj" fmla="val 10000"/>
          </a:avLst>
        </a:prstGeom>
        <a:solidFill>
          <a:schemeClr val="accent5">
            <a:hueOff val="20394095"/>
            <a:satOff val="-3394"/>
            <a:lumOff val="-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/>
            <a:t>小节</a:t>
          </a:r>
        </a:p>
      </dsp:txBody>
      <dsp:txXfrm>
        <a:off x="4942626" y="340205"/>
        <a:ext cx="1130111" cy="661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F2252-EC96-42F0-B436-20CA7AF8E71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F2252-EC96-42F0-B436-20CA7AF8E71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F2252-EC96-42F0-B436-20CA7AF8E71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17642-BE02-4919-A7FD-C39E94647F87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17642-BE02-4919-A7FD-C39E94647F87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/>
            </a:solidFill>
            <a:miter/>
          </a:ln>
        </p:spPr>
      </p:sp>
      <p:sp>
        <p:nvSpPr>
          <p:cNvPr id="2969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969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 eaLnBrk="1" fontAlgn="base" hangingPunct="1">
              <a:spcBef>
                <a:spcPct val="0"/>
              </a:spcBef>
              <a:spcAft>
                <a:spcPct val="0"/>
              </a:spcAft>
            </a:pPr>
            <a:fld id="{9A0DB2DC-4C9A-4742-B13C-FB6460FD3503}" type="slidenum">
              <a:rPr lang="zh-CN" altLang="en-US" sz="1200" dirty="0">
                <a:latin typeface="Calibri" panose="020F0502020204030204" charset="0"/>
                <a:ea typeface="宋体" panose="02010600030101010101" pitchFamily="2" charset="-122"/>
              </a:rPr>
              <a:t>9</a:t>
            </a:fld>
            <a:endParaRPr lang="zh-CN" altLang="en-US" sz="1200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F2252-EC96-42F0-B436-20CA7AF8E71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5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7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1.xml"/><Relationship Id="rId4" Type="http://schemas.openxmlformats.org/officeDocument/2006/relationships/tags" Target="../tags/tag5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456300" y="580500"/>
            <a:ext cx="8229600" cy="4112100"/>
          </a:xfrm>
        </p:spPr>
        <p:txBody>
          <a:bodyPr/>
          <a:lstStyle>
            <a:lvl1pPr marL="190500" indent="-190500" eaLnBrk="1" fontAlgn="auto" latinLnBrk="0" hangingPunct="1">
              <a:lnSpc>
                <a:spcPct val="130000"/>
              </a:lnSpc>
              <a:defRPr u="none" strike="noStrike" kern="1200" cap="none" spc="150" normalizeH="0" baseline="0">
                <a:uFillTx/>
              </a:defRPr>
            </a:lvl1pPr>
            <a:lvl2pPr marL="571500" indent="-190500" defTabSz="914400" eaLnBrk="1" fontAlgn="auto" latinLnBrk="0" hangingPunct="1">
              <a:lnSpc>
                <a:spcPct val="120000"/>
              </a:lnSpc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uFillTx/>
              </a:defRPr>
            </a:lvl2pPr>
            <a:lvl3pPr marL="952500" indent="-1905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3pPr>
            <a:lvl4pPr marL="1333500" indent="-1905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4pPr>
            <a:lvl5pPr marL="1714500" indent="-1905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899100" y="1863000"/>
            <a:ext cx="7349400" cy="7641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000" b="1" i="0" u="none" strike="noStrike" kern="1200" cap="none" spc="300" normalizeH="0" baseline="0" noProof="1" dirty="0"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899100" y="2670300"/>
            <a:ext cx="7349400" cy="3537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spc="200" baseline="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0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6300" y="1117800"/>
            <a:ext cx="8226900" cy="3569400"/>
          </a:xfrm>
        </p:spPr>
        <p:txBody>
          <a:bodyPr vert="horz" lIns="90000" tIns="46800" rIns="90000" bIns="46800" rtlCol="0">
            <a:normAutofit/>
          </a:bodyPr>
          <a:lstStyle>
            <a:lvl1pPr marL="190500" marR="0" lvl="0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kumimoji="0" lang="zh-CN" altLang="en-US" sz="15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1905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493100" y="2886300"/>
            <a:ext cx="5826600" cy="5751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3665" b="1" i="0" u="none" strike="noStrike" kern="1200" cap="none" spc="300" normalizeH="0" baseline="0"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493100" y="3461400"/>
            <a:ext cx="5826600" cy="6507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5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81000" indent="0">
              <a:buNone/>
              <a:defRPr sz="1665"/>
            </a:lvl2pPr>
            <a:lvl3pPr marL="762000" indent="0">
              <a:buNone/>
              <a:defRPr sz="1500"/>
            </a:lvl3pPr>
            <a:lvl4pPr marL="1143000" indent="0">
              <a:buNone/>
              <a:defRPr sz="1335"/>
            </a:lvl4pPr>
            <a:lvl5pPr marL="1524000" indent="0">
              <a:buNone/>
              <a:defRPr sz="1335"/>
            </a:lvl5pPr>
            <a:lvl6pPr marL="1905000" indent="0">
              <a:buNone/>
              <a:defRPr sz="1335"/>
            </a:lvl6pPr>
            <a:lvl7pPr marL="2286000" indent="0">
              <a:buNone/>
              <a:defRPr sz="1335"/>
            </a:lvl7pPr>
            <a:lvl8pPr marL="2667000" indent="0">
              <a:buNone/>
              <a:defRPr sz="1335"/>
            </a:lvl8pPr>
            <a:lvl9pPr marL="3048000" indent="0">
              <a:buNone/>
              <a:defRPr sz="1335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0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6300" y="1125900"/>
            <a:ext cx="3882600" cy="3561300"/>
          </a:xfrm>
        </p:spPr>
        <p:txBody>
          <a:bodyPr vert="horz" lIns="90000" tIns="46800" rIns="90000" bIns="46800" rtlCol="0">
            <a:normAutofit/>
          </a:bodyPr>
          <a:lstStyle>
            <a:lvl1pPr marL="190500" marR="0" lvl="0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08700" y="1125900"/>
            <a:ext cx="3882600" cy="3561300"/>
          </a:xfrm>
        </p:spPr>
        <p:txBody>
          <a:bodyPr lIns="90000" tIns="46800" rIns="90000" bIns="46800">
            <a:normAutofit/>
          </a:bodyPr>
          <a:lstStyle>
            <a:lvl1pPr marL="190500" indent="-190500" eaLnBrk="1" fontAlgn="auto" latinLnBrk="0" hangingPunct="1">
              <a:lnSpc>
                <a:spcPct val="130000"/>
              </a:lnSpc>
              <a:spcAft>
                <a:spcPts val="600"/>
              </a:spcAft>
              <a:defRPr sz="1335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571500" indent="-190500" defTabSz="914400" eaLnBrk="1" fontAlgn="auto" latinLnBrk="0" hangingPunct="1">
              <a:lnSpc>
                <a:spcPct val="120000"/>
              </a:lnSpc>
              <a:tabLst>
                <a:tab pos="1609725" algn="l"/>
                <a:tab pos="1609725" algn="l"/>
                <a:tab pos="1609725" algn="l"/>
                <a:tab pos="1609725" algn="l"/>
              </a:tabLst>
              <a:defRPr sz="1335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52500" indent="-190500" eaLnBrk="1" fontAlgn="auto" latinLnBrk="0" hangingPunct="1">
              <a:lnSpc>
                <a:spcPct val="120000"/>
              </a:lnSpc>
              <a:defRPr sz="1335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33500" indent="-190500" eaLnBrk="1" fontAlgn="auto" latinLnBrk="0" hangingPunct="1">
              <a:lnSpc>
                <a:spcPct val="120000"/>
              </a:lnSpc>
              <a:defRPr sz="1165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165" u="none" strike="noStrike" kern="1200" cap="none" spc="150" normalizeH="0"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0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456300" y="1071900"/>
            <a:ext cx="4006800" cy="2862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665" b="1" u="none" strike="noStrike" kern="1200" cap="none" spc="200" normalizeH="0" baseline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81000" indent="0">
              <a:buNone/>
              <a:defRPr sz="1665" b="1"/>
            </a:lvl2pPr>
            <a:lvl3pPr marL="762000" indent="0">
              <a:buNone/>
              <a:defRPr sz="1500" b="1"/>
            </a:lvl3pPr>
            <a:lvl4pPr marL="1143000" indent="0">
              <a:buNone/>
              <a:defRPr sz="1335" b="1"/>
            </a:lvl4pPr>
            <a:lvl5pPr marL="1524000" indent="0">
              <a:buNone/>
              <a:defRPr sz="1335" b="1"/>
            </a:lvl5pPr>
            <a:lvl6pPr marL="1905000" indent="0">
              <a:buNone/>
              <a:defRPr sz="1335" b="1"/>
            </a:lvl6pPr>
            <a:lvl7pPr marL="2286000" indent="0">
              <a:buNone/>
              <a:defRPr sz="1335" b="1"/>
            </a:lvl7pPr>
            <a:lvl8pPr marL="2667000" indent="0">
              <a:buNone/>
              <a:defRPr sz="1335" b="1"/>
            </a:lvl8pPr>
            <a:lvl9pPr marL="3048000" indent="0">
              <a:buNone/>
              <a:defRPr sz="1335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6300" y="1390500"/>
            <a:ext cx="4006800" cy="3296700"/>
          </a:xfrm>
        </p:spPr>
        <p:txBody>
          <a:bodyPr vert="horz" lIns="101600" tIns="0" rIns="82550" bIns="0" rtlCol="0">
            <a:normAutofit/>
          </a:bodyPr>
          <a:lstStyle>
            <a:lvl1pPr marL="190500" marR="0" lvl="0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3" y="1066297"/>
            <a:ext cx="4006800" cy="2862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kumimoji="0" lang="zh-CN" altLang="en-US" sz="1665" b="1" i="0" u="none" strike="noStrike" kern="1200" cap="none" spc="2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81000" indent="0">
              <a:buNone/>
              <a:defRPr sz="1665" b="1"/>
            </a:lvl2pPr>
            <a:lvl3pPr marL="762000" indent="0">
              <a:buNone/>
              <a:defRPr sz="1500" b="1"/>
            </a:lvl3pPr>
            <a:lvl4pPr marL="1143000" indent="0">
              <a:buNone/>
              <a:defRPr sz="1335" b="1"/>
            </a:lvl4pPr>
            <a:lvl5pPr marL="1524000" indent="0">
              <a:buNone/>
              <a:defRPr sz="1335" b="1"/>
            </a:lvl5pPr>
            <a:lvl6pPr marL="1905000" indent="0">
              <a:buNone/>
              <a:defRPr sz="1335" b="1"/>
            </a:lvl6pPr>
            <a:lvl7pPr marL="2286000" indent="0">
              <a:buNone/>
              <a:defRPr sz="1335" b="1"/>
            </a:lvl7pPr>
            <a:lvl8pPr marL="2667000" indent="0">
              <a:buNone/>
              <a:defRPr sz="1335" b="1"/>
            </a:lvl8pPr>
            <a:lvl9pPr marL="3048000" indent="0">
              <a:buNone/>
              <a:defRPr sz="1335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3" y="1390500"/>
            <a:ext cx="4006800" cy="3296700"/>
          </a:xfrm>
        </p:spPr>
        <p:txBody>
          <a:bodyPr vert="horz" lIns="101600" tIns="0" rIns="82550" bIns="0" rtlCol="0">
            <a:normAutofit/>
          </a:bodyPr>
          <a:lstStyle>
            <a:lvl1pPr marL="190500" marR="0" lvl="0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0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456300" y="1166400"/>
            <a:ext cx="3924808" cy="3456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335" b="0" i="0" u="none" strike="noStrike" kern="1200" cap="none" spc="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762800" y="1166400"/>
            <a:ext cx="3920400" cy="3456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810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7676100" y="685800"/>
            <a:ext cx="783000" cy="37719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335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85800" y="685800"/>
            <a:ext cx="6876900" cy="3771900"/>
          </a:xfrm>
        </p:spPr>
        <p:txBody>
          <a:bodyPr vert="eaVert" lIns="46800" tIns="46800" rIns="46800" bIns="46800"/>
          <a:lstStyle>
            <a:lvl1pPr marL="190500" indent="-190500" eaLnBrk="1" fontAlgn="auto" latinLnBrk="0" hangingPunct="1">
              <a:lnSpc>
                <a:spcPct val="130000"/>
              </a:lnSpc>
              <a:spcAft>
                <a:spcPts val="1000"/>
              </a:spcAft>
              <a:defRPr u="none" strike="noStrike" kern="1200" cap="none" spc="150" normalizeH="0" baseline="0">
                <a:uFillTx/>
              </a:defRPr>
            </a:lvl1pPr>
            <a:lvl2pPr marL="571500" indent="-190500" defTabSz="914400" eaLnBrk="1" fontAlgn="auto" latinLnBrk="0" hangingPunct="1">
              <a:lnSpc>
                <a:spcPct val="120000"/>
              </a:lnSpc>
              <a:spcAft>
                <a:spcPts val="600"/>
              </a:spcAft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uFillTx/>
              </a:defRPr>
            </a:lvl2pPr>
            <a:lvl3pPr marL="952500" indent="-190500" eaLnBrk="1" fontAlgn="auto" latinLnBrk="0" hangingPunct="1">
              <a:lnSpc>
                <a:spcPct val="120000"/>
              </a:lnSpc>
              <a:spcAft>
                <a:spcPts val="600"/>
              </a:spcAft>
              <a:defRPr u="none" strike="noStrike" kern="1200" cap="none" spc="150" normalizeH="0" baseline="0">
                <a:uFillTx/>
              </a:defRPr>
            </a:lvl3pPr>
            <a:lvl4pPr marL="1333500" indent="-190500" eaLnBrk="1" fontAlgn="auto" latinLnBrk="0" hangingPunct="1">
              <a:lnSpc>
                <a:spcPct val="120000"/>
              </a:lnSpc>
              <a:spcAft>
                <a:spcPts val="300"/>
              </a:spcAft>
              <a:defRPr u="none" strike="noStrike" kern="1200" cap="none" spc="150" normalizeH="0" baseline="0">
                <a:uFillTx/>
              </a:defRPr>
            </a:lvl4pPr>
            <a:lvl5pPr marL="1714500" indent="-190500" eaLnBrk="1" fontAlgn="auto" latinLnBrk="0" hangingPunct="1">
              <a:lnSpc>
                <a:spcPct val="120000"/>
              </a:lnSpc>
              <a:spcAft>
                <a:spcPts val="300"/>
              </a:spcAft>
              <a:defRPr u="none" strike="noStrike" kern="1200" cap="none" spc="150" normalizeH="0" baseline="0"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456300" y="456300"/>
            <a:ext cx="8226900" cy="5292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456300" y="1117800"/>
            <a:ext cx="8226900" cy="35694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835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835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835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2000" rtl="0" eaLnBrk="1" fontAlgn="auto" latinLnBrk="0" hangingPunct="1">
        <a:lnSpc>
          <a:spcPct val="100000"/>
        </a:lnSpc>
        <a:spcBef>
          <a:spcPct val="0"/>
        </a:spcBef>
        <a:buNone/>
        <a:defRPr sz="30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90500" indent="-190500" algn="l" defTabSz="7620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5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71500" indent="-190500" algn="l" defTabSz="7620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341120" algn="l"/>
          <a:tab pos="1341120" algn="l"/>
          <a:tab pos="1341120" algn="l"/>
          <a:tab pos="1341120" algn="l"/>
        </a:tabLst>
        <a:defRPr sz="13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952500" indent="-190500" algn="l" defTabSz="7620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3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333500" indent="-190500" algn="l" defTabSz="7620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16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714500" indent="-190500" algn="l" defTabSz="7620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16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095500" indent="-190500" algn="l" defTabSz="76200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500" indent="-190500" algn="l" defTabSz="76200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500" indent="-190500" algn="l" defTabSz="76200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500" indent="-190500" algn="l" defTabSz="76200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1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2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4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5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6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7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8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0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1.xml"/><Relationship Id="rId5" Type="http://schemas.openxmlformats.org/officeDocument/2006/relationships/image" Target="../media/image10.png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5" Type="http://schemas.openxmlformats.org/officeDocument/2006/relationships/image" Target="../media/image10.png"/><Relationship Id="rId4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5" Type="http://schemas.openxmlformats.org/officeDocument/2006/relationships/image" Target="../media/image10.png"/><Relationship Id="rId4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EF79-204E-44E9-9497-DC3F3763FC2D}" type="slidenum">
              <a:rPr lang="zh-CN" altLang="en-US" sz="625" smtClean="0"/>
              <a:t>1</a:t>
            </a:fld>
            <a:endParaRPr lang="zh-CN" altLang="en-US" sz="625" dirty="0"/>
          </a:p>
        </p:txBody>
      </p:sp>
      <p:sp>
        <p:nvSpPr>
          <p:cNvPr id="7" name="矩形 6"/>
          <p:cNvSpPr/>
          <p:nvPr/>
        </p:nvSpPr>
        <p:spPr>
          <a:xfrm>
            <a:off x="693270" y="388244"/>
            <a:ext cx="2408396" cy="3624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350" dirty="0">
                <a:solidFill>
                  <a:srgbClr val="2089F4"/>
                </a:solidFill>
                <a:latin typeface="Century Gothic" panose="020B0502020202020204" pitchFamily="34" charset="0"/>
                <a:ea typeface="冬青黑体简体中文 W3" panose="020B0300000000000000" pitchFamily="34" charset="-122"/>
              </a:rPr>
              <a:t>四年级下冊第四单元</a:t>
            </a:r>
            <a:endParaRPr lang="en-US" altLang="zh-CN" sz="1350" dirty="0">
              <a:solidFill>
                <a:srgbClr val="2089F4"/>
              </a:solidFill>
              <a:latin typeface="Century Gothic" panose="020B0502020202020204" pitchFamily="34" charset="0"/>
              <a:ea typeface="冬青黑体简体中文 W3" panose="020B0300000000000000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1389293"/>
            <a:ext cx="9144000" cy="1532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3600" dirty="0" smtClean="0">
                <a:solidFill>
                  <a:schemeClr val="tx2">
                    <a:lumMod val="50000"/>
                  </a:schemeClr>
                </a:solidFill>
                <a:ea typeface="黑体" panose="02010609060101010101" charset="-122"/>
                <a:cs typeface="Arial" panose="020B0604020202020204" pitchFamily="34" charset="0"/>
                <a:sym typeface="+mn-ea"/>
              </a:rPr>
              <a:t>Unit4</a:t>
            </a:r>
          </a:p>
          <a:p>
            <a:pPr algn="ctr">
              <a:lnSpc>
                <a:spcPct val="130000"/>
              </a:lnSpc>
            </a:pPr>
            <a:r>
              <a:rPr lang="en-US" altLang="zh-CN" sz="3600" dirty="0" smtClean="0">
                <a:solidFill>
                  <a:schemeClr val="tx2">
                    <a:lumMod val="50000"/>
                  </a:schemeClr>
                </a:solidFill>
                <a:ea typeface="黑体" panose="02010609060101010101" charset="-122"/>
                <a:cs typeface="Arial" panose="020B0604020202020204" pitchFamily="34" charset="0"/>
                <a:sym typeface="+mn-ea"/>
              </a:rPr>
              <a:t>There </a:t>
            </a:r>
            <a:r>
              <a:rPr lang="en-US" altLang="zh-CN" sz="3600" dirty="0">
                <a:solidFill>
                  <a:schemeClr val="tx2">
                    <a:lumMod val="50000"/>
                  </a:schemeClr>
                </a:solidFill>
                <a:ea typeface="黑体" panose="02010609060101010101" charset="-122"/>
                <a:cs typeface="Arial" panose="020B0604020202020204" pitchFamily="34" charset="0"/>
                <a:sym typeface="+mn-ea"/>
              </a:rPr>
              <a:t>are seven days in a week</a:t>
            </a:r>
            <a:endParaRPr lang="en-US" altLang="zh-CN" sz="3600" dirty="0">
              <a:solidFill>
                <a:schemeClr val="tx2">
                  <a:lumMod val="50000"/>
                </a:schemeClr>
              </a:solidFill>
              <a:latin typeface="Century Gothic" panose="020B0502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414299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A_圆角矩形 9"/>
          <p:cNvSpPr/>
          <p:nvPr>
            <p:custDataLst>
              <p:tags r:id="rId1"/>
            </p:custDataLst>
          </p:nvPr>
        </p:nvSpPr>
        <p:spPr>
          <a:xfrm>
            <a:off x="0" y="461859"/>
            <a:ext cx="365878" cy="337757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9" name="文本框 28"/>
          <p:cNvSpPr txBox="1"/>
          <p:nvPr/>
        </p:nvSpPr>
        <p:spPr>
          <a:xfrm>
            <a:off x="425053" y="454151"/>
            <a:ext cx="13906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100" dirty="0">
                <a:solidFill>
                  <a:srgbClr val="262626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课堂练习</a:t>
            </a:r>
            <a:endParaRPr lang="en-US" altLang="zh-CN" sz="2100" dirty="0">
              <a:solidFill>
                <a:srgbClr val="262626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EF79-204E-44E9-9497-DC3F3763FC2D}" type="slidenum">
              <a:rPr lang="zh-CN" altLang="en-US" sz="625" smtClean="0"/>
              <a:t>10</a:t>
            </a:fld>
            <a:endParaRPr lang="zh-CN" altLang="en-US" sz="625"/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89823" y="869965"/>
            <a:ext cx="1257652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华文彩云" panose="02010800040101010101" pitchFamily="2" charset="-122"/>
                <a:ea typeface="华文彩云" panose="02010800040101010101" pitchFamily="2" charset="-122"/>
              </a:rPr>
              <a:t>难点巩固</a:t>
            </a:r>
            <a:endParaRPr lang="zh-CN" altLang="zh-CN" dirty="0">
              <a:latin typeface="华文彩云" panose="02010800040101010101" pitchFamily="2" charset="-122"/>
              <a:ea typeface="华文彩云" panose="0201080004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150395" y="499563"/>
            <a:ext cx="2794397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EB7463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微软雅黑" panose="020B0503020204020204" pitchFamily="34" charset="-122"/>
                <a:cs typeface="+mn-cs"/>
              </a:rPr>
              <a:t>Ask and answer</a:t>
            </a:r>
          </a:p>
        </p:txBody>
      </p:sp>
      <p:pic>
        <p:nvPicPr>
          <p:cNvPr id="7" name="图片 6" descr="u=3370294003,1789861859&amp;fm=23&amp;gp=0.jpg"/>
          <p:cNvPicPr>
            <a:picLocks noChangeAspect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88245" y="1140142"/>
            <a:ext cx="844391" cy="60307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" name="图片 9" descr="u=2719892820,90007513&amp;fm=21&amp;gp=0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86187" y="2171843"/>
            <a:ext cx="1178719" cy="6163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标注 7"/>
          <p:cNvSpPr/>
          <p:nvPr/>
        </p:nvSpPr>
        <p:spPr>
          <a:xfrm>
            <a:off x="2287905" y="1138857"/>
            <a:ext cx="6477000" cy="604362"/>
          </a:xfrm>
          <a:prstGeom prst="wedgeRectCallout">
            <a:avLst>
              <a:gd name="adj1" fmla="val -55670"/>
              <a:gd name="adj2" fmla="val 83269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7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uLnTx/>
                <a:uFillTx/>
                <a:latin typeface="Cooper Black" panose="0208090404030B020404" pitchFamily="18" charset="0"/>
                <a:ea typeface="+mn-ea"/>
                <a:cs typeface="+mn-cs"/>
              </a:rPr>
              <a:t>How many days are there in a week?</a:t>
            </a:r>
            <a:endParaRPr kumimoji="0" lang="zh-CN" altLang="en-US" sz="27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uLnTx/>
              <a:uFillTx/>
              <a:latin typeface="Cooper Black" panose="0208090404030B020404" pitchFamily="18" charset="0"/>
              <a:ea typeface="+mn-ea"/>
              <a:cs typeface="+mn-cs"/>
            </a:endParaRPr>
          </a:p>
        </p:txBody>
      </p:sp>
      <p:sp>
        <p:nvSpPr>
          <p:cNvPr id="9" name="矩形标注 8"/>
          <p:cNvSpPr/>
          <p:nvPr/>
        </p:nvSpPr>
        <p:spPr>
          <a:xfrm>
            <a:off x="3015615" y="2013681"/>
            <a:ext cx="4331018" cy="641651"/>
          </a:xfrm>
          <a:prstGeom prst="wedgeRectCallout">
            <a:avLst>
              <a:gd name="adj1" fmla="val 56676"/>
              <a:gd name="adj2" fmla="val 82455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7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uLnTx/>
                <a:uFillTx/>
                <a:latin typeface="Cooper Black" panose="0208090404030B020404" pitchFamily="18" charset="0"/>
                <a:ea typeface="+mn-ea"/>
              </a:rPr>
              <a:t>There are seven days.</a:t>
            </a:r>
            <a:endParaRPr kumimoji="0" lang="en-US" altLang="zh-CN" sz="27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uLnTx/>
              <a:uFillTx/>
              <a:latin typeface="Cooper Black" panose="0208090404030B020404" pitchFamily="18" charset="0"/>
              <a:ea typeface="+mn-ea"/>
              <a:cs typeface="+mn-cs"/>
            </a:endParaRPr>
          </a:p>
        </p:txBody>
      </p:sp>
      <p:pic>
        <p:nvPicPr>
          <p:cNvPr id="3" name="图片 2" descr="u=3370294003,1789861859&amp;fm=23&amp;gp=0.jpg"/>
          <p:cNvPicPr>
            <a:picLocks noChangeAspect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1075" y="2954941"/>
            <a:ext cx="844391" cy="60307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3" descr="u=2719892820,90007513&amp;fm=21&amp;gp=0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86701" y="4041077"/>
            <a:ext cx="1178719" cy="6163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矩形标注 4"/>
          <p:cNvSpPr/>
          <p:nvPr/>
        </p:nvSpPr>
        <p:spPr>
          <a:xfrm>
            <a:off x="2032636" y="2788206"/>
            <a:ext cx="3571875" cy="545639"/>
          </a:xfrm>
          <a:prstGeom prst="wedgeRectCallout">
            <a:avLst>
              <a:gd name="adj1" fmla="val -55670"/>
              <a:gd name="adj2" fmla="val 83269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25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uLnTx/>
                <a:uFillTx/>
                <a:latin typeface="Cooper Black" panose="0208090404030B020404" pitchFamily="18" charset="0"/>
                <a:ea typeface="+mn-ea"/>
                <a:cs typeface="+mn-cs"/>
              </a:rPr>
              <a:t>What are they?</a:t>
            </a:r>
            <a:endParaRPr kumimoji="0" lang="zh-CN" altLang="en-US" sz="225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uLnTx/>
              <a:uFillTx/>
              <a:latin typeface="Cooper Black" panose="0208090404030B020404" pitchFamily="18" charset="0"/>
              <a:ea typeface="+mn-ea"/>
              <a:cs typeface="+mn-cs"/>
            </a:endParaRPr>
          </a:p>
        </p:txBody>
      </p:sp>
      <p:sp>
        <p:nvSpPr>
          <p:cNvPr id="13" name="矩形标注 12"/>
          <p:cNvSpPr/>
          <p:nvPr/>
        </p:nvSpPr>
        <p:spPr>
          <a:xfrm>
            <a:off x="971074" y="3558016"/>
            <a:ext cx="6351270" cy="914257"/>
          </a:xfrm>
          <a:prstGeom prst="wedgeRectCallout">
            <a:avLst>
              <a:gd name="adj1" fmla="val 60516"/>
              <a:gd name="adj2" fmla="val 4481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1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uLnTx/>
                <a:uFillTx/>
                <a:latin typeface="Cooper Black" panose="0208090404030B020404" pitchFamily="18" charset="0"/>
                <a:ea typeface="+mn-ea"/>
                <a:cs typeface="+mn-cs"/>
              </a:rPr>
              <a:t>They are Sunday, Monday, Tuesday, Wednesday, Thursday, Friday and Saturday.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圆角矩形 11"/>
          <p:cNvSpPr/>
          <p:nvPr/>
        </p:nvSpPr>
        <p:spPr>
          <a:xfrm>
            <a:off x="1146810" y="906971"/>
            <a:ext cx="7075170" cy="3852910"/>
          </a:xfrm>
          <a:prstGeom prst="roundRect">
            <a:avLst/>
          </a:prstGeom>
          <a:noFill/>
          <a:ln w="57150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62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138553" y="1517848"/>
            <a:ext cx="2957861" cy="4247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160" dirty="0">
                <a:solidFill>
                  <a:srgbClr val="1F1F20"/>
                </a:solidFill>
                <a:latin typeface="Arial" panose="020B0604020202020204" pitchFamily="34" charset="0"/>
                <a:ea typeface="黑体" panose="02010609060101010101" charset="-122"/>
                <a:sym typeface="+mn-ea"/>
              </a:rPr>
              <a:t>本课学到的重点单词：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228280" y="1890751"/>
            <a:ext cx="2868093" cy="49122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1800"/>
              </a:spcBef>
              <a:buClr>
                <a:srgbClr val="47B6E7"/>
              </a:buClr>
              <a:buSzPct val="90000"/>
            </a:pPr>
            <a:r>
              <a:rPr lang="en-US" altLang="zh-CN" sz="2160" dirty="0">
                <a:solidFill>
                  <a:srgbClr val="FF0000"/>
                </a:solidFill>
                <a:latin typeface="Comic Sans MS" panose="030F0702030302020204" pitchFamily="66" charset="0"/>
                <a:ea typeface="黑体" panose="02010609060101010101" charset="-122"/>
                <a:sym typeface="+mn-ea"/>
              </a:rPr>
              <a:t>Friday        Saturday</a:t>
            </a:r>
          </a:p>
        </p:txBody>
      </p:sp>
      <p:pic>
        <p:nvPicPr>
          <p:cNvPr id="24584" name="图片 7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1468755" y="1517591"/>
            <a:ext cx="574358" cy="49506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文本框 8"/>
          <p:cNvSpPr txBox="1"/>
          <p:nvPr/>
        </p:nvSpPr>
        <p:spPr>
          <a:xfrm>
            <a:off x="2185988" y="2323319"/>
            <a:ext cx="2957861" cy="4247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spcBef>
                <a:spcPts val="1800"/>
              </a:spcBef>
              <a:buClr>
                <a:srgbClr val="47B6E7"/>
              </a:buClr>
              <a:buSzPct val="90000"/>
            </a:pPr>
            <a:r>
              <a:rPr lang="zh-CN" altLang="en-US" sz="2160" dirty="0" smtClean="0">
                <a:solidFill>
                  <a:srgbClr val="1F1F20"/>
                </a:solidFill>
                <a:latin typeface="Arial" panose="020B0604020202020204" pitchFamily="34" charset="0"/>
                <a:ea typeface="黑体" panose="02010609060101010101" charset="-122"/>
                <a:sym typeface="+mn-ea"/>
              </a:rPr>
              <a:t>本课学到的重点句型：</a:t>
            </a:r>
            <a:endParaRPr lang="zh-CN" altLang="en-US" sz="2160" dirty="0">
              <a:solidFill>
                <a:srgbClr val="1F1F2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pic>
        <p:nvPicPr>
          <p:cNvPr id="10" name="图片 7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1418463" y="2277285"/>
            <a:ext cx="574358" cy="49506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文本框 10"/>
          <p:cNvSpPr txBox="1"/>
          <p:nvPr/>
        </p:nvSpPr>
        <p:spPr>
          <a:xfrm>
            <a:off x="2228280" y="2696223"/>
            <a:ext cx="4849404" cy="49122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0" marR="0" lvl="0" algn="l" defTabSz="914400" rtl="0" eaLnBrk="0" fontAlgn="base" latinLnBrk="0" hangingPunct="0">
              <a:lnSpc>
                <a:spcPct val="120000"/>
              </a:lnSpc>
              <a:buClrTx/>
              <a:buSzTx/>
              <a:buFontTx/>
              <a:buNone/>
              <a:defRPr/>
            </a:pPr>
            <a:r>
              <a:rPr lang="en-US" altLang="zh-CN" sz="2160" dirty="0">
                <a:solidFill>
                  <a:schemeClr val="tx1"/>
                </a:solidFill>
                <a:latin typeface="Comic Sans MS" panose="030F0702030302020204" pitchFamily="66" charset="0"/>
                <a:ea typeface="黑体" panose="02010609060101010101" charset="-122"/>
                <a:sym typeface="+mn-ea"/>
              </a:rPr>
              <a:t>How many days are there in a week?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185989" y="3128792"/>
            <a:ext cx="4272323" cy="49122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 eaLnBrk="0" fontAlgn="base" hangingPunct="0">
              <a:lnSpc>
                <a:spcPct val="120000"/>
              </a:lnSpc>
              <a:buClrTx/>
              <a:buSzTx/>
              <a:buFontTx/>
              <a:defRPr/>
            </a:pPr>
            <a:r>
              <a:rPr lang="en-US" altLang="zh-CN" sz="2160" dirty="0">
                <a:solidFill>
                  <a:srgbClr val="FF0000"/>
                </a:solidFill>
                <a:latin typeface="Comic Sans MS" panose="030F0702030302020204" pitchFamily="66" charset="0"/>
                <a:ea typeface="黑体" panose="02010609060101010101" charset="-122"/>
                <a:sym typeface="+mn-ea"/>
              </a:rPr>
              <a:t>There are seven days in a week.</a:t>
            </a:r>
            <a:endParaRPr lang="en-US" altLang="zh-CN" sz="2160" dirty="0">
              <a:solidFill>
                <a:srgbClr val="FF0000"/>
              </a:solidFill>
              <a:latin typeface="Comic Sans MS" panose="030F0702030302020204" pitchFamily="66" charset="0"/>
              <a:ea typeface="黑体" panose="02010609060101010101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138553" y="3496551"/>
            <a:ext cx="2230098" cy="49122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160" dirty="0">
                <a:latin typeface="Comic Sans MS" panose="030F0702030302020204" pitchFamily="66" charset="0"/>
                <a:ea typeface="黑体" panose="02010609060101010101" charset="-122"/>
                <a:sym typeface="+mn-ea"/>
              </a:rPr>
              <a:t>What are they?</a:t>
            </a:r>
            <a:endParaRPr lang="en-US" altLang="zh-CN" sz="2160" dirty="0">
              <a:latin typeface="Comic Sans MS" panose="030F0702030302020204" pitchFamily="66" charset="0"/>
              <a:ea typeface="黑体" panose="02010609060101010101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043114" y="3839623"/>
            <a:ext cx="5883593" cy="8901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buClr>
                <a:srgbClr val="47B6E7"/>
              </a:buClr>
              <a:buSzPct val="90000"/>
            </a:pPr>
            <a:r>
              <a:rPr lang="en-US" altLang="zh-CN" sz="2160" dirty="0">
                <a:solidFill>
                  <a:srgbClr val="FF0000"/>
                </a:solidFill>
                <a:latin typeface="Comic Sans MS" panose="030F0702030302020204" pitchFamily="66" charset="0"/>
                <a:ea typeface="黑体" panose="02010609060101010101" charset="-122"/>
                <a:sym typeface="+mn-ea"/>
              </a:rPr>
              <a:t>They are Sunday, Monday, Tuesday, Wednesday, Thursday, Friday and Saturday.</a:t>
            </a:r>
            <a:endParaRPr lang="en-US" altLang="zh-CN" sz="2160" dirty="0">
              <a:solidFill>
                <a:srgbClr val="FF0000"/>
              </a:solidFill>
              <a:latin typeface="Comic Sans MS" panose="030F0702030302020204" pitchFamily="66" charset="0"/>
              <a:ea typeface="黑体" panose="02010609060101010101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6229350" y="822446"/>
            <a:ext cx="2215706" cy="2147926"/>
            <a:chOff x="10087" y="1045"/>
            <a:chExt cx="3877" cy="4176"/>
          </a:xfrm>
        </p:grpSpPr>
        <p:sp>
          <p:nvSpPr>
            <p:cNvPr id="16" name="爆炸形 1 15"/>
            <p:cNvSpPr/>
            <p:nvPr/>
          </p:nvSpPr>
          <p:spPr>
            <a:xfrm>
              <a:off x="10087" y="1045"/>
              <a:ext cx="3877" cy="4176"/>
            </a:xfrm>
            <a:prstGeom prst="irregularSeal1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20"/>
            </a:p>
          </p:txBody>
        </p:sp>
        <p:sp>
          <p:nvSpPr>
            <p:cNvPr id="17" name="文本框 16"/>
            <p:cNvSpPr txBox="1"/>
            <p:nvPr/>
          </p:nvSpPr>
          <p:spPr>
            <a:xfrm rot="1440000">
              <a:off x="10906" y="2082"/>
              <a:ext cx="2238" cy="21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160" dirty="0" smtClean="0">
                  <a:latin typeface="站酷快乐体" panose="02010600030101010101" charset="-128"/>
                  <a:ea typeface="站酷快乐体" panose="02010600030101010101" charset="-128"/>
                </a:rPr>
                <a:t>敲</a:t>
              </a:r>
              <a:r>
                <a:rPr lang="zh-CN" altLang="en-US" sz="2160" dirty="0">
                  <a:latin typeface="站酷快乐体" panose="02010600030101010101" charset="-128"/>
                  <a:ea typeface="站酷快乐体" panose="02010600030101010101" charset="-128"/>
                </a:rPr>
                <a:t>黑板时间到啦！</a:t>
              </a:r>
            </a:p>
          </p:txBody>
        </p:sp>
      </p:grpSp>
      <p:sp>
        <p:nvSpPr>
          <p:cNvPr id="2" name="PA_圆角矩形 9"/>
          <p:cNvSpPr/>
          <p:nvPr>
            <p:custDataLst>
              <p:tags r:id="rId1"/>
            </p:custDataLst>
          </p:nvPr>
        </p:nvSpPr>
        <p:spPr>
          <a:xfrm>
            <a:off x="0" y="461859"/>
            <a:ext cx="365878" cy="337757"/>
          </a:xfrm>
          <a:prstGeom prst="roundRect">
            <a:avLst>
              <a:gd name="adj" fmla="val 0"/>
            </a:avLst>
          </a:prstGeom>
          <a:solidFill>
            <a:srgbClr val="2AAE3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" name="文本框 2"/>
          <p:cNvSpPr txBox="1"/>
          <p:nvPr/>
        </p:nvSpPr>
        <p:spPr>
          <a:xfrm>
            <a:off x="365760" y="470201"/>
            <a:ext cx="723275" cy="4154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100" dirty="0">
                <a:solidFill>
                  <a:srgbClr val="262626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  <a:sym typeface="+mn-ea"/>
              </a:rPr>
              <a:t>小结</a:t>
            </a:r>
            <a:endParaRPr lang="zh-CN" altLang="en-US" sz="13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00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3928764" y="1094047"/>
            <a:ext cx="1286472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3000" b="1" dirty="0">
                <a:solidFill>
                  <a:srgbClr val="29AAF8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目录</a:t>
            </a:r>
            <a:endParaRPr lang="en-US" altLang="zh-CN" sz="3000" b="1" dirty="0">
              <a:solidFill>
                <a:srgbClr val="29AAF8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3466035" y="1469392"/>
            <a:ext cx="2211932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2400" dirty="0">
                <a:solidFill>
                  <a:srgbClr val="29AAF8"/>
                </a:solidFill>
                <a:latin typeface="Century Gothic" panose="020B0502020202020204" pitchFamily="34" charset="0"/>
                <a:ea typeface="冬青黑体简体中文 W3" panose="020B0300000000000000" pitchFamily="34" charset="-122"/>
              </a:rPr>
              <a:t>CONTENTS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EF79-204E-44E9-9497-DC3F3763FC2D}" type="slidenum">
              <a:rPr lang="zh-CN" altLang="en-US" sz="625" smtClean="0"/>
              <a:t>2</a:t>
            </a:fld>
            <a:endParaRPr lang="zh-CN" altLang="en-US" sz="625" dirty="0"/>
          </a:p>
        </p:txBody>
      </p:sp>
      <p:graphicFrame>
        <p:nvGraphicFramePr>
          <p:cNvPr id="3" name="图示 2"/>
          <p:cNvGraphicFramePr/>
          <p:nvPr/>
        </p:nvGraphicFramePr>
        <p:xfrm>
          <a:off x="1524000" y="2111661"/>
          <a:ext cx="6096000" cy="1342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1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>
                                  <p:stCondLst>
                                    <p:cond delay="1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A_圆角矩形 9"/>
          <p:cNvSpPr/>
          <p:nvPr>
            <p:custDataLst>
              <p:tags r:id="rId1"/>
            </p:custDataLst>
          </p:nvPr>
        </p:nvSpPr>
        <p:spPr>
          <a:xfrm>
            <a:off x="0" y="461859"/>
            <a:ext cx="365878" cy="337757"/>
          </a:xfrm>
          <a:prstGeom prst="roundRect">
            <a:avLst>
              <a:gd name="adj" fmla="val 0"/>
            </a:avLst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9" name="文本框 28"/>
          <p:cNvSpPr txBox="1"/>
          <p:nvPr/>
        </p:nvSpPr>
        <p:spPr>
          <a:xfrm>
            <a:off x="365998" y="454151"/>
            <a:ext cx="13906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100" dirty="0">
                <a:solidFill>
                  <a:srgbClr val="262626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导入</a:t>
            </a:r>
            <a:endParaRPr lang="en-US" altLang="zh-CN" sz="2100" dirty="0">
              <a:solidFill>
                <a:srgbClr val="262626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>
          <a:xfrm>
            <a:off x="5937672" y="4426437"/>
            <a:ext cx="2057400" cy="246460"/>
          </a:xfrm>
        </p:spPr>
        <p:txBody>
          <a:bodyPr/>
          <a:lstStyle/>
          <a:p>
            <a:fld id="{7733EF79-204E-44E9-9497-DC3F3763FC2D}" type="slidenum">
              <a:rPr lang="zh-CN" altLang="en-US" sz="625" smtClean="0"/>
              <a:t>3</a:t>
            </a:fld>
            <a:endParaRPr lang="zh-CN" altLang="en-US" sz="625" dirty="0"/>
          </a:p>
        </p:txBody>
      </p:sp>
      <p:sp>
        <p:nvSpPr>
          <p:cNvPr id="5" name="矩形 8"/>
          <p:cNvSpPr>
            <a:spLocks noChangeArrowheads="1"/>
          </p:cNvSpPr>
          <p:nvPr/>
        </p:nvSpPr>
        <p:spPr bwMode="auto">
          <a:xfrm>
            <a:off x="347742" y="2506593"/>
            <a:ext cx="169629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幼圆" panose="02010509060101010101" pitchFamily="49" charset="-122"/>
                <a:cs typeface="Arial" panose="020B0604020202020204" pitchFamily="34" charset="0"/>
              </a:rPr>
              <a:t>Thursday</a:t>
            </a:r>
            <a:endParaRPr kumimoji="0" lang="zh-CN" alt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Comic Sans MS" panose="030F0702030302020204" pitchFamily="66" charset="0"/>
              <a:ea typeface="幼圆" panose="020105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8" name="矩形 8"/>
          <p:cNvSpPr>
            <a:spLocks noChangeArrowheads="1"/>
          </p:cNvSpPr>
          <p:nvPr/>
        </p:nvSpPr>
        <p:spPr bwMode="auto">
          <a:xfrm>
            <a:off x="4794647" y="1523334"/>
            <a:ext cx="20377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幼圆" panose="02010509060101010101" pitchFamily="49" charset="-122"/>
                <a:cs typeface="Arial" panose="020B0604020202020204" pitchFamily="34" charset="0"/>
              </a:rPr>
              <a:t>Wednesday</a:t>
            </a:r>
            <a:endParaRPr kumimoji="0" lang="zh-CN" alt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Comic Sans MS" panose="030F0702030302020204" pitchFamily="66" charset="0"/>
              <a:ea typeface="幼圆" panose="020105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825229" y="1455826"/>
            <a:ext cx="141577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幼圆" panose="02010509060101010101" pitchFamily="49" charset="-122"/>
                <a:cs typeface="Arial" panose="020B0604020202020204" pitchFamily="34" charset="0"/>
              </a:rPr>
              <a:t>Monday</a:t>
            </a:r>
            <a:endParaRPr kumimoji="0" lang="zh-CN" alt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Comic Sans MS" panose="030F0702030302020204" pitchFamily="66" charset="0"/>
              <a:ea typeface="幼圆" panose="020105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" name="矩形 8"/>
          <p:cNvSpPr>
            <a:spLocks noChangeArrowheads="1"/>
          </p:cNvSpPr>
          <p:nvPr/>
        </p:nvSpPr>
        <p:spPr bwMode="auto">
          <a:xfrm>
            <a:off x="3281364" y="1523120"/>
            <a:ext cx="1518364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幼圆" panose="02010509060101010101" pitchFamily="49" charset="-122"/>
                <a:cs typeface="Arial" panose="020B0604020202020204" pitchFamily="34" charset="0"/>
              </a:rPr>
              <a:t>Tuesday</a:t>
            </a:r>
            <a:endParaRPr kumimoji="0" lang="zh-CN" alt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Comic Sans MS" panose="030F0702030302020204" pitchFamily="66" charset="0"/>
              <a:ea typeface="幼圆" panose="020105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1" name="矩形 8"/>
          <p:cNvSpPr>
            <a:spLocks noChangeArrowheads="1"/>
          </p:cNvSpPr>
          <p:nvPr/>
        </p:nvSpPr>
        <p:spPr bwMode="auto">
          <a:xfrm>
            <a:off x="2099628" y="2506593"/>
            <a:ext cx="1220206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幼圆" panose="02010509060101010101" pitchFamily="49" charset="-122"/>
                <a:cs typeface="Arial" panose="020B0604020202020204" pitchFamily="34" charset="0"/>
              </a:rPr>
              <a:t>Friday</a:t>
            </a:r>
          </a:p>
        </p:txBody>
      </p:sp>
      <p:sp>
        <p:nvSpPr>
          <p:cNvPr id="18" name="矩形 8"/>
          <p:cNvSpPr>
            <a:spLocks noChangeArrowheads="1"/>
          </p:cNvSpPr>
          <p:nvPr/>
        </p:nvSpPr>
        <p:spPr bwMode="auto">
          <a:xfrm>
            <a:off x="407432" y="1456039"/>
            <a:ext cx="1346844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幼圆" panose="02010509060101010101" pitchFamily="49" charset="-122"/>
                <a:cs typeface="Arial" panose="020B0604020202020204" pitchFamily="34" charset="0"/>
              </a:rPr>
              <a:t>Sunday</a:t>
            </a:r>
            <a:endParaRPr kumimoji="0" lang="zh-CN" alt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Comic Sans MS" panose="030F0702030302020204" pitchFamily="66" charset="0"/>
              <a:ea typeface="幼圆" panose="020105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094072" y="558927"/>
            <a:ext cx="415480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buClrTx/>
              <a:buSzTx/>
              <a:buFontTx/>
            </a:pPr>
            <a:r>
              <a:rPr lang="zh-CN" altLang="en-US" sz="3000" b="1" dirty="0">
                <a:solidFill>
                  <a:srgbClr val="29AAF8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说出听到的新旧单词：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591958" y="2506593"/>
            <a:ext cx="2211705" cy="5078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7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幼圆" panose="02010509060101010101" pitchFamily="49" charset="-122"/>
                <a:cs typeface="Arial" panose="020B0604020202020204" pitchFamily="34" charset="0"/>
                <a:sym typeface="+mn-ea"/>
              </a:rPr>
              <a:t>Saturday</a:t>
            </a:r>
            <a:endParaRPr lang="en-US" altLang="zh-CN" sz="270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幼圆" panose="020105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A_圆角矩形 9"/>
          <p:cNvSpPr/>
          <p:nvPr>
            <p:custDataLst>
              <p:tags r:id="rId1"/>
            </p:custDataLst>
          </p:nvPr>
        </p:nvSpPr>
        <p:spPr>
          <a:xfrm>
            <a:off x="0" y="461859"/>
            <a:ext cx="365878" cy="337757"/>
          </a:xfrm>
          <a:prstGeom prst="roundRect">
            <a:avLst>
              <a:gd name="adj" fmla="val 0"/>
            </a:avLst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" name="文本框 1"/>
          <p:cNvSpPr txBox="1"/>
          <p:nvPr/>
        </p:nvSpPr>
        <p:spPr>
          <a:xfrm>
            <a:off x="365760" y="462058"/>
            <a:ext cx="722948" cy="4154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buClrTx/>
              <a:buSzTx/>
              <a:buFontTx/>
            </a:pPr>
            <a:r>
              <a:rPr lang="zh-CN" altLang="en-US" sz="2100" dirty="0">
                <a:solidFill>
                  <a:srgbClr val="262626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  <a:sym typeface="+mn-ea"/>
              </a:rPr>
              <a:t>导入</a:t>
            </a:r>
            <a:endParaRPr lang="zh-CN" altLang="en-US" sz="2100" dirty="0">
              <a:solidFill>
                <a:srgbClr val="262626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789396" y="685800"/>
            <a:ext cx="27198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b="1" dirty="0">
                <a:solidFill>
                  <a:srgbClr val="29AAF8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回答问题：</a:t>
            </a:r>
          </a:p>
        </p:txBody>
      </p:sp>
      <p:pic>
        <p:nvPicPr>
          <p:cNvPr id="19458" name="图片 7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767716" y="1781151"/>
            <a:ext cx="478631" cy="41255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7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767716" y="2720269"/>
            <a:ext cx="478631" cy="41255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1405414" y="1781366"/>
            <a:ext cx="2613216" cy="4801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 eaLnBrk="0" fontAlgn="base" hangingPunct="0">
              <a:lnSpc>
                <a:spcPct val="120000"/>
              </a:lnSpc>
              <a:buClrTx/>
              <a:buSzTx/>
              <a:buFontTx/>
              <a:defRPr/>
            </a:pPr>
            <a:r>
              <a:rPr lang="en-US" altLang="zh-CN" sz="2100" noProof="0" dirty="0" smtClean="0">
                <a:ln>
                  <a:noFill/>
                </a:ln>
                <a:solidFill>
                  <a:srgbClr val="000000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幼圆" panose="02010509060101010101" pitchFamily="49" charset="-122"/>
                <a:cs typeface="Arial" panose="020B0604020202020204" pitchFamily="34" charset="0"/>
                <a:sym typeface="+mn-ea"/>
              </a:rPr>
              <a:t>What day is today?</a:t>
            </a:r>
            <a:endParaRPr lang="zh-CN" altLang="en-US" sz="1350" dirty="0"/>
          </a:p>
        </p:txBody>
      </p:sp>
      <p:sp>
        <p:nvSpPr>
          <p:cNvPr id="6" name="文本框 5"/>
          <p:cNvSpPr txBox="1"/>
          <p:nvPr/>
        </p:nvSpPr>
        <p:spPr>
          <a:xfrm>
            <a:off x="1488758" y="2720483"/>
            <a:ext cx="3528530" cy="5355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 eaLnBrk="0" fontAlgn="base" hangingPunct="0">
              <a:lnSpc>
                <a:spcPct val="120000"/>
              </a:lnSpc>
              <a:buClrTx/>
              <a:buSzTx/>
              <a:buFontTx/>
              <a:defRPr/>
            </a:pPr>
            <a:r>
              <a:rPr lang="en-US" altLang="zh-CN" sz="2400" noProof="0" dirty="0" smtClean="0">
                <a:ln>
                  <a:noFill/>
                </a:ln>
                <a:solidFill>
                  <a:srgbClr val="000000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幼圆" panose="02010509060101010101" pitchFamily="49" charset="-122"/>
                <a:cs typeface="Arial" panose="020B0604020202020204" pitchFamily="34" charset="0"/>
                <a:sym typeface="+mn-ea"/>
              </a:rPr>
              <a:t>What day is </a:t>
            </a:r>
            <a:r>
              <a:rPr lang="en-US" altLang="zh-CN" sz="24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幼圆" panose="02010509060101010101" pitchFamily="49" charset="-122"/>
                <a:cs typeface="Arial" panose="020B0604020202020204" pitchFamily="34" charset="0"/>
                <a:sym typeface="+mn-ea"/>
              </a:rPr>
              <a:t>tomorrow?</a:t>
            </a:r>
            <a:endParaRPr lang="zh-CN" altLang="en-US" sz="13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6" name="TextBox 109"/>
          <p:cNvSpPr txBox="1">
            <a:spLocks noChangeArrowheads="1"/>
          </p:cNvSpPr>
          <p:nvPr/>
        </p:nvSpPr>
        <p:spPr bwMode="auto">
          <a:xfrm>
            <a:off x="1202533" y="257176"/>
            <a:ext cx="5780485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2"/>
                </a:solidFill>
                <a:latin typeface="黑体" panose="02010609060101010101" charset="-122"/>
                <a:ea typeface="黑体" panose="02010609060101010101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CN" altLang="en-US" sz="3600" b="1">
                <a:solidFill>
                  <a:schemeClr val="bg1"/>
                </a:solidFill>
              </a:rPr>
              <a:t>活动与探究</a:t>
            </a:r>
            <a:r>
              <a:rPr lang="zh-CN" altLang="en-US" sz="1800" b="1">
                <a:solidFill>
                  <a:schemeClr val="bg1"/>
                </a:solidFill>
              </a:rPr>
              <a:t>（</a:t>
            </a:r>
            <a:r>
              <a:rPr lang="zh-CN" altLang="en-US" sz="1500" b="1">
                <a:solidFill>
                  <a:schemeClr val="bg1"/>
                </a:solidFill>
              </a:rPr>
              <a:t>温馨提示：规范操作、注意安全</a:t>
            </a:r>
            <a:r>
              <a:rPr lang="zh-CN" altLang="en-US" sz="1800" b="1">
                <a:solidFill>
                  <a:schemeClr val="bg1"/>
                </a:solidFill>
              </a:rPr>
              <a:t>）</a:t>
            </a:r>
            <a:endParaRPr lang="zh-CN" altLang="en-US" sz="3000" b="1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CN" altLang="en-US" sz="3000" b="1">
              <a:solidFill>
                <a:schemeClr val="bg1"/>
              </a:solidFill>
            </a:endParaRPr>
          </a:p>
        </p:txBody>
      </p:sp>
      <p:sp>
        <p:nvSpPr>
          <p:cNvPr id="68" name="PA_圆角矩形 9"/>
          <p:cNvSpPr/>
          <p:nvPr>
            <p:custDataLst>
              <p:tags r:id="rId1"/>
            </p:custDataLst>
          </p:nvPr>
        </p:nvSpPr>
        <p:spPr>
          <a:xfrm>
            <a:off x="0" y="461859"/>
            <a:ext cx="365878" cy="337757"/>
          </a:xfrm>
          <a:prstGeom prst="roundRect">
            <a:avLst>
              <a:gd name="adj" fmla="val 0"/>
            </a:avLst>
          </a:prstGeom>
          <a:solidFill>
            <a:srgbClr val="36E0F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9" name="文本框 68"/>
          <p:cNvSpPr txBox="1"/>
          <p:nvPr/>
        </p:nvSpPr>
        <p:spPr>
          <a:xfrm>
            <a:off x="425053" y="454151"/>
            <a:ext cx="13906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100" dirty="0">
                <a:solidFill>
                  <a:srgbClr val="262626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知识讲解</a:t>
            </a:r>
            <a:endParaRPr lang="en-US" altLang="zh-CN" sz="2100" dirty="0">
              <a:solidFill>
                <a:srgbClr val="262626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89823" y="869965"/>
            <a:ext cx="1257652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华文彩云" panose="02010800040101010101" pitchFamily="2" charset="-122"/>
                <a:ea typeface="华文彩云" panose="02010800040101010101" pitchFamily="2" charset="-122"/>
              </a:rPr>
              <a:t>难点突破</a:t>
            </a:r>
            <a:endParaRPr lang="zh-CN" altLang="zh-CN" dirty="0">
              <a:latin typeface="华文彩云" panose="02010800040101010101" pitchFamily="2" charset="-122"/>
              <a:ea typeface="华文彩云" panose="0201080004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252789" y="830247"/>
            <a:ext cx="2917031" cy="5539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3000" b="1" dirty="0">
                <a:solidFill>
                  <a:srgbClr val="29AAF8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  <a:sym typeface="+mn-ea"/>
              </a:rPr>
              <a:t>Let’s learn</a:t>
            </a:r>
            <a:endParaRPr lang="zh-CN" altLang="en-US" sz="3000" b="1" dirty="0">
              <a:solidFill>
                <a:srgbClr val="29AAF8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749744" y="2291430"/>
            <a:ext cx="1563248" cy="6463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36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幼圆" panose="02010509060101010101" pitchFamily="49" charset="-122"/>
                <a:cs typeface="Arial" panose="020B0604020202020204" pitchFamily="34" charset="0"/>
                <a:sym typeface="+mn-ea"/>
              </a:rPr>
              <a:t>Friday</a:t>
            </a:r>
            <a:endParaRPr lang="zh-CN" altLang="en-US" sz="1350" dirty="0"/>
          </a:p>
        </p:txBody>
      </p:sp>
      <p:sp>
        <p:nvSpPr>
          <p:cNvPr id="6" name="文本框 5"/>
          <p:cNvSpPr txBox="1"/>
          <p:nvPr/>
        </p:nvSpPr>
        <p:spPr>
          <a:xfrm>
            <a:off x="4330065" y="2346294"/>
            <a:ext cx="2167581" cy="6463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36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幼圆" panose="02010509060101010101" pitchFamily="49" charset="-122"/>
                <a:cs typeface="Arial" panose="020B0604020202020204" pitchFamily="34" charset="0"/>
                <a:sym typeface="+mn-ea"/>
              </a:rPr>
              <a:t>Saturday</a:t>
            </a:r>
            <a:endParaRPr lang="zh-CN" altLang="en-US" sz="135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307700" y="1107440"/>
            <a:ext cx="1115616" cy="425411"/>
          </a:xfrm>
          <a:prstGeom prst="rect">
            <a:avLst/>
          </a:prstGeom>
          <a:solidFill>
            <a:srgbClr val="FCCE00"/>
          </a:solidFill>
          <a:ln>
            <a:solidFill>
              <a:srgbClr val="F1A3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1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Game 1</a:t>
            </a:r>
            <a:endParaRPr kumimoji="0" lang="zh-CN" altLang="en-US" sz="21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</a:endParaRPr>
          </a:p>
        </p:txBody>
      </p:sp>
      <p:pic>
        <p:nvPicPr>
          <p:cNvPr id="32772" name="图片 23"/>
          <p:cNvPicPr>
            <a:picLocks noChangeAspect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78845" y="849964"/>
            <a:ext cx="768191" cy="68322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矩形 5"/>
          <p:cNvSpPr/>
          <p:nvPr/>
        </p:nvSpPr>
        <p:spPr>
          <a:xfrm>
            <a:off x="4642962" y="1039888"/>
            <a:ext cx="2794397" cy="57246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微软雅黑" panose="020B0503020204020204" pitchFamily="34" charset="-122"/>
                <a:cs typeface="+mn-cs"/>
              </a:rPr>
              <a:t>Magic fingers</a:t>
            </a:r>
          </a:p>
        </p:txBody>
      </p:sp>
      <p:sp>
        <p:nvSpPr>
          <p:cNvPr id="7" name="矩形 8"/>
          <p:cNvSpPr>
            <a:spLocks noChangeArrowheads="1"/>
          </p:cNvSpPr>
          <p:nvPr/>
        </p:nvSpPr>
        <p:spPr bwMode="auto">
          <a:xfrm>
            <a:off x="1418750" y="2945511"/>
            <a:ext cx="169629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幼圆" panose="02010509060101010101" pitchFamily="49" charset="-122"/>
                <a:cs typeface="Arial" panose="020B0604020202020204" pitchFamily="34" charset="0"/>
              </a:rPr>
              <a:t>Thursday</a:t>
            </a:r>
            <a:endParaRPr kumimoji="0" lang="zh-CN" alt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Comic Sans MS" panose="030F0702030302020204" pitchFamily="66" charset="0"/>
              <a:ea typeface="幼圆" panose="020105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8" name="矩形 8"/>
          <p:cNvSpPr>
            <a:spLocks noChangeArrowheads="1"/>
          </p:cNvSpPr>
          <p:nvPr/>
        </p:nvSpPr>
        <p:spPr bwMode="auto">
          <a:xfrm>
            <a:off x="5658565" y="1717501"/>
            <a:ext cx="20377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幼圆" panose="02010509060101010101" pitchFamily="49" charset="-122"/>
                <a:cs typeface="Arial" panose="020B0604020202020204" pitchFamily="34" charset="0"/>
              </a:rPr>
              <a:t>Wednesday</a:t>
            </a:r>
            <a:endParaRPr kumimoji="0" lang="zh-CN" alt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Comic Sans MS" panose="030F0702030302020204" pitchFamily="66" charset="0"/>
              <a:ea typeface="幼圆" panose="020105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591390" y="1718573"/>
            <a:ext cx="141577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幼圆" panose="02010509060101010101" pitchFamily="49" charset="-122"/>
                <a:cs typeface="Arial" panose="020B0604020202020204" pitchFamily="34" charset="0"/>
              </a:rPr>
              <a:t>Monday</a:t>
            </a:r>
            <a:endParaRPr kumimoji="0" lang="zh-CN" alt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Comic Sans MS" panose="030F0702030302020204" pitchFamily="66" charset="0"/>
              <a:ea typeface="幼圆" panose="020105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" name="矩形 8"/>
          <p:cNvSpPr>
            <a:spLocks noChangeArrowheads="1"/>
          </p:cNvSpPr>
          <p:nvPr/>
        </p:nvSpPr>
        <p:spPr bwMode="auto">
          <a:xfrm>
            <a:off x="3688081" y="1718573"/>
            <a:ext cx="1518364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幼圆" panose="02010509060101010101" pitchFamily="49" charset="-122"/>
                <a:cs typeface="Arial" panose="020B0604020202020204" pitchFamily="34" charset="0"/>
              </a:rPr>
              <a:t>Tuesday</a:t>
            </a:r>
            <a:endParaRPr kumimoji="0" lang="zh-CN" alt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Comic Sans MS" panose="030F0702030302020204" pitchFamily="66" charset="0"/>
              <a:ea typeface="幼圆" panose="020105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1" name="矩形 8"/>
          <p:cNvSpPr>
            <a:spLocks noChangeArrowheads="1"/>
          </p:cNvSpPr>
          <p:nvPr/>
        </p:nvSpPr>
        <p:spPr bwMode="auto">
          <a:xfrm>
            <a:off x="3284458" y="2956227"/>
            <a:ext cx="1220206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幼圆" panose="02010509060101010101" pitchFamily="49" charset="-122"/>
                <a:cs typeface="Arial" panose="020B0604020202020204" pitchFamily="34" charset="0"/>
              </a:rPr>
              <a:t>Friday</a:t>
            </a:r>
            <a:endParaRPr kumimoji="0" lang="zh-CN" alt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Comic Sans MS" panose="030F0702030302020204" pitchFamily="66" charset="0"/>
              <a:ea typeface="幼圆" panose="020105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12" name="Picture 12" descr="pointing_finger"/>
          <p:cNvPicPr>
            <a:picLocks noChangeAspect="1" noChangeArrowheads="1"/>
          </p:cNvPicPr>
          <p:nvPr/>
        </p:nvPicPr>
        <p:blipFill>
          <a:blip r:embed="rId5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246185" y="2119401"/>
            <a:ext cx="706176" cy="743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0" descr="pointing_finger"/>
          <p:cNvPicPr>
            <a:picLocks noChangeAspect="1" noChangeArrowheads="1"/>
          </p:cNvPicPr>
          <p:nvPr/>
        </p:nvPicPr>
        <p:blipFill>
          <a:blip r:embed="rId6" cstate="screen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106456" y="2158110"/>
            <a:ext cx="670194" cy="705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1" descr="pointing_finger"/>
          <p:cNvPicPr>
            <a:picLocks noChangeAspect="1" noChangeArrowheads="1"/>
          </p:cNvPicPr>
          <p:nvPr/>
        </p:nvPicPr>
        <p:blipFill>
          <a:blip r:embed="rId7" cstate="screen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835704" y="3404710"/>
            <a:ext cx="684255" cy="719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0" descr="pointing_finger"/>
          <p:cNvPicPr>
            <a:picLocks noChangeAspect="1" noChangeArrowheads="1"/>
          </p:cNvPicPr>
          <p:nvPr/>
        </p:nvPicPr>
        <p:blipFill>
          <a:blip r:embed="rId8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871701" y="2119401"/>
            <a:ext cx="658885" cy="693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2" descr="pointing_finger"/>
          <p:cNvPicPr>
            <a:picLocks noChangeAspect="1" noChangeArrowheads="1"/>
          </p:cNvPicPr>
          <p:nvPr/>
        </p:nvPicPr>
        <p:blipFill>
          <a:blip r:embed="rId9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126703" y="3373913"/>
            <a:ext cx="712332" cy="750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矩形 8"/>
          <p:cNvSpPr>
            <a:spLocks noChangeArrowheads="1"/>
          </p:cNvSpPr>
          <p:nvPr/>
        </p:nvSpPr>
        <p:spPr bwMode="auto">
          <a:xfrm>
            <a:off x="4642961" y="2956227"/>
            <a:ext cx="1673856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幼圆" panose="02010509060101010101" pitchFamily="49" charset="-122"/>
                <a:cs typeface="Arial" panose="020B0604020202020204" pitchFamily="34" charset="0"/>
              </a:rPr>
              <a:t>Saturday</a:t>
            </a:r>
            <a:endParaRPr kumimoji="0" lang="zh-CN" alt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Comic Sans MS" panose="030F0702030302020204" pitchFamily="66" charset="0"/>
              <a:ea typeface="幼圆" panose="020105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8" name="矩形 8"/>
          <p:cNvSpPr>
            <a:spLocks noChangeArrowheads="1"/>
          </p:cNvSpPr>
          <p:nvPr/>
        </p:nvSpPr>
        <p:spPr bwMode="auto">
          <a:xfrm>
            <a:off x="6456761" y="2968228"/>
            <a:ext cx="1346844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幼圆" panose="02010509060101010101" pitchFamily="49" charset="-122"/>
                <a:cs typeface="Arial" panose="020B0604020202020204" pitchFamily="34" charset="0"/>
              </a:rPr>
              <a:t>Sunday</a:t>
            </a:r>
            <a:endParaRPr kumimoji="0" lang="zh-CN" alt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Comic Sans MS" panose="030F0702030302020204" pitchFamily="66" charset="0"/>
              <a:ea typeface="幼圆" panose="020105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20" name="Picture 10" descr="pointing_finger"/>
          <p:cNvPicPr>
            <a:picLocks noChangeAspect="1" noChangeArrowheads="1"/>
          </p:cNvPicPr>
          <p:nvPr/>
        </p:nvPicPr>
        <p:blipFill>
          <a:blip r:embed="rId6" cstate="screen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12390" y="3381163"/>
            <a:ext cx="670194" cy="705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0" descr="pointing_finger"/>
          <p:cNvPicPr>
            <a:picLocks noChangeAspect="1" noChangeArrowheads="1"/>
          </p:cNvPicPr>
          <p:nvPr/>
        </p:nvPicPr>
        <p:blipFill>
          <a:blip r:embed="rId8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789330" y="3356251"/>
            <a:ext cx="658885" cy="693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" name="PA_圆角矩形 9"/>
          <p:cNvSpPr/>
          <p:nvPr>
            <p:custDataLst>
              <p:tags r:id="rId1"/>
            </p:custDataLst>
          </p:nvPr>
        </p:nvSpPr>
        <p:spPr>
          <a:xfrm>
            <a:off x="0" y="454343"/>
            <a:ext cx="365760" cy="345472"/>
          </a:xfrm>
          <a:prstGeom prst="roundRect">
            <a:avLst>
              <a:gd name="adj" fmla="val 0"/>
            </a:avLst>
          </a:prstGeom>
          <a:solidFill>
            <a:srgbClr val="36E0F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" name="文本框 1"/>
          <p:cNvSpPr txBox="1"/>
          <p:nvPr/>
        </p:nvSpPr>
        <p:spPr>
          <a:xfrm>
            <a:off x="475774" y="454343"/>
            <a:ext cx="1261884" cy="4154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100" dirty="0">
                <a:solidFill>
                  <a:srgbClr val="262626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  <a:sym typeface="+mn-ea"/>
              </a:rPr>
              <a:t>知识讲解</a:t>
            </a:r>
            <a:endParaRPr lang="zh-CN" altLang="en-US" sz="1350"/>
          </a:p>
        </p:txBody>
      </p:sp>
      <p:sp>
        <p:nvSpPr>
          <p:cNvPr id="5" name="文本框 4"/>
          <p:cNvSpPr txBox="1"/>
          <p:nvPr/>
        </p:nvSpPr>
        <p:spPr>
          <a:xfrm>
            <a:off x="163354" y="945118"/>
            <a:ext cx="1107996" cy="5078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>
                <a:latin typeface="华文彩云" panose="02010800040101010101" pitchFamily="2" charset="-122"/>
                <a:ea typeface="华文彩云" panose="02010800040101010101" pitchFamily="2" charset="-122"/>
                <a:sym typeface="+mn-ea"/>
              </a:rPr>
              <a:t>难点突破</a:t>
            </a: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4" name="图片 7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2469833" y="1065562"/>
            <a:ext cx="574358" cy="49506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1253871" y="2068716"/>
            <a:ext cx="6405921" cy="62414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88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幼圆" panose="02010509060101010101" pitchFamily="49" charset="-122"/>
                <a:cs typeface="Arial" panose="020B0604020202020204" pitchFamily="34" charset="0"/>
                <a:sym typeface="+mn-ea"/>
              </a:rPr>
              <a:t>How many day</a:t>
            </a:r>
            <a:r>
              <a:rPr lang="en-US" altLang="zh-CN" sz="288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幼圆" panose="02010509060101010101" pitchFamily="49" charset="-122"/>
                <a:cs typeface="Arial" panose="020B0604020202020204" pitchFamily="34" charset="0"/>
                <a:sym typeface="+mn-ea"/>
              </a:rPr>
              <a:t>s</a:t>
            </a:r>
            <a:r>
              <a:rPr lang="en-US" altLang="zh-CN" sz="288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幼圆" panose="02010509060101010101" pitchFamily="49" charset="-122"/>
                <a:cs typeface="Arial" panose="020B0604020202020204" pitchFamily="34" charset="0"/>
                <a:sym typeface="+mn-ea"/>
              </a:rPr>
              <a:t> are there in a week?</a:t>
            </a:r>
          </a:p>
        </p:txBody>
      </p:sp>
      <p:sp>
        <p:nvSpPr>
          <p:cNvPr id="4" name="矩形 3"/>
          <p:cNvSpPr/>
          <p:nvPr/>
        </p:nvSpPr>
        <p:spPr>
          <a:xfrm>
            <a:off x="1125571" y="3394969"/>
            <a:ext cx="5633273" cy="62414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altLang="zh-CN" sz="2880" dirty="0">
                <a:solidFill>
                  <a:srgbClr val="FF0000"/>
                </a:solidFill>
                <a:latin typeface="Comic Sans MS" panose="030F0702030302020204" pitchFamily="66" charset="0"/>
                <a:ea typeface="幼圆" panose="02010509060101010101" pitchFamily="49" charset="-122"/>
              </a:rPr>
              <a:t>There are seven days in a week.</a:t>
            </a:r>
            <a:endParaRPr lang="zh-CN" altLang="en-US" sz="2880" dirty="0">
              <a:solidFill>
                <a:srgbClr val="FF0000"/>
              </a:solidFill>
              <a:latin typeface="Calibri" panose="020F0502020204030204" charset="0"/>
              <a:ea typeface="幼圆" panose="0201050906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125343" y="1132856"/>
            <a:ext cx="3512500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60" dirty="0">
                <a:solidFill>
                  <a:schemeClr val="tx2">
                    <a:lumMod val="50000"/>
                  </a:schemeClr>
                </a:solidFill>
              </a:rPr>
              <a:t>如何询问一个星期有几天？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014413" y="1690669"/>
            <a:ext cx="6934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dirty="0"/>
              <a:t>1.</a:t>
            </a:r>
            <a:r>
              <a:rPr lang="zh-CN" altLang="en-US" dirty="0"/>
              <a:t>结构为：</a:t>
            </a:r>
            <a:r>
              <a:rPr lang="en-US" altLang="zh-CN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幼圆" panose="02010509060101010101" pitchFamily="49" charset="-122"/>
                <a:cs typeface="Arial" panose="020B0604020202020204" pitchFamily="34" charset="0"/>
                <a:sym typeface="+mn-ea"/>
              </a:rPr>
              <a:t>How many +</a:t>
            </a:r>
            <a:r>
              <a:rPr lang="zh-CN" altLang="en-US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幼圆" panose="02010509060101010101" pitchFamily="49" charset="-122"/>
                <a:cs typeface="Arial" panose="020B0604020202020204" pitchFamily="34" charset="0"/>
                <a:sym typeface="+mn-ea"/>
              </a:rPr>
              <a:t>可数名词的复数形式</a:t>
            </a:r>
            <a:r>
              <a:rPr lang="en-US" altLang="zh-CN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幼圆" panose="02010509060101010101" pitchFamily="49" charset="-122"/>
                <a:cs typeface="Arial" panose="020B0604020202020204" pitchFamily="34" charset="0"/>
                <a:sym typeface="+mn-ea"/>
              </a:rPr>
              <a:t>+ are there +</a:t>
            </a:r>
            <a:r>
              <a:rPr lang="zh-CN" altLang="en-US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幼圆" panose="02010509060101010101" pitchFamily="49" charset="-122"/>
                <a:cs typeface="Arial" panose="020B0604020202020204" pitchFamily="34" charset="0"/>
                <a:sym typeface="+mn-ea"/>
              </a:rPr>
              <a:t>状语</a:t>
            </a:r>
            <a:endParaRPr lang="en-US" altLang="zh-CN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Comic Sans MS" panose="030F0702030302020204" pitchFamily="66" charset="0"/>
              <a:ea typeface="幼圆" panose="02010509060101010101" pitchFamily="49" charset="-122"/>
              <a:cs typeface="Arial" panose="020B0604020202020204" pitchFamily="34" charset="0"/>
              <a:sym typeface="+mn-ea"/>
            </a:endParaRPr>
          </a:p>
          <a:p>
            <a:pPr algn="l"/>
            <a:endParaRPr lang="en-US" altLang="zh-CN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Comic Sans MS" panose="030F0702030302020204" pitchFamily="66" charset="0"/>
              <a:ea typeface="幼圆" panose="02010509060101010101" pitchFamily="49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125856" y="2906592"/>
            <a:ext cx="5725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20" dirty="0"/>
              <a:t>2.</a:t>
            </a:r>
            <a:r>
              <a:rPr lang="en-US" altLang="zh-CN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幼圆" panose="02010509060101010101" pitchFamily="49" charset="-122"/>
                <a:cs typeface="Arial" panose="020B0604020202020204" pitchFamily="34" charset="0"/>
                <a:sym typeface="+mn-ea"/>
              </a:rPr>
              <a:t>There be</a:t>
            </a:r>
            <a:r>
              <a:rPr lang="zh-CN" altLang="en-US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幼圆" panose="02010509060101010101" pitchFamily="49" charset="-122"/>
                <a:cs typeface="Arial" panose="020B0604020202020204" pitchFamily="34" charset="0"/>
                <a:sym typeface="+mn-ea"/>
              </a:rPr>
              <a:t>句型，意思是</a:t>
            </a:r>
            <a:r>
              <a:rPr lang="en-US" altLang="zh-CN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幼圆" panose="02010509060101010101" pitchFamily="49" charset="-122"/>
                <a:cs typeface="Arial" panose="020B0604020202020204" pitchFamily="34" charset="0"/>
                <a:sym typeface="+mn-ea"/>
              </a:rPr>
              <a:t>“</a:t>
            </a:r>
            <a:r>
              <a:rPr lang="zh-CN" altLang="en-US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幼圆" panose="02010509060101010101" pitchFamily="49" charset="-122"/>
                <a:cs typeface="Arial" panose="020B0604020202020204" pitchFamily="34" charset="0"/>
                <a:sym typeface="+mn-ea"/>
              </a:rPr>
              <a:t>有</a:t>
            </a:r>
            <a:r>
              <a:rPr lang="en-US" altLang="zh-CN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幼圆" panose="02010509060101010101" pitchFamily="49" charset="-122"/>
                <a:cs typeface="Arial" panose="020B0604020202020204" pitchFamily="34" charset="0"/>
                <a:sym typeface="+mn-ea"/>
              </a:rPr>
              <a:t>”</a:t>
            </a:r>
            <a:r>
              <a:rPr lang="zh-CN" altLang="en-US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幼圆" panose="02010509060101010101" pitchFamily="49" charset="-122"/>
                <a:cs typeface="Arial" panose="020B0604020202020204" pitchFamily="34" charset="0"/>
                <a:sym typeface="+mn-ea"/>
              </a:rPr>
              <a:t>。</a:t>
            </a:r>
            <a:endParaRPr lang="en-US" altLang="zh-CN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Comic Sans MS" panose="030F0702030302020204" pitchFamily="66" charset="0"/>
              <a:ea typeface="幼圆" panose="02010509060101010101" pitchFamily="49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68" name="PA_圆角矩形 9"/>
          <p:cNvSpPr/>
          <p:nvPr>
            <p:custDataLst>
              <p:tags r:id="rId2"/>
            </p:custDataLst>
          </p:nvPr>
        </p:nvSpPr>
        <p:spPr>
          <a:xfrm>
            <a:off x="0" y="461859"/>
            <a:ext cx="365878" cy="337757"/>
          </a:xfrm>
          <a:prstGeom prst="roundRect">
            <a:avLst>
              <a:gd name="adj" fmla="val 0"/>
            </a:avLst>
          </a:prstGeom>
          <a:solidFill>
            <a:srgbClr val="36E0F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9" name="文本框 68"/>
          <p:cNvSpPr txBox="1"/>
          <p:nvPr/>
        </p:nvSpPr>
        <p:spPr>
          <a:xfrm>
            <a:off x="425053" y="454151"/>
            <a:ext cx="13906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100" dirty="0">
                <a:solidFill>
                  <a:srgbClr val="262626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知识讲解</a:t>
            </a:r>
            <a:endParaRPr lang="en-US" altLang="zh-CN" sz="2100" dirty="0">
              <a:solidFill>
                <a:srgbClr val="262626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77453" y="869965"/>
            <a:ext cx="1257652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华文彩云" panose="02010800040101010101" pitchFamily="2" charset="-122"/>
                <a:ea typeface="华文彩云" panose="02010800040101010101" pitchFamily="2" charset="-122"/>
              </a:rPr>
              <a:t>难点突破</a:t>
            </a:r>
            <a:endParaRPr lang="zh-CN" altLang="zh-CN" dirty="0">
              <a:latin typeface="华文彩云" panose="02010800040101010101" pitchFamily="2" charset="-122"/>
              <a:ea typeface="华文彩云" panose="0201080004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云形标注 3"/>
          <p:cNvSpPr/>
          <p:nvPr/>
        </p:nvSpPr>
        <p:spPr>
          <a:xfrm rot="1320000">
            <a:off x="6490812" y="859307"/>
            <a:ext cx="2463737" cy="1341940"/>
          </a:xfrm>
          <a:prstGeom prst="cloudCallou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20"/>
          </a:p>
        </p:txBody>
      </p:sp>
      <p:pic>
        <p:nvPicPr>
          <p:cNvPr id="14" name="图片 7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1240918" y="1283132"/>
            <a:ext cx="574358" cy="49377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文本框 5"/>
          <p:cNvSpPr txBox="1"/>
          <p:nvPr/>
        </p:nvSpPr>
        <p:spPr>
          <a:xfrm>
            <a:off x="1446468" y="1723073"/>
            <a:ext cx="3492437" cy="6241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88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幼圆" panose="02010509060101010101" pitchFamily="49" charset="-122"/>
                <a:cs typeface="Arial" panose="020B0604020202020204" pitchFamily="34" charset="0"/>
                <a:sym typeface="+mn-ea"/>
              </a:rPr>
              <a:t>What are they?</a:t>
            </a:r>
            <a:endParaRPr lang="en-US" altLang="zh-CN" sz="2880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Comic Sans MS" panose="030F0702030302020204" pitchFamily="66" charset="0"/>
              <a:ea typeface="幼圆" panose="020105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52131" y="2324348"/>
            <a:ext cx="6259640" cy="16877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buClr>
                <a:srgbClr val="47B6E7"/>
              </a:buClr>
              <a:buSzPct val="90000"/>
            </a:pPr>
            <a:r>
              <a:rPr lang="en-US" altLang="zh-CN" sz="2880" dirty="0">
                <a:solidFill>
                  <a:srgbClr val="FF0000"/>
                </a:solidFill>
                <a:latin typeface="Comic Sans MS" panose="030F0702030302020204" pitchFamily="66" charset="0"/>
                <a:ea typeface="幼圆" panose="02010509060101010101" pitchFamily="49" charset="-122"/>
                <a:sym typeface="+mn-ea"/>
              </a:rPr>
              <a:t>They are Sunday, Monday, Tuesday, Wednesday, Thursday, Friday and Saturday.</a:t>
            </a:r>
            <a:endParaRPr lang="en-US" altLang="zh-CN" sz="2880" dirty="0">
              <a:solidFill>
                <a:srgbClr val="FF0000"/>
              </a:solidFill>
              <a:latin typeface="Comic Sans MS" panose="030F0702030302020204" pitchFamily="66" charset="0"/>
              <a:ea typeface="幼圆" panose="020105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 rot="1260000">
            <a:off x="6862001" y="1127817"/>
            <a:ext cx="1707642" cy="10895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160" b="1">
                <a:solidFill>
                  <a:srgbClr val="FFFF00"/>
                </a:solidFill>
                <a:latin typeface="汉仪糯米团简" panose="00020600040101010101" charset="-122"/>
                <a:ea typeface="汉仪糯米团简" panose="00020600040101010101" charset="-122"/>
                <a:sym typeface="+mn-ea"/>
              </a:rPr>
              <a:t>注意按周日到周六的顺序写！</a:t>
            </a:r>
            <a:endParaRPr lang="zh-CN" altLang="en-US" sz="2160" b="1">
              <a:solidFill>
                <a:srgbClr val="FFC000"/>
              </a:solidFill>
              <a:latin typeface="汉仪糯米团简" panose="00020600040101010101" charset="-122"/>
              <a:ea typeface="汉仪糯米团简" panose="00020600040101010101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011775" y="1374858"/>
            <a:ext cx="4341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幼圆" panose="02010509060101010101" pitchFamily="49" charset="-122"/>
                <a:cs typeface="Arial" panose="020B0604020202020204" pitchFamily="34" charset="0"/>
              </a:rPr>
              <a:t>询问他们分别是什么的时候可以这样提问？</a:t>
            </a:r>
          </a:p>
        </p:txBody>
      </p:sp>
      <p:sp>
        <p:nvSpPr>
          <p:cNvPr id="68" name="PA_圆角矩形 9"/>
          <p:cNvSpPr/>
          <p:nvPr>
            <p:custDataLst>
              <p:tags r:id="rId2"/>
            </p:custDataLst>
          </p:nvPr>
        </p:nvSpPr>
        <p:spPr>
          <a:xfrm>
            <a:off x="0" y="461859"/>
            <a:ext cx="365878" cy="337757"/>
          </a:xfrm>
          <a:prstGeom prst="roundRect">
            <a:avLst>
              <a:gd name="adj" fmla="val 0"/>
            </a:avLst>
          </a:prstGeom>
          <a:solidFill>
            <a:srgbClr val="36E0F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9" name="文本框 68"/>
          <p:cNvSpPr txBox="1"/>
          <p:nvPr/>
        </p:nvSpPr>
        <p:spPr>
          <a:xfrm>
            <a:off x="425053" y="454151"/>
            <a:ext cx="13906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100" dirty="0">
                <a:solidFill>
                  <a:srgbClr val="262626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知识讲解</a:t>
            </a:r>
            <a:endParaRPr lang="en-US" altLang="zh-CN" sz="2100" dirty="0">
              <a:solidFill>
                <a:srgbClr val="262626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89548" y="847821"/>
            <a:ext cx="1107996" cy="5078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>
                <a:latin typeface="华文彩云" panose="02010800040101010101" pitchFamily="2" charset="-122"/>
                <a:ea typeface="华文彩云" panose="02010800040101010101" pitchFamily="2" charset="-122"/>
                <a:sym typeface="+mn-ea"/>
              </a:rPr>
              <a:t>难点突破</a:t>
            </a:r>
            <a:endParaRPr lang="zh-CN" altLang="en-US" sz="135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竖卷形 5"/>
          <p:cNvSpPr/>
          <p:nvPr/>
        </p:nvSpPr>
        <p:spPr>
          <a:xfrm>
            <a:off x="424815" y="1379316"/>
            <a:ext cx="4678680" cy="3247691"/>
          </a:xfrm>
          <a:prstGeom prst="verticalScroll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33" name="Oval 7"/>
          <p:cNvSpPr>
            <a:spLocks noChangeArrowheads="1"/>
          </p:cNvSpPr>
          <p:nvPr/>
        </p:nvSpPr>
        <p:spPr bwMode="auto">
          <a:xfrm>
            <a:off x="4787504" y="1178719"/>
            <a:ext cx="2970611" cy="2769989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noFill/>
            <a:round/>
          </a:ln>
          <a:effectLst>
            <a:outerShdw dist="45791" dir="2021404" algn="ctr" rotWithShape="0">
              <a:schemeClr val="bg2"/>
            </a:outerShdw>
          </a:effec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charset="0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28681" name="Oval 8"/>
          <p:cNvSpPr/>
          <p:nvPr/>
        </p:nvSpPr>
        <p:spPr>
          <a:xfrm>
            <a:off x="4957764" y="1370530"/>
            <a:ext cx="2530079" cy="2359581"/>
          </a:xfrm>
          <a:prstGeom prst="ellipse">
            <a:avLst/>
          </a:prstGeom>
          <a:gradFill rotWithShape="1">
            <a:gsLst>
              <a:gs pos="0">
                <a:srgbClr val="0033CC"/>
              </a:gs>
              <a:gs pos="50000">
                <a:srgbClr val="00CCFF"/>
              </a:gs>
              <a:gs pos="100000">
                <a:srgbClr val="0033CC"/>
              </a:gs>
            </a:gsLst>
            <a:lin ang="18900000" scaled="1"/>
            <a:tileRect/>
          </a:gradFill>
          <a:ln w="9525">
            <a:noFill/>
          </a:ln>
        </p:spPr>
        <p:txBody>
          <a:bodyPr wrap="none" anchor="ctr"/>
          <a:lstStyle/>
          <a:p>
            <a:pPr eaLnBrk="0" hangingPunct="0"/>
            <a:endParaRPr lang="zh-CN" altLang="en-US" sz="1350" dirty="0">
              <a:latin typeface="Calibri" panose="020F0502020204030204" charset="0"/>
              <a:ea typeface="幼圆" panose="02010509060101010101" pitchFamily="49" charset="-122"/>
            </a:endParaRPr>
          </a:p>
        </p:txBody>
      </p:sp>
      <p:sp>
        <p:nvSpPr>
          <p:cNvPr id="28682" name="Oval 9"/>
          <p:cNvSpPr/>
          <p:nvPr/>
        </p:nvSpPr>
        <p:spPr>
          <a:xfrm>
            <a:off x="5004198" y="1379102"/>
            <a:ext cx="2530079" cy="2359581"/>
          </a:xfrm>
          <a:prstGeom prst="ellipse">
            <a:avLst/>
          </a:prstGeom>
          <a:gradFill rotWithShape="1">
            <a:gsLst>
              <a:gs pos="0">
                <a:srgbClr val="0033CC">
                  <a:alpha val="7999"/>
                </a:srgbClr>
              </a:gs>
              <a:gs pos="100000">
                <a:srgbClr val="00CCFF"/>
              </a:gs>
            </a:gsLst>
            <a:lin ang="2700000" scaled="1"/>
            <a:tileRect/>
          </a:gradFill>
          <a:ln w="9525">
            <a:noFill/>
          </a:ln>
        </p:spPr>
        <p:txBody>
          <a:bodyPr wrap="none" anchor="ctr"/>
          <a:lstStyle/>
          <a:p>
            <a:pPr eaLnBrk="0" hangingPunct="0"/>
            <a:endParaRPr lang="zh-CN" altLang="en-US" sz="1350" dirty="0">
              <a:latin typeface="Calibri" panose="020F0502020204030204" charset="0"/>
              <a:ea typeface="幼圆" panose="02010509060101010101" pitchFamily="49" charset="-122"/>
            </a:endParaRPr>
          </a:p>
        </p:txBody>
      </p:sp>
      <p:grpSp>
        <p:nvGrpSpPr>
          <p:cNvPr id="3" name="Group 10"/>
          <p:cNvGrpSpPr/>
          <p:nvPr/>
        </p:nvGrpSpPr>
        <p:grpSpPr bwMode="auto">
          <a:xfrm>
            <a:off x="5436097" y="4030273"/>
            <a:ext cx="1484709" cy="519709"/>
            <a:chOff x="0" y="0"/>
            <a:chExt cx="1451" cy="544"/>
          </a:xfrm>
          <a:solidFill>
            <a:schemeClr val="accent2"/>
          </a:solidFill>
        </p:grpSpPr>
        <p:sp>
          <p:nvSpPr>
            <p:cNvPr id="23578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1451" cy="5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579" name="Rectangle 12"/>
            <p:cNvSpPr>
              <a:spLocks noChangeArrowheads="1"/>
            </p:cNvSpPr>
            <p:nvPr/>
          </p:nvSpPr>
          <p:spPr bwMode="auto">
            <a:xfrm>
              <a:off x="90" y="45"/>
              <a:ext cx="1225" cy="459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580" name="Rectangle 13"/>
            <p:cNvSpPr>
              <a:spLocks noChangeArrowheads="1"/>
            </p:cNvSpPr>
            <p:nvPr/>
          </p:nvSpPr>
          <p:spPr bwMode="auto">
            <a:xfrm>
              <a:off x="116" y="39"/>
              <a:ext cx="1225" cy="459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581" name="WordArt 14"/>
            <p:cNvSpPr>
              <a:spLocks noChangeArrowheads="1" noChangeShapeType="1"/>
            </p:cNvSpPr>
            <p:nvPr/>
          </p:nvSpPr>
          <p:spPr bwMode="auto">
            <a:xfrm>
              <a:off x="369" y="102"/>
              <a:ext cx="708" cy="372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numCol="1" fromWordArt="1">
              <a:prstTxWarp prst="textStop">
                <a:avLst>
                  <a:gd name="adj" fmla="val 22222"/>
                </a:avLst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300" b="0" i="1" u="none" strike="noStrike" kern="10" cap="none" spc="0" normalizeH="0" baseline="0" noProof="0" dirty="0">
                  <a:ln w="12700">
                    <a:solidFill>
                      <a:srgbClr val="EAEAEA"/>
                    </a:solidFill>
                    <a:round/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dist="35921" dir="2700000" sy="50000" kx="2115830" algn="bl" rotWithShape="0">
                      <a:srgbClr val="C0C0C0">
                        <a:alpha val="75998"/>
                      </a:srgbClr>
                    </a:outerShdw>
                  </a:effectLst>
                  <a:uLnTx/>
                  <a:uFillTx/>
                  <a:latin typeface="华文行楷" panose="02010800040101010101" charset="-122"/>
                  <a:ea typeface="华文行楷" panose="02010800040101010101" charset="-122"/>
                  <a:cs typeface="+mn-cs"/>
                </a:rPr>
                <a:t>开始</a:t>
              </a:r>
            </a:p>
          </p:txBody>
        </p:sp>
      </p:grpSp>
      <p:sp>
        <p:nvSpPr>
          <p:cNvPr id="28684" name="Text Box 15"/>
          <p:cNvSpPr txBox="1"/>
          <p:nvPr/>
        </p:nvSpPr>
        <p:spPr>
          <a:xfrm>
            <a:off x="6940154" y="1740218"/>
            <a:ext cx="372666" cy="30008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1350" dirty="0">
                <a:latin typeface="Calibri" panose="020F0502020204030204" charset="0"/>
                <a:ea typeface="幼圆" panose="02010509060101010101" pitchFamily="49" charset="-122"/>
              </a:rPr>
              <a:t>10</a:t>
            </a:r>
          </a:p>
        </p:txBody>
      </p:sp>
      <p:sp>
        <p:nvSpPr>
          <p:cNvPr id="28685" name="Text Box 16"/>
          <p:cNvSpPr txBox="1"/>
          <p:nvPr/>
        </p:nvSpPr>
        <p:spPr>
          <a:xfrm>
            <a:off x="7096125" y="2805350"/>
            <a:ext cx="323850" cy="507831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1350" dirty="0">
                <a:latin typeface="Calibri" panose="020F0502020204030204" charset="0"/>
                <a:ea typeface="幼圆" panose="02010509060101010101" pitchFamily="49" charset="-122"/>
              </a:rPr>
              <a:t>20</a:t>
            </a:r>
          </a:p>
        </p:txBody>
      </p:sp>
      <p:sp>
        <p:nvSpPr>
          <p:cNvPr id="28686" name="Text Box 17"/>
          <p:cNvSpPr txBox="1"/>
          <p:nvPr/>
        </p:nvSpPr>
        <p:spPr>
          <a:xfrm>
            <a:off x="5976939" y="3462219"/>
            <a:ext cx="464345" cy="30008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1350" dirty="0">
                <a:latin typeface="Calibri" panose="020F0502020204030204" charset="0"/>
                <a:ea typeface="幼圆" panose="02010509060101010101" pitchFamily="49" charset="-122"/>
              </a:rPr>
              <a:t>30</a:t>
            </a:r>
          </a:p>
        </p:txBody>
      </p:sp>
      <p:sp>
        <p:nvSpPr>
          <p:cNvPr id="28687" name="WordArt 18"/>
          <p:cNvSpPr/>
          <p:nvPr/>
        </p:nvSpPr>
        <p:spPr>
          <a:xfrm>
            <a:off x="5382816" y="967622"/>
            <a:ext cx="1768078" cy="292536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21"/>
              </a:avLst>
            </a:prstTxWarp>
            <a:normAutofit fontScale="57500" lnSpcReduction="20000"/>
          </a:bodyPr>
          <a:lstStyle/>
          <a:p>
            <a:pPr algn="ctr" eaLnBrk="0" hangingPunct="0"/>
            <a:r>
              <a:rPr lang="zh-CN" altLang="en-US" sz="2700" b="1">
                <a:solidFill>
                  <a:srgbClr val="FFC000"/>
                </a:solidFill>
                <a:latin typeface="华文行楷" panose="02010800040101010101" charset="-122"/>
                <a:ea typeface="华文行楷" panose="02010800040101010101" charset="-122"/>
              </a:rPr>
              <a:t>一分钟倒计时</a:t>
            </a:r>
          </a:p>
        </p:txBody>
      </p:sp>
      <p:sp>
        <p:nvSpPr>
          <p:cNvPr id="28688" name="Oval 19"/>
          <p:cNvSpPr/>
          <p:nvPr/>
        </p:nvSpPr>
        <p:spPr>
          <a:xfrm>
            <a:off x="4976814" y="1371601"/>
            <a:ext cx="2530079" cy="2360652"/>
          </a:xfrm>
          <a:prstGeom prst="ellipse">
            <a:avLst/>
          </a:prstGeom>
          <a:solidFill>
            <a:schemeClr val="tx1"/>
          </a:solidFill>
          <a:ln w="9525">
            <a:noFill/>
          </a:ln>
        </p:spPr>
        <p:txBody>
          <a:bodyPr wrap="none" anchor="ctr"/>
          <a:lstStyle/>
          <a:p>
            <a:pPr eaLnBrk="0" hangingPunct="0"/>
            <a:endParaRPr lang="zh-CN" altLang="en-US" sz="1350" dirty="0">
              <a:latin typeface="Calibri" panose="020F0502020204030204" charset="0"/>
              <a:ea typeface="幼圆" panose="02010509060101010101" pitchFamily="49" charset="-122"/>
            </a:endParaRPr>
          </a:p>
        </p:txBody>
      </p:sp>
      <p:sp>
        <p:nvSpPr>
          <p:cNvPr id="46" name="Oval 20"/>
          <p:cNvSpPr/>
          <p:nvPr/>
        </p:nvSpPr>
        <p:spPr>
          <a:xfrm>
            <a:off x="5004199" y="1373744"/>
            <a:ext cx="2572941" cy="2360652"/>
          </a:xfrm>
          <a:prstGeom prst="ellipse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ctr"/>
          <a:lstStyle/>
          <a:p>
            <a:pPr eaLnBrk="0" hangingPunct="0"/>
            <a:endParaRPr lang="zh-CN" altLang="en-US" sz="1350" dirty="0">
              <a:latin typeface="Calibri" panose="020F0502020204030204" charset="0"/>
              <a:ea typeface="幼圆" panose="02010509060101010101" pitchFamily="49" charset="-122"/>
            </a:endParaRPr>
          </a:p>
        </p:txBody>
      </p:sp>
      <p:grpSp>
        <p:nvGrpSpPr>
          <p:cNvPr id="4" name="Group 21"/>
          <p:cNvGrpSpPr/>
          <p:nvPr/>
        </p:nvGrpSpPr>
        <p:grpSpPr>
          <a:xfrm>
            <a:off x="6192442" y="1502331"/>
            <a:ext cx="113109" cy="2164557"/>
            <a:chOff x="0" y="0"/>
            <a:chExt cx="364" cy="1451"/>
          </a:xfrm>
        </p:grpSpPr>
        <p:sp>
          <p:nvSpPr>
            <p:cNvPr id="28691" name="AutoShape 22"/>
            <p:cNvSpPr/>
            <p:nvPr/>
          </p:nvSpPr>
          <p:spPr>
            <a:xfrm>
              <a:off x="1" y="0"/>
              <a:ext cx="363" cy="725"/>
            </a:xfrm>
            <a:prstGeom prst="upArrow">
              <a:avLst>
                <a:gd name="adj1" fmla="val 50000"/>
                <a:gd name="adj2" fmla="val 49921"/>
              </a:avLst>
            </a:prstGeom>
            <a:solidFill>
              <a:srgbClr val="66FFCC"/>
            </a:solidFill>
            <a:ln w="9525">
              <a:noFill/>
            </a:ln>
          </p:spPr>
          <p:txBody>
            <a:bodyPr vert="eaVert" wrap="none" anchor="ctr"/>
            <a:lstStyle/>
            <a:p>
              <a:pPr eaLnBrk="0" hangingPunct="0"/>
              <a:endParaRPr lang="zh-CN" altLang="en-US" sz="1350" dirty="0">
                <a:latin typeface="Calibri" panose="020F0502020204030204" charset="0"/>
                <a:ea typeface="幼圆" panose="02010509060101010101" pitchFamily="49" charset="-122"/>
              </a:endParaRPr>
            </a:p>
          </p:txBody>
        </p:sp>
        <p:sp>
          <p:nvSpPr>
            <p:cNvPr id="28692" name="AutoShape 23"/>
            <p:cNvSpPr/>
            <p:nvPr/>
          </p:nvSpPr>
          <p:spPr>
            <a:xfrm rot="10800000">
              <a:off x="0" y="726"/>
              <a:ext cx="363" cy="725"/>
            </a:xfrm>
            <a:prstGeom prst="upArrow">
              <a:avLst>
                <a:gd name="adj1" fmla="val 50000"/>
                <a:gd name="adj2" fmla="val 49921"/>
              </a:avLst>
            </a:prstGeom>
            <a:noFill/>
            <a:ln w="9525">
              <a:noFill/>
            </a:ln>
          </p:spPr>
          <p:txBody>
            <a:bodyPr vert="eaVert" wrap="none" anchor="ctr"/>
            <a:lstStyle/>
            <a:p>
              <a:pPr eaLnBrk="0" hangingPunct="0"/>
              <a:endParaRPr lang="zh-CN" altLang="en-US" sz="1350" dirty="0">
                <a:latin typeface="Calibri" panose="020F0502020204030204" charset="0"/>
                <a:ea typeface="幼圆" panose="02010509060101010101" pitchFamily="49" charset="-122"/>
              </a:endParaRPr>
            </a:p>
          </p:txBody>
        </p:sp>
      </p:grpSp>
      <p:sp>
        <p:nvSpPr>
          <p:cNvPr id="28693" name="Oval 24"/>
          <p:cNvSpPr/>
          <p:nvPr/>
        </p:nvSpPr>
        <p:spPr>
          <a:xfrm>
            <a:off x="6005514" y="2474239"/>
            <a:ext cx="510779" cy="476846"/>
          </a:xfrm>
          <a:prstGeom prst="ellipse">
            <a:avLst/>
          </a:prstGeom>
          <a:gradFill rotWithShape="1">
            <a:gsLst>
              <a:gs pos="0">
                <a:srgbClr val="00FFFF"/>
              </a:gs>
              <a:gs pos="100000">
                <a:srgbClr val="00D8D8"/>
              </a:gs>
            </a:gsLst>
            <a:lin ang="5400000" scaled="1"/>
            <a:tileRect/>
          </a:gradFill>
          <a:ln w="9525">
            <a:noFill/>
          </a:ln>
        </p:spPr>
        <p:txBody>
          <a:bodyPr wrap="none" anchor="ctr"/>
          <a:lstStyle/>
          <a:p>
            <a:pPr eaLnBrk="0" hangingPunct="0"/>
            <a:endParaRPr lang="zh-CN" altLang="en-US" sz="1350" dirty="0">
              <a:latin typeface="Calibri" panose="020F0502020204030204" charset="0"/>
              <a:ea typeface="幼圆" panose="02010509060101010101" pitchFamily="49" charset="-122"/>
            </a:endParaRPr>
          </a:p>
        </p:txBody>
      </p:sp>
      <p:sp>
        <p:nvSpPr>
          <p:cNvPr id="28694" name="Text Box 25"/>
          <p:cNvSpPr txBox="1"/>
          <p:nvPr/>
        </p:nvSpPr>
        <p:spPr>
          <a:xfrm>
            <a:off x="7190185" y="1664137"/>
            <a:ext cx="526256" cy="30008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1350" b="1" dirty="0">
                <a:solidFill>
                  <a:srgbClr val="FF0000"/>
                </a:solidFill>
                <a:latin typeface="Calibri" panose="020F0502020204030204" charset="0"/>
                <a:ea typeface="幼圆" panose="02010509060101010101" pitchFamily="49" charset="-122"/>
              </a:rPr>
              <a:t>50</a:t>
            </a:r>
          </a:p>
        </p:txBody>
      </p:sp>
      <p:sp>
        <p:nvSpPr>
          <p:cNvPr id="28695" name="Text Box 26"/>
          <p:cNvSpPr txBox="1"/>
          <p:nvPr/>
        </p:nvSpPr>
        <p:spPr>
          <a:xfrm>
            <a:off x="7389020" y="2879290"/>
            <a:ext cx="371475" cy="30008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1350" b="1" dirty="0">
                <a:solidFill>
                  <a:srgbClr val="FF0000"/>
                </a:solidFill>
                <a:latin typeface="Calibri" panose="020F0502020204030204" charset="0"/>
                <a:ea typeface="幼圆" panose="02010509060101010101" pitchFamily="49" charset="-122"/>
              </a:rPr>
              <a:t>40</a:t>
            </a:r>
          </a:p>
        </p:txBody>
      </p:sp>
      <p:sp>
        <p:nvSpPr>
          <p:cNvPr id="28696" name="Text Box 27"/>
          <p:cNvSpPr txBox="1"/>
          <p:nvPr/>
        </p:nvSpPr>
        <p:spPr>
          <a:xfrm>
            <a:off x="6084094" y="1129427"/>
            <a:ext cx="486966" cy="30008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1350" b="1" dirty="0">
                <a:solidFill>
                  <a:srgbClr val="FF0000"/>
                </a:solidFill>
                <a:latin typeface="Calibri" panose="020F0502020204030204" charset="0"/>
                <a:ea typeface="幼圆" panose="02010509060101010101" pitchFamily="49" charset="-122"/>
              </a:rPr>
              <a:t>60</a:t>
            </a:r>
          </a:p>
        </p:txBody>
      </p:sp>
      <p:sp>
        <p:nvSpPr>
          <p:cNvPr id="28697" name="Text Box 28"/>
          <p:cNvSpPr txBox="1"/>
          <p:nvPr/>
        </p:nvSpPr>
        <p:spPr>
          <a:xfrm>
            <a:off x="6124576" y="3734395"/>
            <a:ext cx="500063" cy="30008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1350" b="1" dirty="0">
                <a:solidFill>
                  <a:srgbClr val="FF0000"/>
                </a:solidFill>
                <a:latin typeface="Calibri" panose="020F0502020204030204" charset="0"/>
                <a:ea typeface="幼圆" panose="02010509060101010101" pitchFamily="49" charset="-122"/>
              </a:rPr>
              <a:t>30</a:t>
            </a:r>
          </a:p>
        </p:txBody>
      </p:sp>
      <p:sp>
        <p:nvSpPr>
          <p:cNvPr id="28698" name="Text Box 29"/>
          <p:cNvSpPr txBox="1"/>
          <p:nvPr/>
        </p:nvSpPr>
        <p:spPr>
          <a:xfrm>
            <a:off x="4795838" y="2829997"/>
            <a:ext cx="417910" cy="30008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1350" b="1" dirty="0">
                <a:solidFill>
                  <a:srgbClr val="FF0000"/>
                </a:solidFill>
                <a:latin typeface="Calibri" panose="020F0502020204030204" charset="0"/>
                <a:ea typeface="幼圆" panose="02010509060101010101" pitchFamily="49" charset="-122"/>
              </a:rPr>
              <a:t>20</a:t>
            </a:r>
          </a:p>
        </p:txBody>
      </p:sp>
      <p:sp>
        <p:nvSpPr>
          <p:cNvPr id="28699" name="Text Box 30"/>
          <p:cNvSpPr txBox="1"/>
          <p:nvPr/>
        </p:nvSpPr>
        <p:spPr>
          <a:xfrm>
            <a:off x="4904186" y="1761649"/>
            <a:ext cx="417909" cy="30008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1350" b="1" dirty="0">
                <a:solidFill>
                  <a:srgbClr val="FF0000"/>
                </a:solidFill>
                <a:latin typeface="Calibri" panose="020F0502020204030204" charset="0"/>
                <a:ea typeface="幼圆" panose="02010509060101010101" pitchFamily="49" charset="-122"/>
              </a:rPr>
              <a:t>10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935026" y="1658755"/>
            <a:ext cx="3705726" cy="313932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304800"/>
            <a:r>
              <a:rPr lang="en-US" b="0" dirty="0">
                <a:ln w="10160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A: Do you like </a:t>
            </a:r>
            <a:r>
              <a:rPr lang="en-US" b="0" dirty="0">
                <a:ln w="10160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…?</a:t>
            </a:r>
            <a:endParaRPr lang="en-US" b="0" dirty="0">
              <a:ln w="10160">
                <a:noFill/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304800"/>
            <a:r>
              <a:rPr lang="en-US" b="0" dirty="0">
                <a:ln w="10160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B: Yes, I do/ No, I don</a:t>
            </a:r>
            <a:r>
              <a:rPr lang="en-US" b="0" dirty="0">
                <a:ln w="10160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’t.</a:t>
            </a:r>
            <a:endParaRPr lang="en-US" b="0" dirty="0">
              <a:ln w="10160">
                <a:noFill/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304800"/>
            <a:r>
              <a:rPr lang="en-US" b="0" dirty="0">
                <a:ln w="10160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A: When do you have </a:t>
            </a:r>
            <a:r>
              <a:rPr lang="en-US" b="0" dirty="0">
                <a:ln w="10160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… lessons? </a:t>
            </a:r>
            <a:endParaRPr lang="en-US" b="0" dirty="0">
              <a:ln w="10160">
                <a:noFill/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304800"/>
            <a:r>
              <a:rPr lang="en-US" b="0" dirty="0">
                <a:ln w="10160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B: </a:t>
            </a:r>
            <a:r>
              <a:rPr lang="en-US" b="0" dirty="0">
                <a:ln w="10160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…</a:t>
            </a:r>
            <a:endParaRPr lang="en-US" b="0" dirty="0">
              <a:ln w="10160">
                <a:noFill/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304800"/>
            <a:r>
              <a:rPr lang="en-US" b="0" dirty="0">
                <a:ln w="10160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A: How many days are there in a week?</a:t>
            </a:r>
          </a:p>
          <a:p>
            <a:pPr indent="304800"/>
            <a:r>
              <a:rPr lang="en-US" b="0" dirty="0">
                <a:ln w="10160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B: There are seven days. </a:t>
            </a:r>
          </a:p>
          <a:p>
            <a:pPr indent="304800"/>
            <a:r>
              <a:rPr lang="en-US" b="0" dirty="0">
                <a:ln w="10160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A: What are they? </a:t>
            </a:r>
          </a:p>
          <a:p>
            <a:pPr indent="304800"/>
            <a:r>
              <a:rPr lang="en-US" b="0" dirty="0">
                <a:ln w="10160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B: They are Sunday, Monday, Tuesday, Wednesday, Thursday, Friday and Saturday.</a:t>
            </a:r>
            <a:endParaRPr lang="en-US" altLang="en-US" b="0" dirty="0">
              <a:ln w="10160">
                <a:noFill/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8" name="PA_圆角矩形 9"/>
          <p:cNvSpPr/>
          <p:nvPr>
            <p:custDataLst>
              <p:tags r:id="rId1"/>
            </p:custDataLst>
          </p:nvPr>
        </p:nvSpPr>
        <p:spPr>
          <a:xfrm>
            <a:off x="0" y="446000"/>
            <a:ext cx="365878" cy="337757"/>
          </a:xfrm>
          <a:prstGeom prst="roundRect">
            <a:avLst>
              <a:gd name="adj" fmla="val 0"/>
            </a:avLst>
          </a:prstGeom>
          <a:solidFill>
            <a:srgbClr val="36E0F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9" name="文本框 68"/>
          <p:cNvSpPr txBox="1"/>
          <p:nvPr/>
        </p:nvSpPr>
        <p:spPr>
          <a:xfrm>
            <a:off x="425053" y="438292"/>
            <a:ext cx="13906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100" dirty="0">
                <a:solidFill>
                  <a:srgbClr val="262626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知识讲解</a:t>
            </a:r>
            <a:endParaRPr lang="en-US" altLang="zh-CN" sz="2100" dirty="0">
              <a:solidFill>
                <a:srgbClr val="262626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0" y="896255"/>
            <a:ext cx="1107996" cy="5078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>
                <a:latin typeface="华文彩云" panose="02010800040101010101" pitchFamily="2" charset="-122"/>
                <a:ea typeface="华文彩云" panose="02010800040101010101" pitchFamily="2" charset="-122"/>
                <a:sym typeface="+mn-ea"/>
              </a:rPr>
              <a:t>难点突破</a:t>
            </a:r>
            <a:endParaRPr lang="zh-CN" altLang="en-US" sz="1350"/>
          </a:p>
        </p:txBody>
      </p:sp>
      <p:sp>
        <p:nvSpPr>
          <p:cNvPr id="7" name="文本框 6"/>
          <p:cNvSpPr txBox="1"/>
          <p:nvPr/>
        </p:nvSpPr>
        <p:spPr>
          <a:xfrm>
            <a:off x="1783080" y="376333"/>
            <a:ext cx="41938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b="1" dirty="0">
                <a:solidFill>
                  <a:srgbClr val="29AAF8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借鉴对话，创编对话：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8" dur="60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6" grpId="0" bldLvl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3888_23"/>
  <p:tag name="KSO_WM_TEMPLATE_SUBCATEGORY" val="0"/>
  <p:tag name="KSO_WM_TEMPLATE_MASTER_TYPE" val="1"/>
  <p:tag name="KSO_WM_TEMPLATE_COLOR_TYPE" val="1"/>
  <p:tag name="KSO_WM_SLIDE_TYPE" val="text"/>
  <p:tag name="KSO_WM_SLIDE_SUBTYPE" val="pureTxt"/>
  <p:tag name="KSO_WM_SLIDE_ITEM_CNT" val="0"/>
  <p:tag name="KSO_WM_SLIDE_INDEX" val="23"/>
  <p:tag name="KSO_WM_SLIDE_SIZE" val="864*443"/>
  <p:tag name="KSO_WM_SLIDE_POSITION" val="47*48"/>
  <p:tag name="KSO_WM_TAG_VERSION" val="1.0"/>
  <p:tag name="KSO_WM_BEAUTIFY_FLAG" val="#wm#"/>
  <p:tag name="KSO_WM_TEMPLATE_CATEGORY" val="custom"/>
  <p:tag name="KSO_WM_TEMPLATE_INDEX" val="20203888"/>
  <p:tag name="KSO_WM_SLIDE_LAYOUT" val="a_d_f"/>
  <p:tag name="KSO_WM_SLIDE_LAYOUT_CNT" val="1_1_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3888_23"/>
  <p:tag name="KSO_WM_TEMPLATE_SUBCATEGORY" val="0"/>
  <p:tag name="KSO_WM_TEMPLATE_MASTER_TYPE" val="1"/>
  <p:tag name="KSO_WM_TEMPLATE_COLOR_TYPE" val="1"/>
  <p:tag name="KSO_WM_SLIDE_TYPE" val="text"/>
  <p:tag name="KSO_WM_SLIDE_SUBTYPE" val="pureTxt"/>
  <p:tag name="KSO_WM_SLIDE_ITEM_CNT" val="0"/>
  <p:tag name="KSO_WM_SLIDE_INDEX" val="23"/>
  <p:tag name="KSO_WM_SLIDE_SIZE" val="864*443"/>
  <p:tag name="KSO_WM_SLIDE_POSITION" val="47*48"/>
  <p:tag name="KSO_WM_TAG_VERSION" val="1.0"/>
  <p:tag name="KSO_WM_BEAUTIFY_FLAG" val="#wm#"/>
  <p:tag name="KSO_WM_TEMPLATE_CATEGORY" val="custom"/>
  <p:tag name="KSO_WM_TEMPLATE_INDEX" val="20203888"/>
  <p:tag name="KSO_WM_SLIDE_LAYOUT" val="a_d_f"/>
  <p:tag name="KSO_WM_SLIDE_LAYOUT_CNT" val="1_1_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384</Words>
  <Application>Microsoft Office PowerPoint</Application>
  <PresentationFormat>全屏显示(16:9)</PresentationFormat>
  <Paragraphs>102</Paragraphs>
  <Slides>11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8" baseType="lpstr">
      <vt:lpstr>冬青黑体简体中文 W3</vt:lpstr>
      <vt:lpstr>汉仪糯米团简</vt:lpstr>
      <vt:lpstr>黑体</vt:lpstr>
      <vt:lpstr>华文彩云</vt:lpstr>
      <vt:lpstr>华文行楷</vt:lpstr>
      <vt:lpstr>宋体</vt:lpstr>
      <vt:lpstr>微软雅黑</vt:lpstr>
      <vt:lpstr>幼圆</vt:lpstr>
      <vt:lpstr>站酷快乐体</vt:lpstr>
      <vt:lpstr>Arial</vt:lpstr>
      <vt:lpstr>Calibri</vt:lpstr>
      <vt:lpstr>Century Gothic</vt:lpstr>
      <vt:lpstr>Comic Sans MS</vt:lpstr>
      <vt:lpstr>Cooper Black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2019-06-19T02:08:00Z</dcterms:created>
  <dcterms:modified xsi:type="dcterms:W3CDTF">2023-01-17T01:53:54Z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41B5C43CCD1A40D9B4395A115CAEC55C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