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2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82DF45A-6ACB-411E-AE16-38592B96EB5F}" type="datetimeFigureOut">
              <a:rPr lang="zh-CN" altLang="en-US"/>
              <a:t>2023-01-17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C17698AB-96DB-4696-9D79-7230BE2B23C7}"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
        <p:nvSpPr>
          <p:cNvPr id="7" name="灯片编号占位符 14"/>
          <p:cNvSpPr>
            <a:spLocks noGrp="1"/>
          </p:cNvSpPr>
          <p:nvPr>
            <p:ph type="sldNum" sz="quarter" idx="12"/>
          </p:nvPr>
        </p:nvSpPr>
        <p:spPr>
          <a:xfrm>
            <a:off x="8229600" y="6473825"/>
            <a:ext cx="758825" cy="247650"/>
          </a:xfrm>
        </p:spPr>
        <p:txBody>
          <a:bodyPr/>
          <a:lstStyle>
            <a:lvl1pPr>
              <a:defRPr/>
            </a:lvl1pPr>
          </a:lstStyle>
          <a:p>
            <a:pPr>
              <a:defRPr/>
            </a:pPr>
            <a:fld id="{DD5E002B-01BB-4732-8469-4842237951A8}" type="slidenum">
              <a:rPr lang="en-US" altLang="zh-CN"/>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10"/>
          <p:cNvSpPr>
            <a:spLocks noGrp="1"/>
          </p:cNvSpPr>
          <p:nvPr>
            <p:ph type="dt" sz="half" idx="10"/>
          </p:nvPr>
        </p:nvSpPr>
        <p:spPr/>
        <p:txBody>
          <a:bodyPr/>
          <a:lstStyle>
            <a:lvl1pPr>
              <a:defRPr/>
            </a:lvl1pPr>
          </a:lstStyle>
          <a:p>
            <a:pPr>
              <a:defRPr/>
            </a:pPr>
            <a:endParaRPr lang="en-US" altLang="zh-CN"/>
          </a:p>
        </p:txBody>
      </p:sp>
      <p:sp>
        <p:nvSpPr>
          <p:cNvPr id="5" name="页脚占位符 27"/>
          <p:cNvSpPr>
            <a:spLocks noGrp="1"/>
          </p:cNvSpPr>
          <p:nvPr>
            <p:ph type="ftr" sz="quarter" idx="11"/>
          </p:nvPr>
        </p:nvSpPr>
        <p:spPr/>
        <p:txBody>
          <a:bodyPr/>
          <a:lstStyle>
            <a:lvl1pPr>
              <a:defRPr/>
            </a:lvl1pPr>
          </a:lstStyle>
          <a:p>
            <a:pPr>
              <a:defRPr/>
            </a:pPr>
            <a:endParaRPr lang="en-US" altLang="zh-CN"/>
          </a:p>
        </p:txBody>
      </p:sp>
      <p:sp>
        <p:nvSpPr>
          <p:cNvPr id="6" name="灯片编号占位符 4"/>
          <p:cNvSpPr>
            <a:spLocks noGrp="1"/>
          </p:cNvSpPr>
          <p:nvPr>
            <p:ph type="sldNum" sz="quarter" idx="12"/>
          </p:nvPr>
        </p:nvSpPr>
        <p:spPr/>
        <p:txBody>
          <a:bodyPr/>
          <a:lstStyle>
            <a:lvl1pPr>
              <a:defRPr/>
            </a:lvl1pPr>
          </a:lstStyle>
          <a:p>
            <a:pPr>
              <a:defRPr/>
            </a:pPr>
            <a:fld id="{F6D09700-5EF1-4135-BB15-FE1344145999}"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549278"/>
            <a:ext cx="18288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549278"/>
            <a:ext cx="6248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10"/>
          <p:cNvSpPr>
            <a:spLocks noGrp="1"/>
          </p:cNvSpPr>
          <p:nvPr>
            <p:ph type="dt" sz="half" idx="10"/>
          </p:nvPr>
        </p:nvSpPr>
        <p:spPr/>
        <p:txBody>
          <a:bodyPr/>
          <a:lstStyle>
            <a:lvl1pPr>
              <a:defRPr/>
            </a:lvl1pPr>
          </a:lstStyle>
          <a:p>
            <a:pPr>
              <a:defRPr/>
            </a:pPr>
            <a:endParaRPr lang="en-US" altLang="zh-CN"/>
          </a:p>
        </p:txBody>
      </p:sp>
      <p:sp>
        <p:nvSpPr>
          <p:cNvPr id="5" name="页脚占位符 27"/>
          <p:cNvSpPr>
            <a:spLocks noGrp="1"/>
          </p:cNvSpPr>
          <p:nvPr>
            <p:ph type="ftr" sz="quarter" idx="11"/>
          </p:nvPr>
        </p:nvSpPr>
        <p:spPr/>
        <p:txBody>
          <a:bodyPr/>
          <a:lstStyle>
            <a:lvl1pPr>
              <a:defRPr/>
            </a:lvl1pPr>
          </a:lstStyle>
          <a:p>
            <a:pPr>
              <a:defRPr/>
            </a:pPr>
            <a:endParaRPr lang="en-US" altLang="zh-CN"/>
          </a:p>
        </p:txBody>
      </p:sp>
      <p:sp>
        <p:nvSpPr>
          <p:cNvPr id="6" name="灯片编号占位符 4"/>
          <p:cNvSpPr>
            <a:spLocks noGrp="1"/>
          </p:cNvSpPr>
          <p:nvPr>
            <p:ph type="sldNum" sz="quarter" idx="12"/>
          </p:nvPr>
        </p:nvSpPr>
        <p:spPr/>
        <p:txBody>
          <a:bodyPr/>
          <a:lstStyle>
            <a:lvl1pPr>
              <a:defRPr/>
            </a:lvl1pPr>
          </a:lstStyle>
          <a:p>
            <a:pPr>
              <a:defRPr/>
            </a:pPr>
            <a:fld id="{BC5B9029-5110-458E-97B6-C66DC5BF1CDB}"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2" name="标题 21"/>
          <p:cNvSpPr>
            <a:spLocks noGrp="1"/>
          </p:cNvSpPr>
          <p:nvPr>
            <p:ph type="title"/>
          </p:nvPr>
        </p:nvSpPr>
        <p:spPr/>
        <p:txBody>
          <a:bodyPr/>
          <a:lstStyle/>
          <a:p>
            <a:r>
              <a:rPr lang="zh-CN" altLang="en-US" smtClean="0"/>
              <a:t>单击此处编辑母版标题样式</a:t>
            </a:r>
            <a:endParaRPr lang="en-US"/>
          </a:p>
        </p:txBody>
      </p:sp>
      <p:sp>
        <p:nvSpPr>
          <p:cNvPr id="27" name="内容占位符 26"/>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24"/>
          <p:cNvSpPr>
            <a:spLocks noGrp="1"/>
          </p:cNvSpPr>
          <p:nvPr>
            <p:ph type="dt" sz="half" idx="10"/>
          </p:nvPr>
        </p:nvSpPr>
        <p:spPr/>
        <p:txBody>
          <a:bodyPr/>
          <a:lstStyle>
            <a:lvl1pPr>
              <a:defRPr/>
            </a:lvl1pPr>
          </a:lstStyle>
          <a:p>
            <a:pPr>
              <a:defRPr/>
            </a:pPr>
            <a:endParaRPr lang="en-US" altLang="zh-CN"/>
          </a:p>
        </p:txBody>
      </p:sp>
      <p:sp>
        <p:nvSpPr>
          <p:cNvPr id="5" name="页脚占位符 18"/>
          <p:cNvSpPr>
            <a:spLocks noGrp="1"/>
          </p:cNvSpPr>
          <p:nvPr>
            <p:ph type="ftr" sz="quarter" idx="11"/>
          </p:nvPr>
        </p:nvSpPr>
        <p:spPr>
          <a:xfrm>
            <a:off x="3581400" y="76200"/>
            <a:ext cx="2895600" cy="288925"/>
          </a:xfrm>
        </p:spPr>
        <p:txBody>
          <a:bodyPr/>
          <a:lstStyle>
            <a:lvl1pPr>
              <a:defRPr/>
            </a:lvl1pPr>
          </a:lstStyle>
          <a:p>
            <a:pPr>
              <a:defRPr/>
            </a:pPr>
            <a:endParaRPr lang="en-US" altLang="zh-CN"/>
          </a:p>
        </p:txBody>
      </p:sp>
      <p:sp>
        <p:nvSpPr>
          <p:cNvPr id="6" name="灯片编号占位符 15"/>
          <p:cNvSpPr>
            <a:spLocks noGrp="1"/>
          </p:cNvSpPr>
          <p:nvPr>
            <p:ph type="sldNum" sz="quarter" idx="12"/>
          </p:nvPr>
        </p:nvSpPr>
        <p:spPr>
          <a:xfrm>
            <a:off x="8229600" y="6473825"/>
            <a:ext cx="758825" cy="247650"/>
          </a:xfrm>
        </p:spPr>
        <p:txBody>
          <a:bodyPr/>
          <a:lstStyle>
            <a:lvl1pPr>
              <a:defRPr/>
            </a:lvl1pPr>
          </a:lstStyle>
          <a:p>
            <a:pPr>
              <a:defRPr/>
            </a:pPr>
            <a:fld id="{F5306C58-1250-4E3A-8CEB-A6F4EF2DDAD1}"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6" name="文本占位符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p>
        </p:txBody>
      </p:sp>
      <p:sp>
        <p:nvSpPr>
          <p:cNvPr id="8" name="标题 7"/>
          <p:cNvSpPr>
            <a:spLocks noGrp="1"/>
          </p:cNvSpPr>
          <p:nvPr>
            <p:ph type="title"/>
          </p:nvPr>
        </p:nvSpPr>
        <p:spPr>
          <a:xfrm>
            <a:off x="180475" y="2947087"/>
            <a:ext cx="8686800" cy="1184825"/>
          </a:xfrm>
        </p:spPr>
        <p:txBody>
          <a:bodyPr rtlCol="0" anchor="t"/>
          <a:lstStyle>
            <a:lvl1pPr algn="r">
              <a:defRPr/>
            </a:lvl1pPr>
          </a:lstStyle>
          <a:p>
            <a:r>
              <a:rPr lang="zh-CN" altLang="en-US" smtClean="0"/>
              <a:t>单击此处编辑母版标题样式</a:t>
            </a:r>
            <a:endParaRPr lang="en-US"/>
          </a:p>
        </p:txBody>
      </p:sp>
      <p:sp>
        <p:nvSpPr>
          <p:cNvPr id="5" name="日期占位符 18"/>
          <p:cNvSpPr>
            <a:spLocks noGrp="1"/>
          </p:cNvSpPr>
          <p:nvPr>
            <p:ph type="dt" sz="half" idx="10"/>
          </p:nvPr>
        </p:nvSpPr>
        <p:spPr/>
        <p:txBody>
          <a:bodyPr/>
          <a:lstStyle>
            <a:lvl1pPr>
              <a:defRPr/>
            </a:lvl1pPr>
          </a:lstStyle>
          <a:p>
            <a:pPr>
              <a:defRPr/>
            </a:pPr>
            <a:endParaRPr lang="en-US" altLang="zh-CN"/>
          </a:p>
        </p:txBody>
      </p:sp>
      <p:sp>
        <p:nvSpPr>
          <p:cNvPr id="7" name="页脚占位符 10"/>
          <p:cNvSpPr>
            <a:spLocks noGrp="1"/>
          </p:cNvSpPr>
          <p:nvPr>
            <p:ph type="ftr" sz="quarter" idx="11"/>
          </p:nvPr>
        </p:nvSpPr>
        <p:spPr/>
        <p:txBody>
          <a:bodyPr/>
          <a:lstStyle>
            <a:lvl1pPr>
              <a:defRPr/>
            </a:lvl1pPr>
          </a:lstStyle>
          <a:p>
            <a:pPr>
              <a:defRPr/>
            </a:pPr>
            <a:endParaRPr lang="en-US" altLang="zh-CN"/>
          </a:p>
        </p:txBody>
      </p:sp>
      <p:sp>
        <p:nvSpPr>
          <p:cNvPr id="9" name="灯片编号占位符 15"/>
          <p:cNvSpPr>
            <a:spLocks noGrp="1"/>
          </p:cNvSpPr>
          <p:nvPr>
            <p:ph type="sldNum" sz="quarter" idx="12"/>
          </p:nvPr>
        </p:nvSpPr>
        <p:spPr/>
        <p:txBody>
          <a:bodyPr/>
          <a:lstStyle>
            <a:lvl1pPr>
              <a:defRPr/>
            </a:lvl1pPr>
          </a:lstStyle>
          <a:p>
            <a:pPr>
              <a:defRPr/>
            </a:pPr>
            <a:fld id="{567BE2D5-15DC-4A46-9DCD-123FBCA42123}" type="slidenum">
              <a:rPr lang="en-US" altLang="zh-CN"/>
              <a:t>‹#›</a:t>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0" name="标题 19"/>
          <p:cNvSpPr>
            <a:spLocks noGrp="1"/>
          </p:cNvSpPr>
          <p:nvPr>
            <p:ph type="title"/>
          </p:nvPr>
        </p:nvSpPr>
        <p:spPr>
          <a:xfrm>
            <a:off x="301752" y="457200"/>
            <a:ext cx="8686800" cy="841248"/>
          </a:xfrm>
        </p:spPr>
        <p:txBody>
          <a:bodyPr/>
          <a:lstStyle/>
          <a:p>
            <a:r>
              <a:rPr lang="zh-CN" altLang="en-US" smtClean="0"/>
              <a:t>单击此处编辑母版标题样式</a:t>
            </a:r>
            <a:endParaRPr lang="en-US"/>
          </a:p>
        </p:txBody>
      </p:sp>
      <p:sp>
        <p:nvSpPr>
          <p:cNvPr id="14" name="内容占位符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3" name="内容占位符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10"/>
          <p:cNvSpPr>
            <a:spLocks noGrp="1"/>
          </p:cNvSpPr>
          <p:nvPr>
            <p:ph type="dt" sz="half" idx="10"/>
          </p:nvPr>
        </p:nvSpPr>
        <p:spPr/>
        <p:txBody>
          <a:bodyPr/>
          <a:lstStyle>
            <a:lvl1pPr>
              <a:defRPr/>
            </a:lvl1pPr>
          </a:lstStyle>
          <a:p>
            <a:pPr>
              <a:defRPr/>
            </a:pPr>
            <a:endParaRPr lang="en-US" altLang="zh-CN"/>
          </a:p>
        </p:txBody>
      </p:sp>
      <p:sp>
        <p:nvSpPr>
          <p:cNvPr id="6" name="页脚占位符 27"/>
          <p:cNvSpPr>
            <a:spLocks noGrp="1"/>
          </p:cNvSpPr>
          <p:nvPr>
            <p:ph type="ftr" sz="quarter" idx="11"/>
          </p:nvPr>
        </p:nvSpPr>
        <p:spPr/>
        <p:txBody>
          <a:bodyPr/>
          <a:lstStyle>
            <a:lvl1pPr>
              <a:defRPr/>
            </a:lvl1pPr>
          </a:lstStyle>
          <a:p>
            <a:pPr>
              <a:defRPr/>
            </a:pPr>
            <a:endParaRPr lang="en-US" altLang="zh-CN"/>
          </a:p>
        </p:txBody>
      </p:sp>
      <p:sp>
        <p:nvSpPr>
          <p:cNvPr id="7" name="灯片编号占位符 4"/>
          <p:cNvSpPr>
            <a:spLocks noGrp="1"/>
          </p:cNvSpPr>
          <p:nvPr>
            <p:ph type="sldNum" sz="quarter" idx="12"/>
          </p:nvPr>
        </p:nvSpPr>
        <p:spPr/>
        <p:txBody>
          <a:bodyPr/>
          <a:lstStyle>
            <a:lvl1pPr>
              <a:defRPr/>
            </a:lvl1pPr>
          </a:lstStyle>
          <a:p>
            <a:pPr>
              <a:defRPr/>
            </a:pPr>
            <a:fld id="{306A8379-5DB7-4A1A-B0FD-D89CACE386D8}"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60198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panose="020B0604020202020204" pitchFamily="34" charset="0"/>
            </a:endParaRPr>
          </a:p>
        </p:txBody>
      </p:sp>
      <p:sp>
        <p:nvSpPr>
          <p:cNvPr id="29" name="标题 28"/>
          <p:cNvSpPr>
            <a:spLocks noGrp="1"/>
          </p:cNvSpPr>
          <p:nvPr>
            <p:ph type="title"/>
          </p:nvPr>
        </p:nvSpPr>
        <p:spPr>
          <a:xfrm>
            <a:off x="304800" y="5410200"/>
            <a:ext cx="8610600" cy="882650"/>
          </a:xfrm>
        </p:spPr>
        <p:txBody>
          <a:bodyPr/>
          <a:lstStyle>
            <a:lvl1pPr>
              <a:defRPr/>
            </a:lvl1pPr>
          </a:lstStyle>
          <a:p>
            <a:r>
              <a:rPr lang="zh-CN" altLang="en-US" smtClean="0"/>
              <a:t>单击此处编辑母版标题样式</a:t>
            </a:r>
            <a:endParaRPr lang="en-US"/>
          </a:p>
        </p:txBody>
      </p:sp>
      <p:sp>
        <p:nvSpPr>
          <p:cNvPr id="13" name="文本占位符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25" name="文本占位符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4" name="内容占位符 3"/>
          <p:cNvSpPr>
            <a:spLocks noGrp="1"/>
          </p:cNvSpPr>
          <p:nvPr>
            <p:ph sz="quarter" idx="2"/>
          </p:nvPr>
        </p:nvSpPr>
        <p:spPr>
          <a:xfrm>
            <a:off x="281445" y="1316039"/>
            <a:ext cx="4290556" cy="3941763"/>
          </a:xfrm>
        </p:spPr>
        <p:txBody>
          <a:bodyPr/>
          <a:lstStyle>
            <a:lvl1pPr>
              <a:defRPr sz="24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28" name="内容占位符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8" name="日期占位符 9"/>
          <p:cNvSpPr>
            <a:spLocks noGrp="1"/>
          </p:cNvSpPr>
          <p:nvPr>
            <p:ph type="dt" sz="half" idx="10"/>
          </p:nvPr>
        </p:nvSpPr>
        <p:spPr/>
        <p:txBody>
          <a:bodyPr/>
          <a:lstStyle>
            <a:lvl1pPr>
              <a:defRPr/>
            </a:lvl1pPr>
          </a:lstStyle>
          <a:p>
            <a:pPr>
              <a:defRPr/>
            </a:pPr>
            <a:endParaRPr lang="en-US" altLang="zh-CN"/>
          </a:p>
        </p:txBody>
      </p:sp>
      <p:sp>
        <p:nvSpPr>
          <p:cNvPr id="9" name="页脚占位符 5"/>
          <p:cNvSpPr>
            <a:spLocks noGrp="1"/>
          </p:cNvSpPr>
          <p:nvPr>
            <p:ph type="ftr" sz="quarter" idx="11"/>
          </p:nvPr>
        </p:nvSpPr>
        <p:spPr/>
        <p:txBody>
          <a:bodyPr/>
          <a:lstStyle>
            <a:lvl1pPr>
              <a:defRPr/>
            </a:lvl1pPr>
          </a:lstStyle>
          <a:p>
            <a:pPr>
              <a:defRPr/>
            </a:pPr>
            <a:endParaRPr lang="en-US" altLang="zh-CN"/>
          </a:p>
        </p:txBody>
      </p:sp>
      <p:sp>
        <p:nvSpPr>
          <p:cNvPr id="10" name="灯片编号占位符 6"/>
          <p:cNvSpPr>
            <a:spLocks noGrp="1"/>
          </p:cNvSpPr>
          <p:nvPr>
            <p:ph type="sldNum" sz="quarter" idx="12"/>
          </p:nvPr>
        </p:nvSpPr>
        <p:spPr>
          <a:xfrm>
            <a:off x="8229600" y="6477000"/>
            <a:ext cx="762000" cy="247650"/>
          </a:xfrm>
        </p:spPr>
        <p:txBody>
          <a:bodyPr/>
          <a:lstStyle>
            <a:lvl1pPr>
              <a:defRPr/>
            </a:lvl1pPr>
          </a:lstStyle>
          <a:p>
            <a:pPr>
              <a:defRPr/>
            </a:pPr>
            <a:fld id="{D9D51720-CB5C-4F95-8242-7680F2285489}" type="slidenum">
              <a:rPr lang="en-US" altLang="zh-CN"/>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0" name="标题 29"/>
          <p:cNvSpPr>
            <a:spLocks noGrp="1"/>
          </p:cNvSpPr>
          <p:nvPr>
            <p:ph type="title"/>
          </p:nvPr>
        </p:nvSpPr>
        <p:spPr>
          <a:xfrm>
            <a:off x="301752" y="457200"/>
            <a:ext cx="8686800" cy="841248"/>
          </a:xfrm>
        </p:spPr>
        <p:txBody>
          <a:bodyPr/>
          <a:lstStyle/>
          <a:p>
            <a:r>
              <a:rPr lang="zh-CN" altLang="en-US" smtClean="0"/>
              <a:t>单击此处编辑母版标题样式</a:t>
            </a:r>
            <a:endParaRPr lang="en-US"/>
          </a:p>
        </p:txBody>
      </p:sp>
      <p:sp>
        <p:nvSpPr>
          <p:cNvPr id="3" name="日期占位符 10"/>
          <p:cNvSpPr>
            <a:spLocks noGrp="1"/>
          </p:cNvSpPr>
          <p:nvPr>
            <p:ph type="dt" sz="half" idx="10"/>
          </p:nvPr>
        </p:nvSpPr>
        <p:spPr/>
        <p:txBody>
          <a:bodyPr/>
          <a:lstStyle>
            <a:lvl1pPr>
              <a:defRPr/>
            </a:lvl1pPr>
          </a:lstStyle>
          <a:p>
            <a:pPr>
              <a:defRPr/>
            </a:pPr>
            <a:endParaRPr lang="en-US" altLang="zh-CN"/>
          </a:p>
        </p:txBody>
      </p:sp>
      <p:sp>
        <p:nvSpPr>
          <p:cNvPr id="4" name="页脚占位符 27"/>
          <p:cNvSpPr>
            <a:spLocks noGrp="1"/>
          </p:cNvSpPr>
          <p:nvPr>
            <p:ph type="ftr" sz="quarter" idx="11"/>
          </p:nvPr>
        </p:nvSpPr>
        <p:spPr/>
        <p:txBody>
          <a:bodyPr/>
          <a:lstStyle>
            <a:lvl1pPr>
              <a:defRPr/>
            </a:lvl1pPr>
          </a:lstStyle>
          <a:p>
            <a:pPr>
              <a:defRPr/>
            </a:pPr>
            <a:endParaRPr lang="en-US" altLang="zh-CN"/>
          </a:p>
        </p:txBody>
      </p:sp>
      <p:sp>
        <p:nvSpPr>
          <p:cNvPr id="5" name="灯片编号占位符 4"/>
          <p:cNvSpPr>
            <a:spLocks noGrp="1"/>
          </p:cNvSpPr>
          <p:nvPr>
            <p:ph type="sldNum" sz="quarter" idx="12"/>
          </p:nvPr>
        </p:nvSpPr>
        <p:spPr/>
        <p:txBody>
          <a:bodyPr/>
          <a:lstStyle>
            <a:lvl1pPr>
              <a:defRPr/>
            </a:lvl1pPr>
          </a:lstStyle>
          <a:p>
            <a:pPr>
              <a:defRPr/>
            </a:pPr>
            <a:fld id="{279F5973-16A3-452C-A2DE-6420C4EECD29}"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
          <p:cNvSpPr>
            <a:spLocks noGrp="1"/>
          </p:cNvSpPr>
          <p:nvPr>
            <p:ph type="dt" sz="half" idx="10"/>
          </p:nvPr>
        </p:nvSpPr>
        <p:spPr/>
        <p:txBody>
          <a:bodyPr/>
          <a:lstStyle>
            <a:lvl1pPr>
              <a:defRPr/>
            </a:lvl1pPr>
          </a:lstStyle>
          <a:p>
            <a:pPr>
              <a:defRPr/>
            </a:pPr>
            <a:endParaRPr lang="en-US" altLang="zh-CN"/>
          </a:p>
        </p:txBody>
      </p:sp>
      <p:sp>
        <p:nvSpPr>
          <p:cNvPr id="3" name="页脚占位符 27"/>
          <p:cNvSpPr>
            <a:spLocks noGrp="1"/>
          </p:cNvSpPr>
          <p:nvPr>
            <p:ph type="ftr" sz="quarter" idx="11"/>
          </p:nvPr>
        </p:nvSpPr>
        <p:spPr/>
        <p:txBody>
          <a:bodyPr/>
          <a:lstStyle>
            <a:lvl1pPr>
              <a:defRPr/>
            </a:lvl1pPr>
          </a:lstStyle>
          <a:p>
            <a:pPr>
              <a:defRPr/>
            </a:pPr>
            <a:endParaRPr lang="en-US" altLang="zh-CN"/>
          </a:p>
        </p:txBody>
      </p:sp>
      <p:sp>
        <p:nvSpPr>
          <p:cNvPr id="4" name="灯片编号占位符 4"/>
          <p:cNvSpPr>
            <a:spLocks noGrp="1"/>
          </p:cNvSpPr>
          <p:nvPr>
            <p:ph type="sldNum" sz="quarter" idx="12"/>
          </p:nvPr>
        </p:nvSpPr>
        <p:spPr/>
        <p:txBody>
          <a:bodyPr/>
          <a:lstStyle>
            <a:lvl1pPr>
              <a:defRPr/>
            </a:lvl1pPr>
          </a:lstStyle>
          <a:p>
            <a:pPr>
              <a:defRPr/>
            </a:pPr>
            <a:fld id="{42B6B008-F072-47C1-A8C0-5BE786BB14F4}" type="slidenum">
              <a:rPr lang="en-US" altLang="zh-CN"/>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直接连接符 4"/>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panose="020B0604020202020204" pitchFamily="34" charset="0"/>
            </a:endParaRPr>
          </a:p>
        </p:txBody>
      </p:sp>
      <p:sp>
        <p:nvSpPr>
          <p:cNvPr id="12" name="标题 11"/>
          <p:cNvSpPr>
            <a:spLocks noGrp="1"/>
          </p:cNvSpPr>
          <p:nvPr>
            <p:ph type="title"/>
          </p:nvPr>
        </p:nvSpPr>
        <p:spPr>
          <a:xfrm>
            <a:off x="457200" y="5486400"/>
            <a:ext cx="8458200" cy="520700"/>
          </a:xfrm>
        </p:spPr>
        <p:txBody>
          <a:bodyPr/>
          <a:lstStyle>
            <a:lvl1pPr algn="l">
              <a:buNone/>
              <a:defRPr sz="2000" b="1"/>
            </a:lvl1pPr>
          </a:lstStyle>
          <a:p>
            <a:r>
              <a:rPr lang="zh-CN" altLang="en-US" smtClean="0"/>
              <a:t>单击此处编辑母版标题样式</a:t>
            </a:r>
            <a:endParaRPr lang="en-US"/>
          </a:p>
        </p:txBody>
      </p:sp>
      <p:sp>
        <p:nvSpPr>
          <p:cNvPr id="26" name="文本占位符 25"/>
          <p:cNvSpPr>
            <a:spLocks noGrp="1"/>
          </p:cNvSpPr>
          <p:nvPr>
            <p:ph type="body" idx="2"/>
          </p:nvPr>
        </p:nvSpPr>
        <p:spPr>
          <a:xfrm>
            <a:off x="457201"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zh-CN" altLang="en-US" smtClean="0"/>
              <a:t>单击此处编辑母版文本样式</a:t>
            </a:r>
          </a:p>
        </p:txBody>
      </p:sp>
      <p:sp>
        <p:nvSpPr>
          <p:cNvPr id="14" name="内容占位符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24"/>
          <p:cNvSpPr>
            <a:spLocks noGrp="1"/>
          </p:cNvSpPr>
          <p:nvPr>
            <p:ph type="dt" sz="half" idx="10"/>
          </p:nvPr>
        </p:nvSpPr>
        <p:spPr/>
        <p:txBody>
          <a:bodyPr/>
          <a:lstStyle>
            <a:lvl1pPr>
              <a:defRPr/>
            </a:lvl1pPr>
          </a:lstStyle>
          <a:p>
            <a:pPr>
              <a:defRPr/>
            </a:pPr>
            <a:endParaRPr lang="en-US" altLang="zh-CN"/>
          </a:p>
        </p:txBody>
      </p:sp>
      <p:sp>
        <p:nvSpPr>
          <p:cNvPr id="7" name="页脚占位符 28"/>
          <p:cNvSpPr>
            <a:spLocks noGrp="1"/>
          </p:cNvSpPr>
          <p:nvPr>
            <p:ph type="ftr" sz="quarter" idx="11"/>
          </p:nvPr>
        </p:nvSpPr>
        <p:spPr/>
        <p:txBody>
          <a:bodyPr/>
          <a:lstStyle>
            <a:lvl1pPr>
              <a:defRPr/>
            </a:lvl1pPr>
          </a:lstStyle>
          <a:p>
            <a:pPr>
              <a:defRPr/>
            </a:pPr>
            <a:endParaRPr lang="en-US" altLang="zh-CN"/>
          </a:p>
        </p:txBody>
      </p:sp>
      <p:sp>
        <p:nvSpPr>
          <p:cNvPr id="8" name="灯片编号占位符 6"/>
          <p:cNvSpPr>
            <a:spLocks noGrp="1"/>
          </p:cNvSpPr>
          <p:nvPr>
            <p:ph type="sldNum" sz="quarter" idx="12"/>
          </p:nvPr>
        </p:nvSpPr>
        <p:spPr/>
        <p:txBody>
          <a:bodyPr/>
          <a:lstStyle>
            <a:lvl1pPr>
              <a:defRPr/>
            </a:lvl1pPr>
          </a:lstStyle>
          <a:p>
            <a:pPr>
              <a:defRPr/>
            </a:pPr>
            <a:fld id="{F80DC9A4-EDB3-4001-8CB7-D786EEE45D61}" type="slidenum">
              <a:rPr lang="en-US" altLang="zh-CN"/>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3" name="图片占位符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zh-CN" altLang="en-US" noProof="0" smtClean="0"/>
              <a:t>单击图标添加图片</a:t>
            </a:r>
            <a:endParaRPr lang="en-US" noProof="0" dirty="0"/>
          </a:p>
        </p:txBody>
      </p:sp>
      <p:sp>
        <p:nvSpPr>
          <p:cNvPr id="17" name="标题 16"/>
          <p:cNvSpPr>
            <a:spLocks noGrp="1"/>
          </p:cNvSpPr>
          <p:nvPr>
            <p:ph type="title"/>
          </p:nvPr>
        </p:nvSpPr>
        <p:spPr>
          <a:xfrm>
            <a:off x="381000" y="4993760"/>
            <a:ext cx="5867400" cy="522288"/>
          </a:xfrm>
        </p:spPr>
        <p:txBody>
          <a:bodyPr/>
          <a:lstStyle>
            <a:lvl1pPr algn="l">
              <a:buNone/>
              <a:defRPr sz="2000" b="1"/>
            </a:lvl1pPr>
          </a:lstStyle>
          <a:p>
            <a:r>
              <a:rPr lang="zh-CN" altLang="en-US" smtClean="0"/>
              <a:t>单击此处编辑母版标题样式</a:t>
            </a:r>
            <a:endParaRPr lang="en-US"/>
          </a:p>
        </p:txBody>
      </p:sp>
      <p:sp>
        <p:nvSpPr>
          <p:cNvPr id="26" name="文本占位符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zh-CN" altLang="en-US" smtClean="0"/>
              <a:t>单击此处编辑母版文本样式</a:t>
            </a:r>
          </a:p>
        </p:txBody>
      </p:sp>
      <p:sp>
        <p:nvSpPr>
          <p:cNvPr id="5" name="日期占位符 10"/>
          <p:cNvSpPr>
            <a:spLocks noGrp="1"/>
          </p:cNvSpPr>
          <p:nvPr>
            <p:ph type="dt" sz="half" idx="10"/>
          </p:nvPr>
        </p:nvSpPr>
        <p:spPr/>
        <p:txBody>
          <a:bodyPr/>
          <a:lstStyle>
            <a:lvl1pPr>
              <a:defRPr/>
            </a:lvl1pPr>
          </a:lstStyle>
          <a:p>
            <a:pPr>
              <a:defRPr/>
            </a:pPr>
            <a:endParaRPr lang="en-US" altLang="zh-CN"/>
          </a:p>
        </p:txBody>
      </p:sp>
      <p:sp>
        <p:nvSpPr>
          <p:cNvPr id="6" name="页脚占位符 27"/>
          <p:cNvSpPr>
            <a:spLocks noGrp="1"/>
          </p:cNvSpPr>
          <p:nvPr>
            <p:ph type="ftr" sz="quarter" idx="11"/>
          </p:nvPr>
        </p:nvSpPr>
        <p:spPr/>
        <p:txBody>
          <a:bodyPr/>
          <a:lstStyle>
            <a:lvl1pPr>
              <a:defRPr/>
            </a:lvl1pPr>
          </a:lstStyle>
          <a:p>
            <a:pPr>
              <a:defRPr/>
            </a:pPr>
            <a:endParaRPr lang="en-US" altLang="zh-CN"/>
          </a:p>
        </p:txBody>
      </p:sp>
      <p:sp>
        <p:nvSpPr>
          <p:cNvPr id="7" name="灯片编号占位符 4"/>
          <p:cNvSpPr>
            <a:spLocks noGrp="1"/>
          </p:cNvSpPr>
          <p:nvPr>
            <p:ph type="sldNum" sz="quarter" idx="12"/>
          </p:nvPr>
        </p:nvSpPr>
        <p:spPr/>
        <p:txBody>
          <a:bodyPr/>
          <a:lstStyle>
            <a:lvl1pPr>
              <a:defRPr/>
            </a:lvl1pPr>
          </a:lstStyle>
          <a:p>
            <a:pPr>
              <a:defRPr/>
            </a:pPr>
            <a:fld id="{A08B9184-8082-4B6B-AD4A-B7B3FFDFF3F1}"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a:stretch>
        </a:blipFill>
        <a:effectLst/>
      </p:bgPr>
    </p:bg>
    <p:spTree>
      <p:nvGrpSpPr>
        <p:cNvPr id="1" name=""/>
        <p:cNvGrpSpPr/>
        <p:nvPr/>
      </p:nvGrpSpPr>
      <p:grpSpPr>
        <a:xfrm>
          <a:off x="0" y="0"/>
          <a:ext cx="0" cy="0"/>
          <a:chOff x="0" y="0"/>
          <a:chExt cx="0" cy="0"/>
        </a:xfrm>
      </p:grpSpPr>
      <p:sp>
        <p:nvSpPr>
          <p:cNvPr id="1029" name="文本占位符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1" name="日期占位符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Arial" panose="020B0604020202020204" pitchFamily="34" charset="0"/>
              </a:defRPr>
            </a:lvl1pPr>
          </a:lstStyle>
          <a:p>
            <a:pPr>
              <a:defRPr/>
            </a:pPr>
            <a:endParaRPr lang="en-US" altLang="zh-CN"/>
          </a:p>
        </p:txBody>
      </p:sp>
      <p:sp>
        <p:nvSpPr>
          <p:cNvPr id="28" name="页脚占位符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Arial" panose="020B0604020202020204" pitchFamily="34" charset="0"/>
              </a:defRPr>
            </a:lvl1pPr>
          </a:lstStyle>
          <a:p>
            <a:pPr>
              <a:defRPr/>
            </a:pPr>
            <a:endParaRPr lang="en-US" altLang="zh-CN"/>
          </a:p>
        </p:txBody>
      </p:sp>
      <p:sp>
        <p:nvSpPr>
          <p:cNvPr id="5" name="灯片编号占位符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latin typeface="Arial" panose="020B0604020202020204" pitchFamily="34" charset="0"/>
              </a:defRPr>
            </a:lvl1pPr>
          </a:lstStyle>
          <a:p>
            <a:pPr>
              <a:defRPr/>
            </a:pPr>
            <a:fld id="{14F086A9-2854-4A80-AA56-FFE44180E478}" type="slidenum">
              <a:rPr lang="en-US" altLang="zh-CN"/>
              <a:t>‹#›</a:t>
            </a:fld>
            <a:endParaRPr lang="en-US" altLang="zh-CN"/>
          </a:p>
        </p:txBody>
      </p:sp>
      <p:sp>
        <p:nvSpPr>
          <p:cNvPr id="10" name="标题占位符 9"/>
          <p:cNvSpPr>
            <a:spLocks noGrp="1"/>
          </p:cNvSpPr>
          <p:nvPr>
            <p:ph type="title"/>
          </p:nvPr>
        </p:nvSpPr>
        <p:spPr>
          <a:xfrm>
            <a:off x="304800" y="457200"/>
            <a:ext cx="8686800" cy="838200"/>
          </a:xfrm>
          <a:prstGeom prst="rect">
            <a:avLst/>
          </a:prstGeom>
        </p:spPr>
        <p:txBody>
          <a:bodyPr vert="horz" anchor="ctr">
            <a:normAutofit/>
          </a:bodyPr>
          <a:lstStyle/>
          <a:p>
            <a:r>
              <a:rPr lang="zh-CN" altLang="en-US" smtClean="0"/>
              <a:t>单击此处编辑母版标题样式</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2pPr>
      <a:lvl3pPr algn="l" rtl="0" eaLnBrk="0" fontAlgn="base" hangingPunct="0">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3pPr>
      <a:lvl4pPr algn="l" rtl="0" eaLnBrk="0" fontAlgn="base" hangingPunct="0">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4pPr>
      <a:lvl5pPr algn="l" rtl="0" eaLnBrk="0" fontAlgn="base" hangingPunct="0">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5pPr>
      <a:lvl6pPr marL="4572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6pPr>
      <a:lvl7pPr marL="9144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7pPr>
      <a:lvl8pPr marL="13716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8pPr>
      <a:lvl9pPr marL="18288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2"/>
          <p:cNvSpPr txBox="1">
            <a:spLocks noChangeArrowheads="1"/>
          </p:cNvSpPr>
          <p:nvPr/>
        </p:nvSpPr>
        <p:spPr bwMode="auto">
          <a:xfrm>
            <a:off x="0" y="1022712"/>
            <a:ext cx="91440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530" eaLnBrk="0" hangingPunct="0">
              <a:defRPr>
                <a:solidFill>
                  <a:schemeClr val="tx1"/>
                </a:solidFill>
                <a:latin typeface="Arial" panose="020B0604020202020204" pitchFamily="34" charset="0"/>
                <a:ea typeface="宋体" panose="02010600030101010101" pitchFamily="2" charset="-122"/>
              </a:defRPr>
            </a:lvl1pPr>
            <a:lvl2pPr marL="742950" indent="-285750" defTabSz="684530" eaLnBrk="0" hangingPunct="0">
              <a:defRPr>
                <a:solidFill>
                  <a:schemeClr val="tx1"/>
                </a:solidFill>
                <a:latin typeface="Arial" panose="020B0604020202020204" pitchFamily="34" charset="0"/>
                <a:ea typeface="宋体" panose="02010600030101010101" pitchFamily="2" charset="-122"/>
              </a:defRPr>
            </a:lvl2pPr>
            <a:lvl3pPr marL="1143000" indent="-228600" defTabSz="684530" eaLnBrk="0" hangingPunct="0">
              <a:defRPr>
                <a:solidFill>
                  <a:schemeClr val="tx1"/>
                </a:solidFill>
                <a:latin typeface="Arial" panose="020B0604020202020204" pitchFamily="34" charset="0"/>
                <a:ea typeface="宋体" panose="02010600030101010101" pitchFamily="2" charset="-122"/>
              </a:defRPr>
            </a:lvl3pPr>
            <a:lvl4pPr marL="1600200" indent="-228600" defTabSz="684530" eaLnBrk="0" hangingPunct="0">
              <a:defRPr>
                <a:solidFill>
                  <a:schemeClr val="tx1"/>
                </a:solidFill>
                <a:latin typeface="Arial" panose="020B0604020202020204" pitchFamily="34" charset="0"/>
                <a:ea typeface="宋体" panose="02010600030101010101" pitchFamily="2" charset="-122"/>
              </a:defRPr>
            </a:lvl4pPr>
            <a:lvl5pPr marL="2057400" indent="-228600" defTabSz="684530" eaLnBrk="0" hangingPunct="0">
              <a:defRPr>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lnSpc>
                <a:spcPct val="90000"/>
              </a:lnSpc>
            </a:pPr>
            <a:r>
              <a:rPr lang="zh-CN" altLang="en-US" sz="3200" dirty="0">
                <a:solidFill>
                  <a:srgbClr val="000000"/>
                </a:solidFill>
                <a:ea typeface="黑体" panose="02010609060101010101" pitchFamily="49" charset="-122"/>
              </a:rPr>
              <a:t>人教版八年级上册</a:t>
            </a:r>
          </a:p>
        </p:txBody>
      </p:sp>
      <p:sp>
        <p:nvSpPr>
          <p:cNvPr id="7171" name="标题 2"/>
          <p:cNvSpPr txBox="1">
            <a:spLocks noChangeArrowheads="1"/>
          </p:cNvSpPr>
          <p:nvPr/>
        </p:nvSpPr>
        <p:spPr bwMode="auto">
          <a:xfrm>
            <a:off x="4248150" y="2147751"/>
            <a:ext cx="4895850" cy="1449977"/>
          </a:xfrm>
          <a:prstGeom prst="rect">
            <a:avLst/>
          </a:prstGeom>
          <a:noFill/>
          <a:ln>
            <a:noFill/>
          </a:ln>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lnSpc>
                <a:spcPct val="90000"/>
              </a:lnSpc>
            </a:pPr>
            <a:r>
              <a:rPr lang="en-US" altLang="zh-CN" sz="3700" b="1" dirty="0">
                <a:solidFill>
                  <a:srgbClr val="FF0000"/>
                </a:solidFill>
                <a:latin typeface="Times New Roman" panose="02020603050405020304" pitchFamily="18" charset="0"/>
                <a:ea typeface="黑体" panose="02010609060101010101" pitchFamily="49" charset="-122"/>
              </a:rPr>
              <a:t>Unit10</a:t>
            </a:r>
          </a:p>
          <a:p>
            <a:pPr algn="ctr" fontAlgn="ctr">
              <a:lnSpc>
                <a:spcPct val="90000"/>
              </a:lnSpc>
            </a:pPr>
            <a:r>
              <a:rPr lang="en-US" altLang="zh-CN" sz="3700" b="1" dirty="0" smtClean="0">
                <a:solidFill>
                  <a:srgbClr val="FF0000"/>
                </a:solidFill>
                <a:latin typeface="Times New Roman" panose="02020603050405020304" pitchFamily="18" charset="0"/>
                <a:ea typeface="黑体" panose="02010609060101010101" pitchFamily="49" charset="-122"/>
              </a:rPr>
              <a:t>If </a:t>
            </a:r>
            <a:r>
              <a:rPr lang="en-US" altLang="zh-CN" sz="3700" b="1" dirty="0">
                <a:solidFill>
                  <a:srgbClr val="FF0000"/>
                </a:solidFill>
                <a:latin typeface="Times New Roman" panose="02020603050405020304" pitchFamily="18" charset="0"/>
                <a:ea typeface="黑体" panose="02010609060101010101" pitchFamily="49" charset="-122"/>
              </a:rPr>
              <a:t>you go to the party, you’ll have a goodtime</a:t>
            </a:r>
            <a:r>
              <a:rPr lang="en-US" altLang="zh-CN" sz="3700" b="1" dirty="0" smtClean="0">
                <a:solidFill>
                  <a:srgbClr val="FF0000"/>
                </a:solidFill>
                <a:latin typeface="Times New Roman" panose="02020603050405020304" pitchFamily="18" charset="0"/>
                <a:ea typeface="黑体" panose="02010609060101010101" pitchFamily="49" charset="-122"/>
              </a:rPr>
              <a:t>!</a:t>
            </a:r>
            <a:endParaRPr lang="en-US" altLang="zh-CN" sz="3700" b="1" dirty="0">
              <a:solidFill>
                <a:srgbClr val="FF0000"/>
              </a:solidFill>
              <a:latin typeface="Times New Roman" panose="02020603050405020304" pitchFamily="18" charset="0"/>
              <a:ea typeface="黑体" panose="02010609060101010101" pitchFamily="49" charset="-122"/>
            </a:endParaRPr>
          </a:p>
        </p:txBody>
      </p:sp>
      <p:sp>
        <p:nvSpPr>
          <p:cNvPr id="7172" name="标题 2"/>
          <p:cNvSpPr txBox="1">
            <a:spLocks noChangeArrowheads="1"/>
          </p:cNvSpPr>
          <p:nvPr/>
        </p:nvSpPr>
        <p:spPr bwMode="auto">
          <a:xfrm>
            <a:off x="4248150" y="4223656"/>
            <a:ext cx="4895850" cy="838200"/>
          </a:xfrm>
          <a:prstGeom prst="rect">
            <a:avLst/>
          </a:prstGeom>
          <a:noFill/>
          <a:ln>
            <a:noFill/>
          </a:ln>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pPr>
            <a:r>
              <a:rPr lang="en-US" altLang="zh-CN" sz="2800" b="1" dirty="0">
                <a:solidFill>
                  <a:srgbClr val="FF0000"/>
                </a:solidFill>
                <a:latin typeface="Times New Roman" panose="02020603050405020304" pitchFamily="18" charset="0"/>
                <a:ea typeface="黑体" panose="02010609060101010101" pitchFamily="49" charset="-122"/>
              </a:rPr>
              <a:t>Section </a:t>
            </a:r>
            <a:r>
              <a:rPr lang="en-US" altLang="zh-CN" sz="2800" b="1" dirty="0" smtClean="0">
                <a:solidFill>
                  <a:srgbClr val="FF0000"/>
                </a:solidFill>
                <a:latin typeface="Times New Roman" panose="02020603050405020304" pitchFamily="18" charset="0"/>
                <a:ea typeface="黑体" panose="02010609060101010101" pitchFamily="49" charset="-122"/>
              </a:rPr>
              <a:t>B</a:t>
            </a:r>
            <a:r>
              <a:rPr lang="zh-CN" altLang="en-US" sz="2800" b="1" dirty="0" smtClean="0">
                <a:solidFill>
                  <a:srgbClr val="FF0000"/>
                </a:solidFill>
                <a:latin typeface="Times New Roman" panose="02020603050405020304" pitchFamily="18" charset="0"/>
                <a:ea typeface="黑体" panose="02010609060101010101" pitchFamily="49" charset="-122"/>
              </a:rPr>
              <a:t>（第</a:t>
            </a:r>
            <a:r>
              <a:rPr lang="en-US" altLang="zh-CN" sz="2800" b="1" dirty="0" smtClean="0">
                <a:solidFill>
                  <a:srgbClr val="FF0000"/>
                </a:solidFill>
                <a:latin typeface="Times New Roman" panose="02020603050405020304" pitchFamily="18" charset="0"/>
                <a:ea typeface="黑体" panose="02010609060101010101" pitchFamily="49" charset="-122"/>
              </a:rPr>
              <a:t>3</a:t>
            </a:r>
            <a:r>
              <a:rPr lang="zh-CN" altLang="en-US" sz="2800" b="1" dirty="0" smtClean="0">
                <a:solidFill>
                  <a:srgbClr val="FF0000"/>
                </a:solidFill>
                <a:latin typeface="Times New Roman" panose="02020603050405020304" pitchFamily="18" charset="0"/>
                <a:ea typeface="黑体" panose="02010609060101010101" pitchFamily="49" charset="-122"/>
              </a:rPr>
              <a:t>课时）</a:t>
            </a:r>
            <a:endParaRPr lang="zh-CN" altLang="en-US" sz="2800" b="1" dirty="0">
              <a:solidFill>
                <a:srgbClr val="FF0000"/>
              </a:solidFill>
              <a:latin typeface="Times New Roman" panose="02020603050405020304" pitchFamily="18" charset="0"/>
              <a:ea typeface="黑体" panose="02010609060101010101" pitchFamily="49" charset="-122"/>
            </a:endParaRPr>
          </a:p>
        </p:txBody>
      </p:sp>
      <p:pic>
        <p:nvPicPr>
          <p:cNvPr id="7173" name="Picture 24" descr="D:\11月 英语组\小学英语汇报材料2014.12.16\logo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38" y="1160463"/>
            <a:ext cx="7938"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24" descr="D:\11月 英语组\小学英语汇报材料2014.12.16\logo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1563" y="5870575"/>
            <a:ext cx="6350"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A_文本框 1"/>
          <p:cNvSpPr txBox="1">
            <a:spLocks noChangeArrowheads="1"/>
          </p:cNvSpPr>
          <p:nvPr>
            <p:custDataLst>
              <p:tags r:id="rId1"/>
            </p:custDataLst>
          </p:nvPr>
        </p:nvSpPr>
        <p:spPr bwMode="auto">
          <a:xfrm>
            <a:off x="7511328" y="7158319"/>
            <a:ext cx="1219200" cy="107722"/>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fontAlgn="ctr" hangingPunct="0">
              <a:defRPr/>
            </a:pPr>
            <a:r>
              <a:rPr lang="en-US" altLang="zh-CN" sz="100" dirty="0" smtClean="0">
                <a:solidFill>
                  <a:schemeClr val="bg1">
                    <a:lumMod val="95000"/>
                    <a:alpha val="0"/>
                  </a:schemeClr>
                </a:solidFill>
                <a:latin typeface="Times New Roman" panose="02020603050405020304"/>
                <a:ea typeface="黑体" panose="02010609060101010101" pitchFamily="49" charset="-122"/>
                <a:sym typeface="+mn-ea"/>
              </a:rPr>
              <a:t>0</a:t>
            </a:r>
            <a:endParaRPr lang="zh-CN" altLang="en-US" sz="100" dirty="0" smtClean="0">
              <a:solidFill>
                <a:schemeClr val="bg1">
                  <a:lumMod val="95000"/>
                  <a:alpha val="0"/>
                </a:schemeClr>
              </a:solidFill>
              <a:latin typeface="Times New Roman" panose="02020603050405020304"/>
              <a:ea typeface="黑体" panose="02010609060101010101" pitchFamily="49" charset="-122"/>
              <a:sym typeface="+mn-ea"/>
            </a:endParaRPr>
          </a:p>
        </p:txBody>
      </p:sp>
      <p:pic>
        <p:nvPicPr>
          <p:cNvPr id="7176" name="Picture 9"/>
          <p:cNvPicPr>
            <a:picLocks noChangeAspect="1" noChangeArrowheads="1"/>
          </p:cNvPicPr>
          <p:nvPr/>
        </p:nvPicPr>
        <p:blipFill>
          <a:blip r:embed="rId5" cstate="email"/>
          <a:srcRect/>
          <a:stretch>
            <a:fillRect/>
          </a:stretch>
        </p:blipFill>
        <p:spPr bwMode="auto">
          <a:xfrm>
            <a:off x="0" y="1959428"/>
            <a:ext cx="4262039"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0" y="5885547"/>
            <a:ext cx="9144000"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comb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533400" y="1524000"/>
            <a:ext cx="8153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800" b="1">
                <a:latin typeface="Times New Roman" panose="02020603050405020304" pitchFamily="18" charset="0"/>
                <a:ea typeface="黑体" panose="02010609060101010101" pitchFamily="49" charset="-122"/>
              </a:rPr>
              <a:t>3a  Talk to someone you know. Find out his / her three biggest worries. Try to think of some solutions to the problems and write them down.</a:t>
            </a:r>
            <a:endParaRPr lang="zh-CN" altLang="en-US" sz="2800" b="1">
              <a:latin typeface="Times New Roman" panose="02020603050405020304" pitchFamily="18" charset="0"/>
              <a:ea typeface="黑体" panose="02010609060101010101" pitchFamily="49" charset="-122"/>
            </a:endParaRPr>
          </a:p>
        </p:txBody>
      </p:sp>
      <p:graphicFrame>
        <p:nvGraphicFramePr>
          <p:cNvPr id="5" name="表格 4"/>
          <p:cNvGraphicFramePr>
            <a:graphicFrameLocks noGrp="1"/>
          </p:cNvGraphicFramePr>
          <p:nvPr/>
        </p:nvGraphicFramePr>
        <p:xfrm>
          <a:off x="914400" y="3048000"/>
          <a:ext cx="7543800" cy="2667001"/>
        </p:xfrm>
        <a:graphic>
          <a:graphicData uri="http://schemas.openxmlformats.org/drawingml/2006/table">
            <a:tbl>
              <a:tblPr>
                <a:tableStyleId>{ED083AE6-46FA-4A59-8FB0-9F97EB10719F}</a:tableStyleId>
              </a:tblPr>
              <a:tblGrid>
                <a:gridCol w="3771900">
                  <a:extLst>
                    <a:ext uri="{9D8B030D-6E8A-4147-A177-3AD203B41FA5}">
                      <a16:colId xmlns:a16="http://schemas.microsoft.com/office/drawing/2014/main" val="20000"/>
                    </a:ext>
                  </a:extLst>
                </a:gridCol>
                <a:gridCol w="3771900">
                  <a:extLst>
                    <a:ext uri="{9D8B030D-6E8A-4147-A177-3AD203B41FA5}">
                      <a16:colId xmlns:a16="http://schemas.microsoft.com/office/drawing/2014/main" val="20001"/>
                    </a:ext>
                  </a:extLst>
                </a:gridCol>
              </a:tblGrid>
              <a:tr h="609600">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800" b="1" u="none" strike="noStrike" cap="none" normalizeH="0" baseline="0" dirty="0" smtClean="0">
                          <a:ln>
                            <a:noFill/>
                          </a:ln>
                          <a:effectLst/>
                          <a:latin typeface="Times New Roman" panose="02020603050405020304" pitchFamily="18" charset="0"/>
                          <a:cs typeface="Times New Roman" panose="02020603050405020304" pitchFamily="18" charset="0"/>
                          <a:sym typeface="MS PGothic" panose="020B0600070205080204" pitchFamily="34" charset="-128"/>
                        </a:rPr>
                        <a:t>Problems</a:t>
                      </a:r>
                      <a:endParaRPr kumimoji="0" lang="en-US" sz="2800" b="1" i="0" u="none" strike="noStrike" cap="none" normalizeH="0" baseline="0" dirty="0">
                        <a:ln>
                          <a:noFill/>
                        </a:ln>
                        <a:solidFill>
                          <a:srgbClr val="321911"/>
                        </a:solidFill>
                        <a:effectLst/>
                        <a:latin typeface="Times New Roman" panose="02020603050405020304" pitchFamily="18" charset="0"/>
                        <a:ea typeface="黑体" panose="02010609060101010101" pitchFamily="49" charset="-122"/>
                        <a:cs typeface="Times New Roman" panose="02020603050405020304" pitchFamily="18" charset="0"/>
                        <a:sym typeface="MS PGothic" panose="020B0600070205080204" pitchFamily="34"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sym typeface="MS PGothic" panose="020B0600070205080204" pitchFamily="34" charset="-128"/>
                        </a:rPr>
                        <a:t>Possible solutions</a:t>
                      </a:r>
                      <a:endParaRPr kumimoji="0" lang="en-US" sz="2800" b="1" i="0" u="none" strike="noStrike" cap="none" normalizeH="0" baseline="0" dirty="0">
                        <a:ln>
                          <a:noFill/>
                        </a:ln>
                        <a:solidFill>
                          <a:srgbClr val="321911"/>
                        </a:solidFill>
                        <a:effectLst/>
                        <a:latin typeface="Times New Roman" panose="02020603050405020304" pitchFamily="18" charset="0"/>
                        <a:ea typeface="黑体" panose="02010609060101010101" pitchFamily="49" charset="-122"/>
                        <a:cs typeface="Times New Roman" panose="02020603050405020304" pitchFamily="18" charset="0"/>
                        <a:sym typeface="MS PGothic" panose="020B0600070205080204" pitchFamily="34" charset="-128"/>
                      </a:endParaRPr>
                    </a:p>
                  </a:txBody>
                  <a:tcPr horzOverflow="overflow"/>
                </a:tc>
                <a:extLst>
                  <a:ext uri="{0D108BD9-81ED-4DB2-BD59-A6C34878D82A}">
                    <a16:rowId xmlns:a16="http://schemas.microsoft.com/office/drawing/2014/main" val="10000"/>
                  </a:ext>
                </a:extLst>
              </a:tr>
              <a:tr h="690563">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3200" b="1" i="0" u="none" strike="noStrike" cap="none" normalizeH="0" baseline="0" dirty="0">
                        <a:ln>
                          <a:noFill/>
                        </a:ln>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sym typeface="MS PGothic" panose="020B0600070205080204" pitchFamily="34"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3200" b="1" i="0" u="none" strike="noStrike" cap="none" normalizeH="0" baseline="0" dirty="0">
                        <a:ln>
                          <a:noFill/>
                        </a:ln>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sym typeface="MS PGothic" panose="020B0600070205080204" pitchFamily="34" charset="-128"/>
                      </a:endParaRPr>
                    </a:p>
                  </a:txBody>
                  <a:tcPr horzOverflow="overflow"/>
                </a:tc>
                <a:extLst>
                  <a:ext uri="{0D108BD9-81ED-4DB2-BD59-A6C34878D82A}">
                    <a16:rowId xmlns:a16="http://schemas.microsoft.com/office/drawing/2014/main" val="10001"/>
                  </a:ext>
                </a:extLst>
              </a:tr>
              <a:tr h="692150">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3200" b="1" i="0" u="none" strike="noStrike" cap="none" normalizeH="0" baseline="0" dirty="0">
                        <a:ln>
                          <a:noFill/>
                        </a:ln>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sym typeface="MS PGothic" panose="020B0600070205080204" pitchFamily="34"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3200" b="1" i="0" u="none" strike="noStrike" cap="none" normalizeH="0" baseline="0" dirty="0">
                        <a:ln>
                          <a:noFill/>
                        </a:ln>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sym typeface="MS PGothic" panose="020B0600070205080204" pitchFamily="34" charset="-128"/>
                      </a:endParaRPr>
                    </a:p>
                  </a:txBody>
                  <a:tcPr horzOverflow="overflow"/>
                </a:tc>
                <a:extLst>
                  <a:ext uri="{0D108BD9-81ED-4DB2-BD59-A6C34878D82A}">
                    <a16:rowId xmlns:a16="http://schemas.microsoft.com/office/drawing/2014/main" val="10002"/>
                  </a:ext>
                </a:extLst>
              </a:tr>
              <a:tr h="674688">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3200" b="1" i="0" u="none" strike="noStrike" cap="none" normalizeH="0" baseline="0" dirty="0">
                        <a:ln>
                          <a:noFill/>
                        </a:ln>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sym typeface="MS PGothic" panose="020B0600070205080204" pitchFamily="34"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3200" b="1" i="0" u="none" strike="noStrike" cap="none" normalizeH="0" baseline="0" dirty="0">
                        <a:ln>
                          <a:noFill/>
                        </a:ln>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sym typeface="MS PGothic" panose="020B0600070205080204" pitchFamily="34" charset="-128"/>
                      </a:endParaRPr>
                    </a:p>
                  </a:txBody>
                  <a:tcPr horzOverflow="overflow"/>
                </a:tc>
                <a:extLst>
                  <a:ext uri="{0D108BD9-81ED-4DB2-BD59-A6C34878D82A}">
                    <a16:rowId xmlns:a16="http://schemas.microsoft.com/office/drawing/2014/main" val="10003"/>
                  </a:ext>
                </a:extLst>
              </a:tr>
            </a:tbl>
          </a:graphicData>
        </a:graphic>
      </p:graphicFrame>
      <p:sp>
        <p:nvSpPr>
          <p:cNvPr id="16404" name="TextBox 3"/>
          <p:cNvSpPr txBox="1">
            <a:spLocks noChangeArrowheads="1"/>
          </p:cNvSpPr>
          <p:nvPr/>
        </p:nvSpPr>
        <p:spPr bwMode="auto">
          <a:xfrm>
            <a:off x="0" y="609600"/>
            <a:ext cx="2057400" cy="6461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600">
                <a:solidFill>
                  <a:srgbClr val="FF0000"/>
                </a:solidFill>
              </a:rPr>
              <a:t>导学达标</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内容占位符 2"/>
          <p:cNvSpPr>
            <a:spLocks noGrp="1" noChangeArrowheads="1"/>
          </p:cNvSpPr>
          <p:nvPr>
            <p:ph idx="4294967295"/>
          </p:nvPr>
        </p:nvSpPr>
        <p:spPr>
          <a:xfrm>
            <a:off x="304800" y="685800"/>
            <a:ext cx="8382000" cy="1600200"/>
          </a:xfrm>
        </p:spPr>
        <p:txBody>
          <a:bodyPr/>
          <a:lstStyle/>
          <a:p>
            <a:pPr marL="0" indent="0" defTabSz="683895" eaLnBrk="1" hangingPunct="1">
              <a:spcBef>
                <a:spcPts val="0"/>
              </a:spcBef>
              <a:buFontTx/>
              <a:buNone/>
              <a:defRPr/>
            </a:pPr>
            <a:r>
              <a:rPr lang="en-US" altLang="zh-CN" sz="2800" b="1" dirty="0" smtClean="0">
                <a:latin typeface="Times New Roman" panose="02020603050405020304" pitchFamily="18" charset="0"/>
                <a:ea typeface="黑体" panose="02010609060101010101" pitchFamily="49" charset="-122"/>
                <a:cs typeface="Times New Roman" panose="02020603050405020304" pitchFamily="18" charset="0"/>
              </a:rPr>
              <a:t>3b  Write about your friend’s first problem and possible solutions. Then read your writing to the class.</a:t>
            </a:r>
            <a:endParaRPr lang="zh-CN" altLang="en-US" sz="2800" b="1" dirty="0" smtClean="0">
              <a:latin typeface="Times New Roman" panose="02020603050405020304" pitchFamily="18" charset="0"/>
              <a:ea typeface="黑体" panose="02010609060101010101" pitchFamily="49" charset="-122"/>
              <a:cs typeface="Times New Roman" panose="02020603050405020304" pitchFamily="18" charset="0"/>
            </a:endParaRPr>
          </a:p>
          <a:p>
            <a:pPr marL="170180" indent="-170180" defTabSz="683895" eaLnBrk="1" hangingPunct="1">
              <a:defRPr/>
            </a:pPr>
            <a:endParaRPr lang="zh-CN" altLang="en-US" b="1" dirty="0" smtClean="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7411" name="TextBox 2"/>
          <p:cNvSpPr txBox="1">
            <a:spLocks noChangeArrowheads="1"/>
          </p:cNvSpPr>
          <p:nvPr/>
        </p:nvSpPr>
        <p:spPr bwMode="auto">
          <a:xfrm>
            <a:off x="1295400" y="2362200"/>
            <a:ext cx="6781800" cy="3970338"/>
          </a:xfrm>
          <a:prstGeom prst="rect">
            <a:avLst/>
          </a:prstGeom>
          <a:solidFill>
            <a:srgbClr val="FBE5D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800">
                <a:latin typeface="Times New Roman" panose="02020603050405020304" pitchFamily="18" charset="0"/>
                <a:ea typeface="黑体" panose="02010609060101010101" pitchFamily="49" charset="-122"/>
              </a:rPr>
              <a:t>My friends _________has a problem.</a:t>
            </a:r>
            <a:endParaRPr lang="zh-CN" altLang="en-US" sz="2800">
              <a:latin typeface="Times New Roman" panose="02020603050405020304" pitchFamily="18" charset="0"/>
              <a:ea typeface="黑体" panose="02010609060101010101" pitchFamily="49" charset="-122"/>
            </a:endParaRPr>
          </a:p>
          <a:p>
            <a:r>
              <a:rPr lang="en-US" altLang="zh-CN" sz="2800">
                <a:latin typeface="Times New Roman" panose="02020603050405020304" pitchFamily="18" charset="0"/>
                <a:ea typeface="黑体" panose="02010609060101010101" pitchFamily="49" charset="-122"/>
              </a:rPr>
              <a:t>He / She  ____________________________                                                              </a:t>
            </a:r>
            <a:endParaRPr lang="zh-CN" altLang="en-US" sz="2800">
              <a:latin typeface="Times New Roman" panose="02020603050405020304" pitchFamily="18" charset="0"/>
              <a:ea typeface="黑体" panose="02010609060101010101" pitchFamily="49" charset="-122"/>
            </a:endParaRPr>
          </a:p>
          <a:p>
            <a:r>
              <a:rPr lang="en-US" altLang="zh-CN" sz="2800">
                <a:latin typeface="Times New Roman" panose="02020603050405020304" pitchFamily="18" charset="0"/>
                <a:ea typeface="黑体" panose="02010609060101010101" pitchFamily="49" charset="-122"/>
              </a:rPr>
              <a:t>____________________________________</a:t>
            </a:r>
            <a:r>
              <a:rPr lang="en-US" altLang="zh-CN" sz="2800" u="sng">
                <a:latin typeface="Times New Roman" panose="02020603050405020304" pitchFamily="18" charset="0"/>
                <a:ea typeface="黑体" panose="02010609060101010101" pitchFamily="49" charset="-122"/>
              </a:rPr>
              <a:t>                                                                    </a:t>
            </a:r>
            <a:endParaRPr lang="zh-CN" altLang="en-US" sz="2800">
              <a:latin typeface="Times New Roman" panose="02020603050405020304" pitchFamily="18" charset="0"/>
              <a:ea typeface="黑体" panose="02010609060101010101" pitchFamily="49" charset="-122"/>
            </a:endParaRPr>
          </a:p>
          <a:p>
            <a:r>
              <a:rPr lang="en-US" altLang="zh-CN" sz="2800">
                <a:latin typeface="Times New Roman" panose="02020603050405020304" pitchFamily="18" charset="0"/>
                <a:ea typeface="黑体" panose="02010609060101010101" pitchFamily="49" charset="-122"/>
              </a:rPr>
              <a:t>I think he / she should __________________</a:t>
            </a:r>
            <a:r>
              <a:rPr lang="en-US" altLang="zh-CN" sz="2800" u="sng">
                <a:latin typeface="Times New Roman" panose="02020603050405020304" pitchFamily="18" charset="0"/>
                <a:ea typeface="黑体" panose="02010609060101010101" pitchFamily="49" charset="-122"/>
              </a:rPr>
              <a:t>                                                   </a:t>
            </a:r>
            <a:endParaRPr lang="zh-CN" altLang="en-US" sz="2800">
              <a:latin typeface="Times New Roman" panose="02020603050405020304" pitchFamily="18" charset="0"/>
              <a:ea typeface="黑体" panose="02010609060101010101" pitchFamily="49" charset="-122"/>
            </a:endParaRPr>
          </a:p>
          <a:p>
            <a:r>
              <a:rPr lang="en-US" altLang="zh-CN" sz="2800">
                <a:latin typeface="Times New Roman" panose="02020603050405020304" pitchFamily="18" charset="0"/>
                <a:ea typeface="黑体" panose="02010609060101010101" pitchFamily="49" charset="-122"/>
              </a:rPr>
              <a:t>____________________________________</a:t>
            </a:r>
            <a:r>
              <a:rPr lang="en-US" altLang="zh-CN" sz="2800" u="sng">
                <a:latin typeface="Times New Roman" panose="02020603050405020304" pitchFamily="18" charset="0"/>
                <a:ea typeface="黑体" panose="02010609060101010101" pitchFamily="49" charset="-122"/>
              </a:rPr>
              <a:t>                                                                        </a:t>
            </a:r>
            <a:endParaRPr lang="zh-CN" altLang="en-US" sz="2800">
              <a:latin typeface="Times New Roman" panose="02020603050405020304" pitchFamily="18" charset="0"/>
              <a:ea typeface="黑体" panose="02010609060101010101" pitchFamily="49" charset="-122"/>
            </a:endParaRPr>
          </a:p>
          <a:p>
            <a:r>
              <a:rPr lang="en-US" altLang="zh-CN" sz="2800">
                <a:latin typeface="Times New Roman" panose="02020603050405020304" pitchFamily="18" charset="0"/>
                <a:ea typeface="黑体" panose="02010609060101010101" pitchFamily="49" charset="-122"/>
              </a:rPr>
              <a:t>If he /she ____________________________</a:t>
            </a:r>
            <a:r>
              <a:rPr lang="en-US" altLang="zh-CN" sz="2800" u="sng">
                <a:latin typeface="Times New Roman" panose="02020603050405020304" pitchFamily="18" charset="0"/>
                <a:ea typeface="黑体" panose="02010609060101010101" pitchFamily="49" charset="-122"/>
              </a:rPr>
              <a:t>                                                              </a:t>
            </a:r>
            <a:endParaRPr lang="zh-CN" altLang="en-US" sz="2800">
              <a:latin typeface="Times New Roman" panose="02020603050405020304" pitchFamily="18" charset="0"/>
              <a:ea typeface="黑体" panose="02010609060101010101" pitchFamily="49" charset="-122"/>
            </a:endParaRPr>
          </a:p>
          <a:p>
            <a:r>
              <a:rPr lang="en-US" altLang="zh-CN" sz="2800">
                <a:latin typeface="Times New Roman" panose="02020603050405020304" pitchFamily="18" charset="0"/>
                <a:ea typeface="黑体" panose="02010609060101010101" pitchFamily="49" charset="-122"/>
              </a:rPr>
              <a:t>____________________________________</a:t>
            </a:r>
            <a:r>
              <a:rPr lang="en-US" altLang="zh-CN" sz="2800" u="sng">
                <a:latin typeface="Times New Roman" panose="02020603050405020304" pitchFamily="18" charset="0"/>
                <a:ea typeface="黑体" panose="02010609060101010101" pitchFamily="49" charset="-122"/>
              </a:rPr>
              <a:t>                                                                        </a:t>
            </a:r>
            <a:endParaRPr lang="zh-CN" altLang="en-US" sz="2800">
              <a:latin typeface="Times New Roman" panose="02020603050405020304" pitchFamily="18" charset="0"/>
              <a:ea typeface="黑体" panose="02010609060101010101" pitchFamily="49" charset="-122"/>
            </a:endParaRPr>
          </a:p>
          <a:p>
            <a:r>
              <a:rPr lang="en-US" altLang="zh-CN" sz="2800">
                <a:latin typeface="Times New Roman" panose="02020603050405020304" pitchFamily="18" charset="0"/>
                <a:ea typeface="黑体" panose="02010609060101010101" pitchFamily="49" charset="-122"/>
              </a:rPr>
              <a:t>He / she will __________________________</a:t>
            </a:r>
          </a:p>
          <a:p>
            <a:r>
              <a:rPr lang="en-US" altLang="zh-CN" sz="2800">
                <a:latin typeface="Times New Roman" panose="02020603050405020304" pitchFamily="18" charset="0"/>
                <a:ea typeface="黑体" panose="02010609060101010101" pitchFamily="49" charset="-122"/>
              </a:rPr>
              <a:t>_____________________________________</a:t>
            </a:r>
            <a:r>
              <a:rPr lang="en-US" altLang="zh-CN" sz="2800" u="sng">
                <a:latin typeface="Times New Roman" panose="02020603050405020304" pitchFamily="18" charset="0"/>
                <a:ea typeface="黑体" panose="02010609060101010101" pitchFamily="49" charset="-122"/>
              </a:rPr>
              <a:t>                                                          </a:t>
            </a:r>
            <a:endParaRPr lang="zh-CN" altLang="en-US" sz="2800">
              <a:latin typeface="Times New Roman" panose="02020603050405020304" pitchFamily="18" charset="0"/>
              <a:ea typeface="黑体" panose="02010609060101010101"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Box 1"/>
          <p:cNvSpPr>
            <a:spLocks noGrp="1" noChangeArrowheads="1"/>
          </p:cNvSpPr>
          <p:nvPr>
            <p:ph type="title" idx="4294967295"/>
          </p:nvPr>
        </p:nvSpPr>
        <p:spPr>
          <a:xfrm>
            <a:off x="381000" y="817563"/>
            <a:ext cx="8229600" cy="868362"/>
          </a:xfrm>
        </p:spPr>
        <p:txBody>
          <a:bodyPr>
            <a:spAutoFit/>
          </a:bodyPr>
          <a:lstStyle/>
          <a:p>
            <a:pPr eaLnBrk="1" hangingPunct="1">
              <a:defRPr/>
            </a:pPr>
            <a:r>
              <a:rPr lang="en-US" altLang="zh-CN" sz="2800" b="1" smtClean="0">
                <a:latin typeface="Times New Roman" panose="02020603050405020304" pitchFamily="18" charset="0"/>
                <a:ea typeface="黑体" panose="02010609060101010101" pitchFamily="49" charset="-122"/>
              </a:rPr>
              <a:t>3c  Now write your advice for your friend’s second and third problem.</a:t>
            </a:r>
            <a:endParaRPr lang="zh-CN" altLang="en-US" sz="2800" b="1" smtClean="0">
              <a:latin typeface="Times New Roman" panose="02020603050405020304" pitchFamily="18" charset="0"/>
              <a:ea typeface="黑体" panose="02010609060101010101" pitchFamily="49" charset="-122"/>
            </a:endParaRPr>
          </a:p>
        </p:txBody>
      </p:sp>
      <p:sp>
        <p:nvSpPr>
          <p:cNvPr id="18435" name="TextBox 3"/>
          <p:cNvSpPr>
            <a:spLocks noGrp="1" noChangeArrowheads="1"/>
          </p:cNvSpPr>
          <p:nvPr>
            <p:ph idx="4294967295"/>
          </p:nvPr>
        </p:nvSpPr>
        <p:spPr>
          <a:xfrm>
            <a:off x="457200" y="1828800"/>
            <a:ext cx="8229600" cy="4538663"/>
          </a:xfrm>
          <a:solidFill>
            <a:srgbClr val="FFFFCC"/>
          </a:solidFill>
        </p:spPr>
        <p:txBody>
          <a:bodyPr>
            <a:spAutoFit/>
          </a:bodyPr>
          <a:lstStyle/>
          <a:p>
            <a:pPr marL="0" indent="0" eaLnBrk="1" hangingPunct="1">
              <a:lnSpc>
                <a:spcPct val="150000"/>
              </a:lnSpc>
              <a:spcBef>
                <a:spcPct val="0"/>
              </a:spcBef>
              <a:buFont typeface="Arial" panose="020B0604020202020204" pitchFamily="34" charset="0"/>
              <a:buNone/>
            </a:pPr>
            <a:r>
              <a:rPr lang="en-US" altLang="zh-CN" sz="2800" smtClean="0">
                <a:latin typeface="Times New Roman" panose="02020603050405020304" pitchFamily="18" charset="0"/>
                <a:ea typeface="黑体" panose="02010609060101010101" pitchFamily="49" charset="-122"/>
              </a:rPr>
              <a:t>My friend also have two other problems. 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zh-CN" altLang="en-US" sz="2800" smtClean="0">
              <a:latin typeface="Times New Roman" panose="02020603050405020304" pitchFamily="18" charset="0"/>
              <a:ea typeface="黑体" panose="02010609060101010101"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矩形 4"/>
          <p:cNvSpPr>
            <a:spLocks noChangeArrowheads="1"/>
          </p:cNvSpPr>
          <p:nvPr/>
        </p:nvSpPr>
        <p:spPr bwMode="auto">
          <a:xfrm>
            <a:off x="533400" y="2971800"/>
            <a:ext cx="3810000" cy="2678113"/>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eaLnBrk="0" hangingPunct="0">
              <a:defRPr/>
            </a:pPr>
            <a:r>
              <a:rPr lang="en-US" altLang="zh-CN"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rPr>
              <a:t>A:</a:t>
            </a:r>
            <a:r>
              <a:rPr lang="en-US" altLang="zh-CN" sz="2800" dirty="0">
                <a:solidFill>
                  <a:srgbClr val="990033"/>
                </a:solidFill>
                <a:latin typeface="Times New Roman" panose="02020603050405020304" pitchFamily="18" charset="0"/>
                <a:ea typeface="黑体" panose="02010609060101010101" pitchFamily="49" charset="-122"/>
                <a:cs typeface="Times New Roman" panose="02020603050405020304" pitchFamily="18" charset="0"/>
                <a:sym typeface="+mn-ea"/>
              </a:rPr>
              <a:t> </a:t>
            </a:r>
            <a:r>
              <a:rPr lang="en-US" altLang="zh-CN"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rPr>
              <a:t>What will you do if you visit an old people’s home?</a:t>
            </a:r>
          </a:p>
          <a:p>
            <a:pPr eaLnBrk="0" hangingPunct="0">
              <a:defRPr/>
            </a:pPr>
            <a:r>
              <a:rPr lang="en-US" altLang="zh-CN"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rPr>
              <a:t>B: If I do that, I’ll bring the old people some flowers.</a:t>
            </a:r>
          </a:p>
        </p:txBody>
      </p:sp>
      <p:sp>
        <p:nvSpPr>
          <p:cNvPr id="19459" name="TextBox 6"/>
          <p:cNvSpPr txBox="1">
            <a:spLocks noChangeArrowheads="1"/>
          </p:cNvSpPr>
          <p:nvPr/>
        </p:nvSpPr>
        <p:spPr bwMode="auto">
          <a:xfrm>
            <a:off x="457200" y="914400"/>
            <a:ext cx="8686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800" b="1">
                <a:latin typeface="Times New Roman" panose="02020603050405020304" pitchFamily="18" charset="0"/>
              </a:rPr>
              <a:t>4   Your school is taking part in the project “We Can Help!”. Add more items to the poster. Then talk about what you will do if you take part in the project.</a:t>
            </a:r>
            <a:endParaRPr lang="zh-CN" altLang="en-US" sz="2800" b="1">
              <a:latin typeface="Times New Roman" panose="02020603050405020304" pitchFamily="18" charset="0"/>
              <a:cs typeface="Times New Roman" panose="02020603050405020304" pitchFamily="18" charset="0"/>
            </a:endParaRPr>
          </a:p>
        </p:txBody>
      </p:sp>
      <p:pic>
        <p:nvPicPr>
          <p:cNvPr id="19460" name="Picture 5" descr="C:\Users\Administrator\Desktop\课件图标\fa02ebc8a5734e506c8651e4be7b388b.png"/>
          <p:cNvPicPr>
            <a:picLocks noChangeAspect="1" noChangeArrowheads="1"/>
          </p:cNvPicPr>
          <p:nvPr/>
        </p:nvPicPr>
        <p:blipFill>
          <a:blip r:embed="rId2" cstate="email"/>
          <a:srcRect/>
          <a:stretch>
            <a:fillRect/>
          </a:stretch>
        </p:blipFill>
        <p:spPr bwMode="auto">
          <a:xfrm>
            <a:off x="4419600" y="2362200"/>
            <a:ext cx="4114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7"/>
          <p:cNvSpPr txBox="1">
            <a:spLocks noChangeArrowheads="1"/>
          </p:cNvSpPr>
          <p:nvPr/>
        </p:nvSpPr>
        <p:spPr bwMode="auto">
          <a:xfrm>
            <a:off x="5029200" y="2743200"/>
            <a:ext cx="3276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b="1" u="sng">
                <a:solidFill>
                  <a:srgbClr val="CC3300"/>
                </a:solidFill>
                <a:latin typeface="Times New Roman" panose="02020603050405020304" pitchFamily="18" charset="0"/>
                <a:ea typeface="黑体" panose="02010609060101010101" pitchFamily="49" charset="-122"/>
              </a:rPr>
              <a:t>We Can Help!</a:t>
            </a:r>
          </a:p>
          <a:p>
            <a:pPr>
              <a:buFont typeface="Arial" panose="020B0604020202020204" pitchFamily="34" charset="0"/>
              <a:buChar char="•"/>
            </a:pPr>
            <a:r>
              <a:rPr lang="en-US" altLang="zh-CN" sz="2400" b="1" u="sng">
                <a:solidFill>
                  <a:srgbClr val="3333CC"/>
                </a:solidFill>
                <a:latin typeface="Times New Roman" panose="02020603050405020304" pitchFamily="18" charset="0"/>
                <a:ea typeface="黑体" panose="02010609060101010101" pitchFamily="49" charset="-122"/>
              </a:rPr>
              <a:t>Old people’s home visit</a:t>
            </a:r>
          </a:p>
          <a:p>
            <a:pPr>
              <a:buFont typeface="Arial" panose="020B0604020202020204" pitchFamily="34" charset="0"/>
              <a:buChar char="•"/>
            </a:pPr>
            <a:r>
              <a:rPr lang="en-US" altLang="zh-CN" sz="2400" b="1" u="sng">
                <a:solidFill>
                  <a:srgbClr val="3333CC"/>
                </a:solidFill>
                <a:latin typeface="Times New Roman" panose="02020603050405020304" pitchFamily="18" charset="0"/>
                <a:ea typeface="黑体" panose="02010609060101010101" pitchFamily="49" charset="-122"/>
              </a:rPr>
              <a:t>School clean-up</a:t>
            </a:r>
          </a:p>
          <a:p>
            <a:pPr>
              <a:buFont typeface="Arial" panose="020B0604020202020204" pitchFamily="34" charset="0"/>
              <a:buChar char="•"/>
            </a:pPr>
            <a:r>
              <a:rPr lang="en-US" altLang="zh-CN" sz="2400" b="1" u="sng">
                <a:solidFill>
                  <a:srgbClr val="3333CC"/>
                </a:solidFill>
                <a:latin typeface="Times New Roman" panose="02020603050405020304" pitchFamily="18" charset="0"/>
                <a:ea typeface="黑体" panose="02010609060101010101" pitchFamily="49" charset="-122"/>
              </a:rPr>
              <a:t>Children’s hospital visit</a:t>
            </a:r>
          </a:p>
          <a:p>
            <a:r>
              <a:rPr lang="en-US" altLang="zh-CN" sz="2400" b="1" u="sng">
                <a:solidFill>
                  <a:srgbClr val="3333CC"/>
                </a:solidFill>
                <a:latin typeface="Times New Roman" panose="02020603050405020304" pitchFamily="18" charset="0"/>
                <a:ea typeface="黑体" panose="02010609060101010101" pitchFamily="49" charset="-122"/>
              </a:rPr>
              <a:t>____________________________________________________________</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内容占位符 2"/>
          <p:cNvSpPr>
            <a:spLocks noGrp="1" noChangeArrowheads="1"/>
          </p:cNvSpPr>
          <p:nvPr>
            <p:ph idx="4294967295"/>
          </p:nvPr>
        </p:nvSpPr>
        <p:spPr>
          <a:xfrm>
            <a:off x="381000" y="762000"/>
            <a:ext cx="7467600" cy="457200"/>
          </a:xfrm>
        </p:spPr>
        <p:txBody>
          <a:bodyPr/>
          <a:lstStyle/>
          <a:p>
            <a:pPr marL="139700" indent="-139700" eaLnBrk="1" hangingPunct="1">
              <a:spcAft>
                <a:spcPts val="1000"/>
              </a:spcAft>
              <a:buFont typeface="Arial" panose="020B0604020202020204" pitchFamily="34" charset="0"/>
              <a:buNone/>
            </a:pPr>
            <a:r>
              <a:rPr lang="en-US" altLang="zh-CN" sz="2800" b="1" smtClean="0">
                <a:solidFill>
                  <a:srgbClr val="0066FF"/>
                </a:solidFill>
                <a:latin typeface="Times New Roman" panose="02020603050405020304" pitchFamily="18" charset="0"/>
                <a:ea typeface="黑体" panose="02010609060101010101" pitchFamily="49" charset="-122"/>
              </a:rPr>
              <a:t>1   Fill in the blanks with the words in the box.</a:t>
            </a:r>
          </a:p>
        </p:txBody>
      </p:sp>
      <p:sp>
        <p:nvSpPr>
          <p:cNvPr id="51204" name="矩形 3"/>
          <p:cNvSpPr>
            <a:spLocks noChangeArrowheads="1"/>
          </p:cNvSpPr>
          <p:nvPr/>
        </p:nvSpPr>
        <p:spPr bwMode="auto">
          <a:xfrm>
            <a:off x="914400" y="1447800"/>
            <a:ext cx="6919913" cy="523875"/>
          </a:xfrm>
          <a:prstGeom prst="rect">
            <a:avLst/>
          </a:prstGeom>
          <a:solidFill>
            <a:srgbClr val="FFFFCC"/>
          </a:solidFill>
        </p:spPr>
        <p:style>
          <a:lnRef idx="3">
            <a:schemeClr val="lt1"/>
          </a:lnRef>
          <a:fillRef idx="1">
            <a:schemeClr val="accent3"/>
          </a:fillRef>
          <a:effectRef idx="1">
            <a:schemeClr val="accent3"/>
          </a:effectRef>
          <a:fontRef idx="minor">
            <a:schemeClr val="lt1"/>
          </a:fontRef>
        </p:style>
        <p:txBody>
          <a:bodyPr wrap="none">
            <a:spAutoFit/>
          </a:bodyPr>
          <a:lstStyle/>
          <a:p>
            <a:pPr>
              <a:defRPr/>
            </a:pPr>
            <a:r>
              <a:rPr lang="en-US" altLang="zh-CN" sz="2800" b="1">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rPr>
              <a:t>meeting     teenagers      video       experience</a:t>
            </a:r>
            <a:endParaRPr lang="zh-CN" altLang="en-US" sz="280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endParaRPr>
          </a:p>
        </p:txBody>
      </p:sp>
      <p:sp>
        <p:nvSpPr>
          <p:cNvPr id="20484" name="TextBox 5"/>
          <p:cNvSpPr txBox="1">
            <a:spLocks noChangeArrowheads="1"/>
          </p:cNvSpPr>
          <p:nvPr/>
        </p:nvSpPr>
        <p:spPr bwMode="auto">
          <a:xfrm>
            <a:off x="533400" y="2209800"/>
            <a:ext cx="8001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latin typeface="Times New Roman" panose="02020603050405020304" pitchFamily="18" charset="0"/>
                <a:ea typeface="黑体" panose="02010609060101010101" pitchFamily="49" charset="-122"/>
              </a:rPr>
              <a:t>1. If my family travels to a new country this summer, I’ll send you a letter about my__________.</a:t>
            </a:r>
            <a:endParaRPr lang="zh-CN" altLang="en-US" sz="2800" b="1">
              <a:latin typeface="Times New Roman" panose="02020603050405020304" pitchFamily="18" charset="0"/>
              <a:ea typeface="黑体" panose="02010609060101010101" pitchFamily="49" charset="-122"/>
            </a:endParaRPr>
          </a:p>
          <a:p>
            <a:pPr eaLnBrk="1" hangingPunct="1">
              <a:spcBef>
                <a:spcPct val="50000"/>
              </a:spcBef>
            </a:pPr>
            <a:r>
              <a:rPr lang="en-US" altLang="zh-CN" sz="2800" b="1">
                <a:latin typeface="Times New Roman" panose="02020603050405020304" pitchFamily="18" charset="0"/>
                <a:ea typeface="黑体" panose="02010609060101010101" pitchFamily="49" charset="-122"/>
              </a:rPr>
              <a:t>2. Will you watch the ______with me if you are free this weekend?</a:t>
            </a:r>
            <a:endParaRPr lang="zh-CN" altLang="en-US" sz="2800" b="1">
              <a:latin typeface="Times New Roman" panose="02020603050405020304" pitchFamily="18" charset="0"/>
              <a:ea typeface="黑体" panose="02010609060101010101" pitchFamily="49" charset="-122"/>
            </a:endParaRPr>
          </a:p>
          <a:p>
            <a:pPr eaLnBrk="1" hangingPunct="1">
              <a:spcBef>
                <a:spcPct val="50000"/>
              </a:spcBef>
            </a:pPr>
            <a:r>
              <a:rPr lang="en-US" altLang="zh-CN" sz="2800" b="1">
                <a:latin typeface="Times New Roman" panose="02020603050405020304" pitchFamily="18" charset="0"/>
                <a:ea typeface="黑体" panose="02010609060101010101" pitchFamily="49" charset="-122"/>
              </a:rPr>
              <a:t>3. If the __________ stay out too late, their parents will worry about them.</a:t>
            </a:r>
            <a:endParaRPr lang="zh-CN" altLang="en-US" sz="2800" b="1">
              <a:latin typeface="Times New Roman" panose="02020603050405020304" pitchFamily="18" charset="0"/>
              <a:ea typeface="黑体" panose="02010609060101010101" pitchFamily="49" charset="-122"/>
            </a:endParaRPr>
          </a:p>
          <a:p>
            <a:pPr eaLnBrk="1" hangingPunct="1">
              <a:spcBef>
                <a:spcPct val="50000"/>
              </a:spcBef>
            </a:pPr>
            <a:r>
              <a:rPr lang="en-US" altLang="zh-CN" sz="2800" b="1">
                <a:latin typeface="Times New Roman" panose="02020603050405020304" pitchFamily="18" charset="0"/>
                <a:ea typeface="黑体" panose="02010609060101010101" pitchFamily="49" charset="-122"/>
              </a:rPr>
              <a:t>4. I’ll go to the________ if it ends by 5:00 p.m. </a:t>
            </a:r>
            <a:endParaRPr lang="zh-CN" altLang="en-US" sz="2800" b="1">
              <a:latin typeface="Times New Roman" panose="02020603050405020304" pitchFamily="18" charset="0"/>
              <a:ea typeface="黑体" panose="02010609060101010101" pitchFamily="49" charset="-122"/>
            </a:endParaRPr>
          </a:p>
          <a:p>
            <a:pPr eaLnBrk="1" hangingPunct="1"/>
            <a:endParaRPr lang="zh-CN" altLang="en-US">
              <a:latin typeface="Times New Roman" panose="02020603050405020304" pitchFamily="18" charset="0"/>
              <a:ea typeface="黑体" panose="02010609060101010101" pitchFamily="49" charset="-122"/>
            </a:endParaRPr>
          </a:p>
        </p:txBody>
      </p:sp>
      <p:sp>
        <p:nvSpPr>
          <p:cNvPr id="6" name="TextBox 7"/>
          <p:cNvSpPr txBox="1">
            <a:spLocks noChangeArrowheads="1"/>
          </p:cNvSpPr>
          <p:nvPr/>
        </p:nvSpPr>
        <p:spPr bwMode="auto">
          <a:xfrm>
            <a:off x="6553200" y="26670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黑体" panose="02010609060101010101" pitchFamily="49" charset="-122"/>
              </a:rPr>
              <a:t>experience</a:t>
            </a:r>
            <a:endParaRPr lang="zh-CN" altLang="en-US" sz="2800">
              <a:solidFill>
                <a:srgbClr val="FF0000"/>
              </a:solidFill>
              <a:latin typeface="Times New Roman" panose="02020603050405020304" pitchFamily="18" charset="0"/>
              <a:ea typeface="黑体" panose="02010609060101010101" pitchFamily="49" charset="-122"/>
            </a:endParaRPr>
          </a:p>
        </p:txBody>
      </p:sp>
      <p:sp>
        <p:nvSpPr>
          <p:cNvPr id="7" name="TextBox 8"/>
          <p:cNvSpPr txBox="1">
            <a:spLocks noChangeArrowheads="1"/>
          </p:cNvSpPr>
          <p:nvPr/>
        </p:nvSpPr>
        <p:spPr bwMode="auto">
          <a:xfrm>
            <a:off x="3886200" y="32766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黑体" panose="02010609060101010101" pitchFamily="49" charset="-122"/>
              </a:rPr>
              <a:t>video</a:t>
            </a:r>
            <a:endParaRPr lang="zh-CN" altLang="en-US" sz="2800" b="1">
              <a:solidFill>
                <a:srgbClr val="FF0000"/>
              </a:solidFill>
              <a:latin typeface="Times New Roman" panose="02020603050405020304" pitchFamily="18" charset="0"/>
              <a:ea typeface="黑体" panose="02010609060101010101" pitchFamily="49" charset="-122"/>
            </a:endParaRPr>
          </a:p>
        </p:txBody>
      </p:sp>
      <p:sp>
        <p:nvSpPr>
          <p:cNvPr id="8" name="TextBox 10"/>
          <p:cNvSpPr txBox="1">
            <a:spLocks noChangeArrowheads="1"/>
          </p:cNvSpPr>
          <p:nvPr/>
        </p:nvSpPr>
        <p:spPr bwMode="auto">
          <a:xfrm>
            <a:off x="1905000" y="43434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黑体" panose="02010609060101010101" pitchFamily="49" charset="-122"/>
              </a:rPr>
              <a:t>teenagers</a:t>
            </a:r>
            <a:endParaRPr lang="zh-CN" altLang="en-US" sz="2800" b="1">
              <a:solidFill>
                <a:srgbClr val="FF0000"/>
              </a:solidFill>
              <a:latin typeface="Times New Roman" panose="02020603050405020304" pitchFamily="18" charset="0"/>
              <a:ea typeface="黑体" panose="02010609060101010101" pitchFamily="49" charset="-122"/>
            </a:endParaRPr>
          </a:p>
        </p:txBody>
      </p:sp>
      <p:sp>
        <p:nvSpPr>
          <p:cNvPr id="9" name="TextBox 11"/>
          <p:cNvSpPr txBox="1">
            <a:spLocks noChangeArrowheads="1"/>
          </p:cNvSpPr>
          <p:nvPr/>
        </p:nvSpPr>
        <p:spPr bwMode="auto">
          <a:xfrm>
            <a:off x="2819400" y="54102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黑体" panose="02010609060101010101" pitchFamily="49" charset="-122"/>
              </a:rPr>
              <a:t>meeting</a:t>
            </a:r>
            <a:endParaRPr lang="zh-CN" altLang="en-US" sz="2800" b="1">
              <a:solidFill>
                <a:srgbClr val="FF0000"/>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标题 3"/>
          <p:cNvSpPr>
            <a:spLocks noGrp="1" noChangeArrowheads="1"/>
          </p:cNvSpPr>
          <p:nvPr>
            <p:ph type="title" idx="4294967295"/>
          </p:nvPr>
        </p:nvSpPr>
        <p:spPr>
          <a:xfrm>
            <a:off x="533400" y="762000"/>
            <a:ext cx="8610600" cy="479425"/>
          </a:xfrm>
        </p:spPr>
        <p:txBody>
          <a:bodyPr>
            <a:spAutoFit/>
          </a:bodyPr>
          <a:lstStyle/>
          <a:p>
            <a:pPr eaLnBrk="1" hangingPunct="1">
              <a:defRPr/>
            </a:pPr>
            <a:r>
              <a:rPr lang="en-US" altLang="zh-CN" sz="2800" b="1" smtClean="0">
                <a:solidFill>
                  <a:srgbClr val="0066FF"/>
                </a:solidFill>
                <a:latin typeface="Times New Roman" panose="02020603050405020304" pitchFamily="18" charset="0"/>
                <a:ea typeface="黑体" panose="02010609060101010101" pitchFamily="49" charset="-122"/>
              </a:rPr>
              <a:t>2  Complete the conversation with the words in the box.</a:t>
            </a:r>
            <a:endParaRPr lang="zh-CN" altLang="en-US" sz="2800" b="1" smtClean="0">
              <a:solidFill>
                <a:srgbClr val="0066FF"/>
              </a:solidFill>
              <a:latin typeface="Times New Roman" panose="02020603050405020304" pitchFamily="18" charset="0"/>
              <a:ea typeface="黑体" panose="02010609060101010101" pitchFamily="49" charset="-122"/>
            </a:endParaRPr>
          </a:p>
        </p:txBody>
      </p:sp>
      <p:sp>
        <p:nvSpPr>
          <p:cNvPr id="21507" name="内容占位符 2"/>
          <p:cNvSpPr>
            <a:spLocks noGrp="1" noChangeArrowheads="1"/>
          </p:cNvSpPr>
          <p:nvPr>
            <p:ph idx="4294967295"/>
          </p:nvPr>
        </p:nvSpPr>
        <p:spPr>
          <a:xfrm>
            <a:off x="2590800" y="1447800"/>
            <a:ext cx="5715000" cy="4876800"/>
          </a:xfrm>
          <a:ln w="19050">
            <a:solidFill>
              <a:srgbClr val="00B050"/>
            </a:solidFill>
            <a:prstDash val="sysDot"/>
            <a:miter lim="800000"/>
          </a:ln>
        </p:spPr>
        <p:txBody>
          <a:bodyPr/>
          <a:lstStyle/>
          <a:p>
            <a:pPr marL="0" indent="0" eaLnBrk="1" hangingPunct="1">
              <a:spcBef>
                <a:spcPct val="0"/>
              </a:spcBef>
              <a:buFont typeface="Arial" panose="020B0604020202020204" pitchFamily="34" charset="0"/>
              <a:buNone/>
            </a:pPr>
            <a:r>
              <a:rPr lang="en-US" altLang="zh-CN" sz="2800" smtClean="0">
                <a:latin typeface="Times New Roman" panose="02020603050405020304" pitchFamily="18" charset="0"/>
                <a:ea typeface="黑体" panose="02010609060101010101" pitchFamily="49" charset="-122"/>
              </a:rPr>
              <a:t>A: Hi, Sally. ____ you ____  to the party tomorrow?</a:t>
            </a:r>
            <a:endParaRPr lang="zh-CN" altLang="en-US" sz="2800" smtClean="0">
              <a:latin typeface="Times New Roman" panose="02020603050405020304" pitchFamily="18" charset="0"/>
              <a:ea typeface="黑体" panose="02010609060101010101" pitchFamily="49" charset="-122"/>
            </a:endParaRPr>
          </a:p>
          <a:p>
            <a:pPr marL="0" indent="0" eaLnBrk="1" hangingPunct="1">
              <a:spcBef>
                <a:spcPct val="0"/>
              </a:spcBef>
              <a:buFont typeface="Arial" panose="020B0604020202020204" pitchFamily="34" charset="0"/>
              <a:buNone/>
            </a:pPr>
            <a:r>
              <a:rPr lang="en-US" altLang="zh-CN" sz="2800" smtClean="0">
                <a:latin typeface="Times New Roman" panose="02020603050405020304" pitchFamily="18" charset="0"/>
                <a:ea typeface="黑体" panose="02010609060101010101" pitchFamily="49" charset="-122"/>
              </a:rPr>
              <a:t>B: I _____ to, but I can’t.</a:t>
            </a:r>
            <a:endParaRPr lang="zh-CN" altLang="en-US" sz="2800" smtClean="0">
              <a:latin typeface="Times New Roman" panose="02020603050405020304" pitchFamily="18" charset="0"/>
              <a:ea typeface="黑体" panose="02010609060101010101" pitchFamily="49" charset="-122"/>
            </a:endParaRPr>
          </a:p>
          <a:p>
            <a:pPr marL="0" indent="0" eaLnBrk="1" hangingPunct="1">
              <a:spcBef>
                <a:spcPct val="0"/>
              </a:spcBef>
              <a:buFont typeface="Arial" panose="020B0604020202020204" pitchFamily="34" charset="0"/>
              <a:buNone/>
            </a:pPr>
            <a:r>
              <a:rPr lang="en-US" altLang="zh-CN" sz="2800" smtClean="0">
                <a:latin typeface="Times New Roman" panose="02020603050405020304" pitchFamily="18" charset="0"/>
                <a:ea typeface="黑体" panose="02010609060101010101" pitchFamily="49" charset="-122"/>
              </a:rPr>
              <a:t>A: Oh, But _____ you don’t go to the party, you _____ miss all the fun!</a:t>
            </a:r>
            <a:endParaRPr lang="zh-CN" altLang="en-US" sz="2800" smtClean="0">
              <a:latin typeface="Times New Roman" panose="02020603050405020304" pitchFamily="18" charset="0"/>
              <a:ea typeface="黑体" panose="02010609060101010101" pitchFamily="49" charset="-122"/>
            </a:endParaRPr>
          </a:p>
          <a:p>
            <a:pPr marL="0" indent="0" eaLnBrk="1" hangingPunct="1">
              <a:spcBef>
                <a:spcPct val="0"/>
              </a:spcBef>
              <a:buFont typeface="Arial" panose="020B0604020202020204" pitchFamily="34" charset="0"/>
              <a:buNone/>
            </a:pPr>
            <a:r>
              <a:rPr lang="en-US" altLang="zh-CN" sz="2800" smtClean="0">
                <a:latin typeface="Times New Roman" panose="02020603050405020304" pitchFamily="18" charset="0"/>
                <a:ea typeface="黑体" panose="02010609060101010101" pitchFamily="49" charset="-122"/>
              </a:rPr>
              <a:t>B: I know, but I got into a _____ with my parents.</a:t>
            </a:r>
            <a:endParaRPr lang="zh-CN" altLang="en-US" sz="2800" smtClean="0">
              <a:latin typeface="Times New Roman" panose="02020603050405020304" pitchFamily="18" charset="0"/>
              <a:ea typeface="黑体" panose="02010609060101010101" pitchFamily="49" charset="-122"/>
            </a:endParaRPr>
          </a:p>
          <a:p>
            <a:pPr marL="0" indent="0" eaLnBrk="1" hangingPunct="1">
              <a:spcBef>
                <a:spcPct val="0"/>
              </a:spcBef>
              <a:buFont typeface="Arial" panose="020B0604020202020204" pitchFamily="34" charset="0"/>
              <a:buNone/>
            </a:pPr>
            <a:r>
              <a:rPr lang="en-US" altLang="zh-CN" sz="2800" smtClean="0">
                <a:latin typeface="Times New Roman" panose="02020603050405020304" pitchFamily="18" charset="0"/>
                <a:ea typeface="黑体" panose="02010609060101010101" pitchFamily="49" charset="-122"/>
              </a:rPr>
              <a:t>A: Hmm… then you should just say _____ to your parents.</a:t>
            </a:r>
            <a:endParaRPr lang="zh-CN" altLang="en-US" sz="2800" smtClean="0">
              <a:latin typeface="Times New Roman" panose="02020603050405020304" pitchFamily="18" charset="0"/>
              <a:ea typeface="黑体" panose="02010609060101010101" pitchFamily="49" charset="-122"/>
            </a:endParaRPr>
          </a:p>
          <a:p>
            <a:pPr marL="0" indent="0" eaLnBrk="1" hangingPunct="1">
              <a:spcBef>
                <a:spcPct val="0"/>
              </a:spcBef>
              <a:buFont typeface="Arial" panose="020B0604020202020204" pitchFamily="34" charset="0"/>
              <a:buNone/>
            </a:pPr>
            <a:r>
              <a:rPr lang="en-US" altLang="zh-CN" sz="2800" smtClean="0">
                <a:latin typeface="Times New Roman" panose="02020603050405020304" pitchFamily="18" charset="0"/>
                <a:ea typeface="黑体" panose="02010609060101010101" pitchFamily="49" charset="-122"/>
              </a:rPr>
              <a:t>B: I guess you’re right. I _____ talk to them tonight.</a:t>
            </a:r>
            <a:endParaRPr lang="zh-CN" altLang="en-US" sz="2800" smtClean="0">
              <a:latin typeface="Times New Roman" panose="02020603050405020304" pitchFamily="18" charset="0"/>
              <a:ea typeface="黑体" panose="02010609060101010101" pitchFamily="49" charset="-122"/>
            </a:endParaRPr>
          </a:p>
          <a:p>
            <a:pPr marL="0" indent="0" eaLnBrk="1" hangingPunct="1">
              <a:spcBef>
                <a:spcPct val="0"/>
              </a:spcBef>
            </a:pPr>
            <a:endParaRPr lang="zh-CN" altLang="en-US" sz="2800" smtClean="0">
              <a:latin typeface="Times New Roman" panose="02020603050405020304" pitchFamily="18" charset="0"/>
              <a:ea typeface="黑体" panose="02010609060101010101" pitchFamily="49" charset="-122"/>
            </a:endParaRPr>
          </a:p>
        </p:txBody>
      </p:sp>
      <p:grpSp>
        <p:nvGrpSpPr>
          <p:cNvPr id="21508" name="Group 3"/>
          <p:cNvGrpSpPr/>
          <p:nvPr/>
        </p:nvGrpSpPr>
        <p:grpSpPr bwMode="auto">
          <a:xfrm>
            <a:off x="685800" y="1600200"/>
            <a:ext cx="1390650" cy="4481513"/>
            <a:chOff x="288" y="48"/>
            <a:chExt cx="876" cy="2823"/>
          </a:xfrm>
        </p:grpSpPr>
        <p:pic>
          <p:nvPicPr>
            <p:cNvPr id="21517" name="TextBox 4"/>
            <p:cNvPicPr>
              <a:picLocks noChangeArrowheads="1"/>
            </p:cNvPicPr>
            <p:nvPr/>
          </p:nvPicPr>
          <p:blipFill>
            <a:blip r:embed="rId2" cstate="email"/>
            <a:srcRect/>
            <a:stretch>
              <a:fillRect/>
            </a:stretch>
          </p:blipFill>
          <p:spPr bwMode="auto">
            <a:xfrm>
              <a:off x="288" y="48"/>
              <a:ext cx="876" cy="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8" name="Text Box 5"/>
            <p:cNvSpPr txBox="1">
              <a:spLocks noChangeArrowheads="1"/>
            </p:cNvSpPr>
            <p:nvPr/>
          </p:nvSpPr>
          <p:spPr bwMode="auto">
            <a:xfrm>
              <a:off x="336" y="96"/>
              <a:ext cx="768" cy="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4700"/>
                </a:lnSpc>
              </a:pPr>
              <a:r>
                <a:rPr lang="en-US" altLang="zh-CN">
                  <a:latin typeface="Times New Roman" panose="02020603050405020304" pitchFamily="18" charset="0"/>
                  <a:ea typeface="黑体" panose="02010609060101010101" pitchFamily="49" charset="-122"/>
                </a:rPr>
                <a:t> </a:t>
              </a:r>
              <a:r>
                <a:rPr lang="en-US" altLang="zh-CN" sz="2800" b="1">
                  <a:solidFill>
                    <a:srgbClr val="002060"/>
                  </a:solidFill>
                  <a:latin typeface="Times New Roman" panose="02020603050405020304" pitchFamily="18" charset="0"/>
                  <a:ea typeface="黑体" panose="02010609060101010101" pitchFamily="49" charset="-122"/>
                </a:rPr>
                <a:t>if </a:t>
              </a:r>
            </a:p>
            <a:p>
              <a:pPr eaLnBrk="1" hangingPunct="1">
                <a:lnSpc>
                  <a:spcPts val="4700"/>
                </a:lnSpc>
              </a:pPr>
              <a:r>
                <a:rPr lang="en-US" altLang="zh-CN" sz="2800" b="1">
                  <a:solidFill>
                    <a:srgbClr val="002060"/>
                  </a:solidFill>
                  <a:latin typeface="Times New Roman" panose="02020603050405020304" pitchFamily="18" charset="0"/>
                  <a:ea typeface="黑体" panose="02010609060101010101" pitchFamily="49" charset="-122"/>
                </a:rPr>
                <a:t>are </a:t>
              </a:r>
            </a:p>
            <a:p>
              <a:pPr eaLnBrk="1" hangingPunct="1">
                <a:lnSpc>
                  <a:spcPts val="4700"/>
                </a:lnSpc>
              </a:pPr>
              <a:r>
                <a:rPr lang="en-US" altLang="zh-CN" sz="2800" b="1">
                  <a:solidFill>
                    <a:srgbClr val="002060"/>
                  </a:solidFill>
                  <a:latin typeface="Times New Roman" panose="02020603050405020304" pitchFamily="18" charset="0"/>
                  <a:ea typeface="黑体" panose="02010609060101010101" pitchFamily="49" charset="-122"/>
                </a:rPr>
                <a:t>will flight want sorry going</a:t>
              </a:r>
              <a:endParaRPr lang="zh-CN" altLang="en-US" sz="2800" b="1">
                <a:solidFill>
                  <a:srgbClr val="002060"/>
                </a:solidFill>
                <a:latin typeface="Times New Roman" panose="02020603050405020304" pitchFamily="18" charset="0"/>
                <a:ea typeface="黑体" panose="02010609060101010101" pitchFamily="49" charset="-122"/>
              </a:endParaRPr>
            </a:p>
          </p:txBody>
        </p:sp>
      </p:grpSp>
      <p:sp>
        <p:nvSpPr>
          <p:cNvPr id="9" name="TextBox 6"/>
          <p:cNvSpPr txBox="1">
            <a:spLocks noChangeArrowheads="1"/>
          </p:cNvSpPr>
          <p:nvPr/>
        </p:nvSpPr>
        <p:spPr bwMode="auto">
          <a:xfrm>
            <a:off x="4495800" y="1447800"/>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黑体" panose="02010609060101010101" pitchFamily="49" charset="-122"/>
              </a:rPr>
              <a:t>Are</a:t>
            </a:r>
            <a:endParaRPr lang="zh-CN" altLang="en-US" sz="2800">
              <a:solidFill>
                <a:srgbClr val="FF0000"/>
              </a:solidFill>
              <a:latin typeface="Times New Roman" panose="02020603050405020304" pitchFamily="18" charset="0"/>
              <a:ea typeface="黑体" panose="02010609060101010101" pitchFamily="49" charset="-122"/>
            </a:endParaRPr>
          </a:p>
        </p:txBody>
      </p:sp>
      <p:sp>
        <p:nvSpPr>
          <p:cNvPr id="10" name="TextBox 7"/>
          <p:cNvSpPr txBox="1">
            <a:spLocks noChangeArrowheads="1"/>
          </p:cNvSpPr>
          <p:nvPr/>
        </p:nvSpPr>
        <p:spPr bwMode="auto">
          <a:xfrm>
            <a:off x="5867400" y="14478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黑体" panose="02010609060101010101" pitchFamily="49" charset="-122"/>
              </a:rPr>
              <a:t>going</a:t>
            </a:r>
            <a:endParaRPr lang="zh-CN" altLang="en-US" sz="2800">
              <a:solidFill>
                <a:srgbClr val="FF0000"/>
              </a:solidFill>
              <a:latin typeface="Times New Roman" panose="02020603050405020304" pitchFamily="18" charset="0"/>
              <a:ea typeface="黑体" panose="02010609060101010101" pitchFamily="49" charset="-122"/>
            </a:endParaRPr>
          </a:p>
        </p:txBody>
      </p:sp>
      <p:sp>
        <p:nvSpPr>
          <p:cNvPr id="11" name="TextBox 8"/>
          <p:cNvSpPr txBox="1">
            <a:spLocks noChangeArrowheads="1"/>
          </p:cNvSpPr>
          <p:nvPr/>
        </p:nvSpPr>
        <p:spPr bwMode="auto">
          <a:xfrm>
            <a:off x="3276600" y="22860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黑体" panose="02010609060101010101" pitchFamily="49" charset="-122"/>
              </a:rPr>
              <a:t>want</a:t>
            </a:r>
            <a:endParaRPr lang="zh-CN" altLang="en-US" sz="2800">
              <a:solidFill>
                <a:srgbClr val="FF0000"/>
              </a:solidFill>
              <a:latin typeface="Times New Roman" panose="02020603050405020304" pitchFamily="18" charset="0"/>
              <a:ea typeface="黑体" panose="02010609060101010101" pitchFamily="49" charset="-122"/>
            </a:endParaRPr>
          </a:p>
        </p:txBody>
      </p:sp>
      <p:sp>
        <p:nvSpPr>
          <p:cNvPr id="12" name="TextBox 9"/>
          <p:cNvSpPr txBox="1">
            <a:spLocks noChangeArrowheads="1"/>
          </p:cNvSpPr>
          <p:nvPr/>
        </p:nvSpPr>
        <p:spPr bwMode="auto">
          <a:xfrm>
            <a:off x="4572000" y="2743200"/>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黑体" panose="02010609060101010101" pitchFamily="49" charset="-122"/>
              </a:rPr>
              <a:t>if</a:t>
            </a:r>
            <a:endParaRPr lang="zh-CN" altLang="en-US" sz="2800">
              <a:solidFill>
                <a:srgbClr val="FF0000"/>
              </a:solidFill>
              <a:latin typeface="Times New Roman" panose="02020603050405020304" pitchFamily="18" charset="0"/>
              <a:ea typeface="黑体" panose="02010609060101010101" pitchFamily="49" charset="-122"/>
            </a:endParaRPr>
          </a:p>
        </p:txBody>
      </p:sp>
      <p:sp>
        <p:nvSpPr>
          <p:cNvPr id="13" name="TextBox 10"/>
          <p:cNvSpPr txBox="1">
            <a:spLocks noChangeArrowheads="1"/>
          </p:cNvSpPr>
          <p:nvPr/>
        </p:nvSpPr>
        <p:spPr bwMode="auto">
          <a:xfrm>
            <a:off x="4191000" y="320040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黑体" panose="02010609060101010101" pitchFamily="49" charset="-122"/>
              </a:rPr>
              <a:t>will</a:t>
            </a:r>
            <a:endParaRPr lang="zh-CN" altLang="en-US" sz="2800">
              <a:solidFill>
                <a:srgbClr val="FF0000"/>
              </a:solidFill>
              <a:latin typeface="Times New Roman" panose="02020603050405020304" pitchFamily="18" charset="0"/>
              <a:ea typeface="黑体" panose="02010609060101010101" pitchFamily="49" charset="-122"/>
            </a:endParaRPr>
          </a:p>
        </p:txBody>
      </p:sp>
      <p:sp>
        <p:nvSpPr>
          <p:cNvPr id="14" name="TextBox 11"/>
          <p:cNvSpPr txBox="1">
            <a:spLocks noChangeArrowheads="1"/>
          </p:cNvSpPr>
          <p:nvPr/>
        </p:nvSpPr>
        <p:spPr bwMode="auto">
          <a:xfrm>
            <a:off x="6400800" y="3590925"/>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黑体" panose="02010609060101010101" pitchFamily="49" charset="-122"/>
              </a:rPr>
              <a:t>fight</a:t>
            </a:r>
            <a:endParaRPr lang="zh-CN" altLang="en-US" sz="2800">
              <a:solidFill>
                <a:srgbClr val="FF0000"/>
              </a:solidFill>
              <a:latin typeface="Times New Roman" panose="02020603050405020304" pitchFamily="18" charset="0"/>
              <a:ea typeface="黑体" panose="02010609060101010101" pitchFamily="49" charset="-122"/>
            </a:endParaRPr>
          </a:p>
        </p:txBody>
      </p:sp>
      <p:sp>
        <p:nvSpPr>
          <p:cNvPr id="15" name="TextBox 12"/>
          <p:cNvSpPr txBox="1">
            <a:spLocks noChangeArrowheads="1"/>
          </p:cNvSpPr>
          <p:nvPr/>
        </p:nvSpPr>
        <p:spPr bwMode="auto">
          <a:xfrm>
            <a:off x="2667000" y="4876800"/>
            <a:ext cx="106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黑体" panose="02010609060101010101" pitchFamily="49" charset="-122"/>
              </a:rPr>
              <a:t>sorry</a:t>
            </a:r>
            <a:endParaRPr lang="zh-CN" altLang="en-US" sz="2800">
              <a:solidFill>
                <a:srgbClr val="FF0000"/>
              </a:solidFill>
              <a:latin typeface="Times New Roman" panose="02020603050405020304" pitchFamily="18" charset="0"/>
              <a:ea typeface="黑体" panose="02010609060101010101" pitchFamily="49" charset="-122"/>
            </a:endParaRPr>
          </a:p>
        </p:txBody>
      </p:sp>
      <p:sp>
        <p:nvSpPr>
          <p:cNvPr id="16" name="TextBox 13"/>
          <p:cNvSpPr txBox="1">
            <a:spLocks noChangeArrowheads="1"/>
          </p:cNvSpPr>
          <p:nvPr/>
        </p:nvSpPr>
        <p:spPr bwMode="auto">
          <a:xfrm>
            <a:off x="6324600" y="5257800"/>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黑体" panose="02010609060101010101" pitchFamily="49" charset="-122"/>
              </a:rPr>
              <a:t>will</a:t>
            </a:r>
            <a:endParaRPr lang="zh-CN" altLang="en-US" sz="2800">
              <a:solidFill>
                <a:srgbClr val="FF0000"/>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标题 3"/>
          <p:cNvSpPr>
            <a:spLocks noGrp="1" noChangeArrowheads="1"/>
          </p:cNvSpPr>
          <p:nvPr>
            <p:ph type="title" idx="4294967295"/>
          </p:nvPr>
        </p:nvSpPr>
        <p:spPr>
          <a:xfrm>
            <a:off x="533400" y="865188"/>
            <a:ext cx="8610600" cy="481012"/>
          </a:xfrm>
        </p:spPr>
        <p:txBody>
          <a:bodyPr>
            <a:spAutoFit/>
          </a:bodyPr>
          <a:lstStyle/>
          <a:p>
            <a:pPr eaLnBrk="1" hangingPunct="1">
              <a:defRPr/>
            </a:pPr>
            <a:r>
              <a:rPr lang="en-US" altLang="zh-CN" sz="2800" b="1" smtClean="0">
                <a:solidFill>
                  <a:srgbClr val="0066FF"/>
                </a:solidFill>
                <a:latin typeface="Times New Roman" panose="02020603050405020304" pitchFamily="18" charset="0"/>
                <a:ea typeface="黑体" panose="02010609060101010101" pitchFamily="49" charset="-122"/>
              </a:rPr>
              <a:t>3  Use your imagination! What will you do if …</a:t>
            </a:r>
            <a:endParaRPr lang="zh-CN" altLang="en-US" sz="2800" b="1" smtClean="0">
              <a:solidFill>
                <a:srgbClr val="0066FF"/>
              </a:solidFill>
              <a:latin typeface="Times New Roman" panose="02020603050405020304" pitchFamily="18" charset="0"/>
              <a:ea typeface="黑体" panose="02010609060101010101" pitchFamily="49" charset="-122"/>
            </a:endParaRPr>
          </a:p>
        </p:txBody>
      </p:sp>
      <p:sp>
        <p:nvSpPr>
          <p:cNvPr id="52227" name="内容占位符 2"/>
          <p:cNvSpPr>
            <a:spLocks noGrp="1" noChangeArrowheads="1"/>
          </p:cNvSpPr>
          <p:nvPr>
            <p:ph idx="4294967295"/>
          </p:nvPr>
        </p:nvSpPr>
        <p:spPr>
          <a:xfrm>
            <a:off x="838200" y="1524000"/>
            <a:ext cx="7467600" cy="4724400"/>
          </a:xfrm>
          <a:ln w="19050">
            <a:solidFill>
              <a:srgbClr val="00B050"/>
            </a:solidFill>
            <a:prstDash val="sysDot"/>
          </a:ln>
        </p:spPr>
        <p:txBody>
          <a:bodyPr/>
          <a:lstStyle/>
          <a:p>
            <a:pPr marL="0" indent="0" defTabSz="683895" eaLnBrk="1" hangingPunct="1">
              <a:lnSpc>
                <a:spcPct val="150000"/>
              </a:lnSpc>
              <a:spcBef>
                <a:spcPts val="0"/>
              </a:spcBef>
              <a:buFontTx/>
              <a:buAutoNum type="arabicPeriod"/>
              <a:defRPr/>
            </a:pP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 it rains all weekend?</a:t>
            </a:r>
          </a:p>
          <a:p>
            <a:pPr marL="0" indent="0" defTabSz="683895" eaLnBrk="1" hangingPunct="1">
              <a:lnSpc>
                <a:spcPct val="150000"/>
              </a:lnSpc>
              <a:spcBef>
                <a:spcPts val="0"/>
              </a:spcBef>
              <a:buFont typeface="Arial" panose="020B0604020202020204" pitchFamily="34" charset="0"/>
              <a:buNone/>
              <a:defRPr/>
            </a:pP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________________________________________</a:t>
            </a:r>
          </a:p>
          <a:p>
            <a:pPr marL="0" indent="0" defTabSz="683895" eaLnBrk="1" hangingPunct="1">
              <a:lnSpc>
                <a:spcPct val="150000"/>
              </a:lnSpc>
              <a:spcBef>
                <a:spcPts val="0"/>
              </a:spcBef>
              <a:buFont typeface="Arial" panose="020B0604020202020204" pitchFamily="34" charset="0"/>
              <a:buNone/>
              <a:defRPr/>
            </a:pP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2. there’s an English test tomorrow?</a:t>
            </a:r>
          </a:p>
          <a:p>
            <a:pPr marL="0" indent="0" defTabSz="683895" eaLnBrk="1" hangingPunct="1">
              <a:lnSpc>
                <a:spcPct val="150000"/>
              </a:lnSpc>
              <a:spcBef>
                <a:spcPts val="0"/>
              </a:spcBef>
              <a:buFont typeface="Arial" panose="020B0604020202020204" pitchFamily="34" charset="0"/>
              <a:buNone/>
              <a:defRPr/>
            </a:pP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________________________________________</a:t>
            </a:r>
          </a:p>
          <a:p>
            <a:pPr marL="0" indent="0" defTabSz="683895" eaLnBrk="1" hangingPunct="1">
              <a:lnSpc>
                <a:spcPct val="150000"/>
              </a:lnSpc>
              <a:spcBef>
                <a:spcPts val="0"/>
              </a:spcBef>
              <a:buFont typeface="Arial" panose="020B0604020202020204" pitchFamily="34" charset="0"/>
              <a:buNone/>
              <a:defRPr/>
            </a:pP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3. Your cousin decides to come and visit from anther town?</a:t>
            </a:r>
          </a:p>
          <a:p>
            <a:pPr marL="514350" indent="-514350" defTabSz="683895" eaLnBrk="1" hangingPunct="1">
              <a:lnSpc>
                <a:spcPct val="150000"/>
              </a:lnSpc>
              <a:spcBef>
                <a:spcPts val="0"/>
              </a:spcBef>
              <a:buFont typeface="Arial" panose="020B0604020202020204" pitchFamily="34" charset="0"/>
              <a:buNone/>
              <a:defRPr/>
            </a:pP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________________________________________</a:t>
            </a:r>
            <a:endPar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endParaRPr>
          </a:p>
          <a:p>
            <a:pPr marL="0" indent="0" defTabSz="683895" eaLnBrk="1" hangingPunct="1">
              <a:lnSpc>
                <a:spcPct val="150000"/>
              </a:lnSpc>
              <a:spcBef>
                <a:spcPts val="0"/>
              </a:spcBef>
              <a:defRPr/>
            </a:pPr>
            <a:endPar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0" y="609600"/>
            <a:ext cx="2209800" cy="6461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600">
                <a:solidFill>
                  <a:srgbClr val="FF0000"/>
                </a:solidFill>
              </a:rPr>
              <a:t>问题探究</a:t>
            </a:r>
          </a:p>
        </p:txBody>
      </p:sp>
      <p:sp>
        <p:nvSpPr>
          <p:cNvPr id="23555" name="TextBox 2"/>
          <p:cNvSpPr txBox="1">
            <a:spLocks noChangeArrowheads="1"/>
          </p:cNvSpPr>
          <p:nvPr/>
        </p:nvSpPr>
        <p:spPr bwMode="auto">
          <a:xfrm>
            <a:off x="0" y="1295400"/>
            <a:ext cx="88392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800">
                <a:latin typeface="优教通专用字体logo"/>
              </a:rPr>
              <a:t>1.if </a:t>
            </a:r>
            <a:r>
              <a:rPr lang="zh-CN" altLang="en-US" sz="2800">
                <a:latin typeface="优教通专用字体logo"/>
              </a:rPr>
              <a:t>引导的条件状语从句与</a:t>
            </a:r>
            <a:r>
              <a:rPr lang="en-US" altLang="zh-CN" sz="2800">
                <a:latin typeface="优教通专用字体logo"/>
              </a:rPr>
              <a:t>if </a:t>
            </a:r>
            <a:r>
              <a:rPr lang="zh-CN" altLang="en-US" sz="2800">
                <a:latin typeface="优教通专用字体logo"/>
              </a:rPr>
              <a:t>引导的宾语从句的区别。</a:t>
            </a:r>
            <a:endParaRPr lang="en-US" altLang="zh-CN" sz="2800">
              <a:latin typeface="优教通专用字体logo"/>
            </a:endParaRPr>
          </a:p>
          <a:p>
            <a:r>
              <a:rPr lang="en-US" altLang="zh-CN" sz="2800">
                <a:latin typeface="优教通专用字体logo"/>
              </a:rPr>
              <a:t>if</a:t>
            </a:r>
            <a:r>
              <a:rPr lang="zh-CN" altLang="en-US" sz="2800">
                <a:latin typeface="优教通专用字体logo"/>
              </a:rPr>
              <a:t>引导条件状语从句时，</a:t>
            </a:r>
            <a:r>
              <a:rPr lang="en-US" altLang="zh-CN" sz="2800">
                <a:latin typeface="优教通专用字体logo"/>
              </a:rPr>
              <a:t>if</a:t>
            </a:r>
            <a:r>
              <a:rPr lang="zh-CN" altLang="en-US" sz="2800">
                <a:latin typeface="优教通专用字体logo"/>
              </a:rPr>
              <a:t>意为“如果”，主句用一般将来时，从句则用一般现在时；</a:t>
            </a:r>
            <a:r>
              <a:rPr lang="en-US" altLang="zh-CN" sz="2800">
                <a:latin typeface="优教通专用字体logo"/>
              </a:rPr>
              <a:t>if</a:t>
            </a:r>
            <a:r>
              <a:rPr lang="zh-CN" altLang="en-US" sz="2800">
                <a:latin typeface="优教通专用字体logo"/>
              </a:rPr>
              <a:t>引导宾语从句时，</a:t>
            </a:r>
            <a:r>
              <a:rPr lang="en-US" altLang="zh-CN" sz="2800">
                <a:latin typeface="优教通专用字体logo"/>
              </a:rPr>
              <a:t>if</a:t>
            </a:r>
            <a:r>
              <a:rPr lang="zh-CN" altLang="en-US" sz="2800">
                <a:latin typeface="优教通专用字体logo"/>
              </a:rPr>
              <a:t>意为“是否”，相当于“</a:t>
            </a:r>
            <a:r>
              <a:rPr lang="en-US" altLang="zh-CN" sz="2800">
                <a:latin typeface="优教通专用字体logo"/>
              </a:rPr>
              <a:t>whether</a:t>
            </a:r>
            <a:r>
              <a:rPr lang="zh-CN" altLang="en-US" sz="2800">
                <a:latin typeface="优教通专用字体logo"/>
              </a:rPr>
              <a:t>”，时态需根据语境而定。如：</a:t>
            </a:r>
            <a:r>
              <a:rPr lang="en-US" altLang="zh-CN" sz="2800">
                <a:latin typeface="优教通专用字体logo"/>
              </a:rPr>
              <a:t>I don’t know if it will rain tomorrow.</a:t>
            </a:r>
          </a:p>
          <a:p>
            <a:r>
              <a:rPr lang="en-US" altLang="zh-CN" sz="2800">
                <a:latin typeface="优教通专用字体logo"/>
              </a:rPr>
              <a:t>2. worried</a:t>
            </a:r>
            <a:r>
              <a:rPr lang="zh-CN" altLang="en-US" sz="2800">
                <a:latin typeface="优教通专用字体logo"/>
              </a:rPr>
              <a:t>的用法</a:t>
            </a:r>
            <a:endParaRPr lang="en-US" altLang="zh-CN" sz="2800">
              <a:latin typeface="优教通专用字体logo"/>
            </a:endParaRPr>
          </a:p>
          <a:p>
            <a:r>
              <a:rPr lang="en-US" altLang="zh-CN" sz="2800">
                <a:latin typeface="优教通专用字体logo"/>
              </a:rPr>
              <a:t>worried adj. </a:t>
            </a:r>
            <a:r>
              <a:rPr lang="zh-CN" altLang="en-US" sz="2800">
                <a:latin typeface="优教通专用字体logo"/>
              </a:rPr>
              <a:t>担心的；发愁的 </a:t>
            </a:r>
            <a:r>
              <a:rPr lang="en-US" altLang="zh-CN" sz="2800">
                <a:latin typeface="优教通专用字体logo"/>
              </a:rPr>
              <a:t>be worried about sb./sth. </a:t>
            </a:r>
            <a:r>
              <a:rPr lang="zh-CN" altLang="en-US" sz="2800">
                <a:latin typeface="优教通专用字体logo"/>
              </a:rPr>
              <a:t>为某人</a:t>
            </a:r>
            <a:r>
              <a:rPr lang="en-US" altLang="zh-CN" sz="2800">
                <a:latin typeface="优教通专用字体logo"/>
              </a:rPr>
              <a:t>/</a:t>
            </a:r>
            <a:r>
              <a:rPr lang="zh-CN" altLang="en-US" sz="2800">
                <a:latin typeface="优教通专用字体logo"/>
              </a:rPr>
              <a:t>某事担心</a:t>
            </a:r>
            <a:endParaRPr lang="en-US" altLang="zh-CN" sz="2800">
              <a:latin typeface="优教通专用字体logo"/>
            </a:endParaRPr>
          </a:p>
          <a:p>
            <a:r>
              <a:rPr lang="zh-CN" altLang="en-US" sz="2800">
                <a:latin typeface="优教通专用字体logo"/>
              </a:rPr>
              <a:t>拓展：</a:t>
            </a:r>
            <a:r>
              <a:rPr lang="en-US" altLang="zh-CN" sz="2800">
                <a:latin typeface="优教通专用字体logo"/>
              </a:rPr>
              <a:t>sb. worry about sb./sth.</a:t>
            </a:r>
            <a:r>
              <a:rPr lang="zh-CN" altLang="en-US" sz="2800">
                <a:latin typeface="优教通专用字体logo"/>
              </a:rPr>
              <a:t>相当于</a:t>
            </a:r>
            <a:r>
              <a:rPr lang="en-US" altLang="zh-CN" sz="2800">
                <a:latin typeface="优教通专用字体logo"/>
              </a:rPr>
              <a:t>sb. be worried about sb./sth.</a:t>
            </a:r>
            <a:r>
              <a:rPr lang="zh-CN" altLang="en-US" sz="2800">
                <a:latin typeface="优教通专用字体logo"/>
              </a:rPr>
              <a:t>也可用于</a:t>
            </a:r>
            <a:r>
              <a:rPr lang="en-US" altLang="zh-CN" sz="2800">
                <a:latin typeface="优教通专用字体logo"/>
              </a:rPr>
              <a:t>sth. worry sb.</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1"/>
          <p:cNvSpPr>
            <a:spLocks noChangeArrowheads="1"/>
          </p:cNvSpPr>
          <p:nvPr/>
        </p:nvSpPr>
        <p:spPr bwMode="auto">
          <a:xfrm>
            <a:off x="152400" y="838200"/>
            <a:ext cx="8991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a:latin typeface="优教通专用字体logo"/>
              </a:rPr>
              <a:t>3.careless adj. </a:t>
            </a:r>
            <a:r>
              <a:rPr lang="zh-CN" altLang="en-US" sz="2800">
                <a:latin typeface="优教通专用字体logo"/>
              </a:rPr>
              <a:t>粗心的；不小心的。</a:t>
            </a:r>
            <a:endParaRPr lang="en-US" altLang="zh-CN" sz="2800">
              <a:latin typeface="优教通专用字体logo"/>
            </a:endParaRPr>
          </a:p>
          <a:p>
            <a:pPr eaLnBrk="0" hangingPunct="0"/>
            <a:r>
              <a:rPr lang="en-US" altLang="zh-CN" sz="2800">
                <a:latin typeface="优教通专用字体logo"/>
              </a:rPr>
              <a:t>careless</a:t>
            </a:r>
            <a:r>
              <a:rPr lang="zh-CN" altLang="en-US" sz="2800">
                <a:latin typeface="优教通专用字体logo"/>
              </a:rPr>
              <a:t>的反义词是</a:t>
            </a:r>
            <a:r>
              <a:rPr lang="en-US" altLang="zh-CN" sz="2800">
                <a:latin typeface="优教通专用字体logo"/>
              </a:rPr>
              <a:t>careful</a:t>
            </a:r>
            <a:r>
              <a:rPr lang="zh-CN" altLang="en-US" sz="2800">
                <a:latin typeface="优教通专用字体logo"/>
              </a:rPr>
              <a:t>，意为“小心的；细致的；精心的；慎重的”</a:t>
            </a:r>
            <a:endParaRPr lang="en-US" altLang="zh-CN" sz="2800">
              <a:latin typeface="优教通专用字体logo"/>
            </a:endParaRPr>
          </a:p>
          <a:p>
            <a:pPr eaLnBrk="0" hangingPunct="0"/>
            <a:r>
              <a:rPr lang="en-US" altLang="zh-CN" sz="2800">
                <a:latin typeface="优教通专用字体logo"/>
              </a:rPr>
              <a:t>carelessly adv.</a:t>
            </a:r>
            <a:r>
              <a:rPr lang="zh-CN" altLang="en-US" sz="2800">
                <a:latin typeface="优教通专用字体logo"/>
              </a:rPr>
              <a:t>粗心地；反义词是</a:t>
            </a:r>
            <a:r>
              <a:rPr lang="en-US" altLang="zh-CN" sz="2800">
                <a:latin typeface="优教通专用字体logo"/>
              </a:rPr>
              <a:t>carefully</a:t>
            </a:r>
            <a:r>
              <a:rPr lang="zh-CN" altLang="en-US" sz="2800">
                <a:latin typeface="优教通专用字体logo"/>
              </a:rPr>
              <a:t>，意为“细致地；谨慎地”。</a:t>
            </a:r>
            <a:endParaRPr lang="en-US" altLang="zh-CN" sz="2800">
              <a:latin typeface="优教通专用字体logo"/>
            </a:endParaRPr>
          </a:p>
          <a:p>
            <a:pPr eaLnBrk="0" hangingPunct="0"/>
            <a:r>
              <a:rPr lang="en-US" altLang="zh-CN" sz="2800">
                <a:latin typeface="优教通专用字体logo"/>
              </a:rPr>
              <a:t>care n.&amp;v.</a:t>
            </a:r>
            <a:r>
              <a:rPr lang="zh-CN" altLang="en-US" sz="2800">
                <a:latin typeface="优教通专用字体logo"/>
              </a:rPr>
              <a:t>关系；在意；担忧</a:t>
            </a:r>
            <a:endParaRPr lang="en-US" altLang="zh-CN" sz="2800">
              <a:latin typeface="优教通专用字体logo"/>
            </a:endParaRPr>
          </a:p>
          <a:p>
            <a:pPr eaLnBrk="0" hangingPunct="0"/>
            <a:r>
              <a:rPr lang="en-US" altLang="zh-CN" sz="2800">
                <a:latin typeface="优教通专用字体logo"/>
              </a:rPr>
              <a:t>4.experience n.</a:t>
            </a:r>
            <a:r>
              <a:rPr lang="zh-CN" altLang="en-US" sz="2800">
                <a:latin typeface="优教通专用字体logo"/>
              </a:rPr>
              <a:t>经验；经历</a:t>
            </a:r>
            <a:endParaRPr lang="en-US" altLang="zh-CN" sz="2800">
              <a:latin typeface="优教通专用字体logo"/>
            </a:endParaRPr>
          </a:p>
          <a:p>
            <a:pPr eaLnBrk="0" hangingPunct="0"/>
            <a:r>
              <a:rPr lang="en-US" altLang="zh-CN" sz="2800">
                <a:latin typeface="优教通专用字体logo"/>
              </a:rPr>
              <a:t>1</a:t>
            </a:r>
            <a:r>
              <a:rPr lang="zh-CN" altLang="en-US" sz="2800">
                <a:latin typeface="优教通专用字体logo"/>
              </a:rPr>
              <a:t>）作“经验”讲时，是不可数名词。</a:t>
            </a:r>
            <a:endParaRPr lang="en-US" altLang="zh-CN" sz="2800">
              <a:latin typeface="优教通专用字体logo"/>
            </a:endParaRPr>
          </a:p>
          <a:p>
            <a:pPr eaLnBrk="0" hangingPunct="0"/>
            <a:r>
              <a:rPr lang="en-US" altLang="zh-CN" sz="2800">
                <a:latin typeface="优教通专用字体logo"/>
              </a:rPr>
              <a:t>2</a:t>
            </a:r>
            <a:r>
              <a:rPr lang="zh-CN" altLang="en-US" sz="2800">
                <a:latin typeface="优教通专用字体logo"/>
              </a:rPr>
              <a:t>）作“经历”讲时，是可数名词</a:t>
            </a:r>
            <a:endParaRPr lang="en-US" altLang="zh-CN" sz="2800">
              <a:latin typeface="优教通专用字体logo"/>
            </a:endParaRPr>
          </a:p>
          <a:p>
            <a:pPr eaLnBrk="0" hangingPunct="0"/>
            <a:r>
              <a:rPr lang="en-US" altLang="zh-CN" sz="2800">
                <a:latin typeface="优教通专用字体logo"/>
              </a:rPr>
              <a:t>3</a:t>
            </a:r>
            <a:r>
              <a:rPr lang="zh-CN" altLang="en-US" sz="2800">
                <a:latin typeface="优教通专用字体logo"/>
              </a:rPr>
              <a:t>）</a:t>
            </a:r>
            <a:r>
              <a:rPr lang="en-US" altLang="zh-CN" sz="2800">
                <a:latin typeface="优教通专用字体logo"/>
              </a:rPr>
              <a:t>experience v. </a:t>
            </a:r>
            <a:r>
              <a:rPr lang="zh-CN" altLang="en-US" sz="2800">
                <a:latin typeface="优教通专用字体logo"/>
              </a:rPr>
              <a:t>经历；体验</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9"/>
          <p:cNvSpPr>
            <a:spLocks noGrp="1" noChangeArrowheads="1"/>
          </p:cNvSpPr>
          <p:nvPr>
            <p:ph type="title" idx="4294967295"/>
          </p:nvPr>
        </p:nvSpPr>
        <p:spPr>
          <a:xfrm>
            <a:off x="381000" y="685800"/>
            <a:ext cx="2286000" cy="646113"/>
          </a:xfrm>
          <a:solidFill>
            <a:srgbClr val="FFC000"/>
          </a:solidFill>
        </p:spPr>
        <p:txBody>
          <a:bodyPr>
            <a:spAutoFit/>
          </a:bodyPr>
          <a:lstStyle/>
          <a:p>
            <a:pPr defTabSz="683895" eaLnBrk="1" hangingPunct="1">
              <a:defRPr/>
            </a:pPr>
            <a:r>
              <a:rPr lang="zh-CN" altLang="en-US" sz="4000" b="1" dirty="0" smtClean="0">
                <a:solidFill>
                  <a:srgbClr val="00B050"/>
                </a:solidFill>
                <a:latin typeface="+mn-lt"/>
                <a:ea typeface="黑体" panose="02010609060101010101" pitchFamily="49" charset="-122"/>
                <a:cs typeface="Times New Roman" panose="02020603050405020304" pitchFamily="18" charset="0"/>
              </a:rPr>
              <a:t>课堂评价</a:t>
            </a:r>
          </a:p>
        </p:txBody>
      </p:sp>
      <p:sp>
        <p:nvSpPr>
          <p:cNvPr id="25603" name="Text Box 17"/>
          <p:cNvSpPr>
            <a:spLocks noGrp="1" noChangeArrowheads="1"/>
          </p:cNvSpPr>
          <p:nvPr>
            <p:ph idx="4294967295"/>
          </p:nvPr>
        </p:nvSpPr>
        <p:spPr>
          <a:xfrm>
            <a:off x="304800" y="1905000"/>
            <a:ext cx="8229600" cy="4419600"/>
          </a:xfrm>
        </p:spPr>
        <p:txBody>
          <a:bodyPr wrap="none"/>
          <a:lstStyle/>
          <a:p>
            <a:pPr eaLnBrk="1" hangingPunct="1">
              <a:spcBef>
                <a:spcPct val="50000"/>
              </a:spcBef>
              <a:buFont typeface="Arial" panose="020B0604020202020204" pitchFamily="34" charset="0"/>
              <a:buNone/>
            </a:pPr>
            <a:r>
              <a:rPr lang="en-US" altLang="zh-CN" sz="2800" b="1" smtClean="0">
                <a:latin typeface="Times New Roman" panose="02020603050405020304" pitchFamily="18" charset="0"/>
                <a:ea typeface="黑体" panose="02010609060101010101" pitchFamily="49" charset="-122"/>
              </a:rPr>
              <a:t>1. I’m sure if he _____ (go) to the party, he__________ </a:t>
            </a:r>
          </a:p>
          <a:p>
            <a:pPr eaLnBrk="1" hangingPunct="1">
              <a:spcBef>
                <a:spcPct val="50000"/>
              </a:spcBef>
              <a:buFont typeface="Arial" panose="020B0604020202020204" pitchFamily="34" charset="0"/>
              <a:buNone/>
            </a:pPr>
            <a:r>
              <a:rPr lang="en-US" altLang="zh-CN" sz="2800" b="1" smtClean="0">
                <a:latin typeface="Times New Roman" panose="02020603050405020304" pitchFamily="18" charset="0"/>
                <a:ea typeface="黑体" panose="02010609060101010101" pitchFamily="49" charset="-122"/>
              </a:rPr>
              <a:t>    (have) a great time.</a:t>
            </a:r>
          </a:p>
          <a:p>
            <a:pPr eaLnBrk="1" hangingPunct="1">
              <a:spcBef>
                <a:spcPct val="50000"/>
              </a:spcBef>
              <a:buFont typeface="Arial" panose="020B0604020202020204" pitchFamily="34" charset="0"/>
              <a:buNone/>
            </a:pPr>
            <a:r>
              <a:rPr lang="en-US" altLang="zh-CN" sz="2800" b="1" smtClean="0">
                <a:latin typeface="Times New Roman" panose="02020603050405020304" pitchFamily="18" charset="0"/>
                <a:ea typeface="黑体" panose="02010609060101010101" pitchFamily="49" charset="-122"/>
              </a:rPr>
              <a:t>2. If the rain _______(stop) tonight, we will go to the </a:t>
            </a:r>
          </a:p>
          <a:p>
            <a:pPr eaLnBrk="1" hangingPunct="1">
              <a:spcBef>
                <a:spcPct val="50000"/>
              </a:spcBef>
              <a:buFont typeface="Arial" panose="020B0604020202020204" pitchFamily="34" charset="0"/>
              <a:buNone/>
            </a:pPr>
            <a:r>
              <a:rPr lang="en-US" altLang="zh-CN" sz="2800" b="1" smtClean="0">
                <a:latin typeface="Times New Roman" panose="02020603050405020304" pitchFamily="18" charset="0"/>
                <a:ea typeface="黑体" panose="02010609060101010101" pitchFamily="49" charset="-122"/>
              </a:rPr>
              <a:t>    cinema.</a:t>
            </a:r>
          </a:p>
          <a:p>
            <a:pPr eaLnBrk="1" hangingPunct="1">
              <a:spcBef>
                <a:spcPct val="50000"/>
              </a:spcBef>
              <a:buFont typeface="Arial" panose="020B0604020202020204" pitchFamily="34" charset="0"/>
              <a:buNone/>
            </a:pPr>
            <a:r>
              <a:rPr lang="en-US" altLang="zh-CN" sz="2800" b="1" smtClean="0">
                <a:latin typeface="Times New Roman" panose="02020603050405020304" pitchFamily="18" charset="0"/>
                <a:ea typeface="黑体" panose="02010609060101010101" pitchFamily="49" charset="-122"/>
              </a:rPr>
              <a:t>3. I’ll buy a computer if I ______(have) enough money.</a:t>
            </a:r>
          </a:p>
          <a:p>
            <a:pPr eaLnBrk="1" hangingPunct="1">
              <a:spcBef>
                <a:spcPct val="50000"/>
              </a:spcBef>
              <a:buFont typeface="Arial" panose="020B0604020202020204" pitchFamily="34" charset="0"/>
              <a:buNone/>
            </a:pPr>
            <a:r>
              <a:rPr lang="en-US" altLang="zh-CN" sz="2800" b="1" smtClean="0">
                <a:latin typeface="Times New Roman" panose="02020603050405020304" pitchFamily="18" charset="0"/>
                <a:ea typeface="黑体" panose="02010609060101010101" pitchFamily="49" charset="-122"/>
              </a:rPr>
              <a:t>4. You ___________ (not get) nervous if you _____</a:t>
            </a:r>
          </a:p>
          <a:p>
            <a:pPr eaLnBrk="1" hangingPunct="1">
              <a:spcBef>
                <a:spcPct val="50000"/>
              </a:spcBef>
              <a:buFont typeface="Arial" panose="020B0604020202020204" pitchFamily="34" charset="0"/>
              <a:buNone/>
            </a:pPr>
            <a:r>
              <a:rPr lang="en-US" altLang="zh-CN" sz="2800" b="1" smtClean="0">
                <a:latin typeface="Times New Roman" panose="02020603050405020304" pitchFamily="18" charset="0"/>
                <a:ea typeface="黑体" panose="02010609060101010101" pitchFamily="49" charset="-122"/>
              </a:rPr>
              <a:t>    (do) enough exercise.</a:t>
            </a:r>
            <a:endParaRPr lang="en-US" altLang="zh-CN" sz="2800" b="1" smtClean="0">
              <a:solidFill>
                <a:srgbClr val="FF0000"/>
              </a:solidFill>
              <a:latin typeface="Times New Roman" panose="02020603050405020304" pitchFamily="18" charset="0"/>
              <a:ea typeface="黑体" panose="02010609060101010101" pitchFamily="49" charset="-122"/>
            </a:endParaRPr>
          </a:p>
        </p:txBody>
      </p:sp>
      <p:sp>
        <p:nvSpPr>
          <p:cNvPr id="25604" name="Rectangle 2"/>
          <p:cNvSpPr txBox="1">
            <a:spLocks noChangeArrowheads="1"/>
          </p:cNvSpPr>
          <p:nvPr/>
        </p:nvSpPr>
        <p:spPr bwMode="auto">
          <a:xfrm>
            <a:off x="685800" y="1295400"/>
            <a:ext cx="7848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latin typeface="Times New Roman" panose="02020603050405020304" pitchFamily="18" charset="0"/>
                <a:ea typeface="黑体" panose="02010609060101010101" pitchFamily="49" charset="-122"/>
              </a:rPr>
              <a:t>用括号内所给词的正确形式填空</a:t>
            </a:r>
          </a:p>
        </p:txBody>
      </p:sp>
      <p:sp>
        <p:nvSpPr>
          <p:cNvPr id="7" name="Text Box 4"/>
          <p:cNvSpPr txBox="1">
            <a:spLocks noChangeArrowheads="1"/>
          </p:cNvSpPr>
          <p:nvPr/>
        </p:nvSpPr>
        <p:spPr bwMode="auto">
          <a:xfrm>
            <a:off x="2887663" y="1905000"/>
            <a:ext cx="11509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b="1">
                <a:solidFill>
                  <a:srgbClr val="FF0000"/>
                </a:solidFill>
                <a:latin typeface="Times New Roman" panose="02020603050405020304" pitchFamily="18" charset="0"/>
                <a:ea typeface="黑体" panose="02010609060101010101" pitchFamily="49" charset="-122"/>
              </a:rPr>
              <a:t>goes</a:t>
            </a:r>
          </a:p>
        </p:txBody>
      </p:sp>
      <p:sp>
        <p:nvSpPr>
          <p:cNvPr id="8" name="Text Box 5"/>
          <p:cNvSpPr txBox="1">
            <a:spLocks noChangeArrowheads="1"/>
          </p:cNvSpPr>
          <p:nvPr/>
        </p:nvSpPr>
        <p:spPr bwMode="auto">
          <a:xfrm>
            <a:off x="6858000" y="1919288"/>
            <a:ext cx="2016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a:solidFill>
                  <a:srgbClr val="3333CC"/>
                </a:solidFill>
                <a:latin typeface="Times New Roman" panose="02020603050405020304" pitchFamily="18" charset="0"/>
                <a:ea typeface="黑体" panose="02010609060101010101" pitchFamily="49" charset="-122"/>
              </a:rPr>
              <a:t> </a:t>
            </a:r>
            <a:r>
              <a:rPr lang="en-US" altLang="zh-CN" sz="2800" b="1">
                <a:solidFill>
                  <a:srgbClr val="FF0000"/>
                </a:solidFill>
                <a:latin typeface="Times New Roman" panose="02020603050405020304" pitchFamily="18" charset="0"/>
                <a:ea typeface="黑体" panose="02010609060101010101" pitchFamily="49" charset="-122"/>
              </a:rPr>
              <a:t>will</a:t>
            </a:r>
            <a:r>
              <a:rPr lang="en-US" altLang="zh-CN" sz="2800">
                <a:solidFill>
                  <a:srgbClr val="3333CC"/>
                </a:solidFill>
                <a:latin typeface="Times New Roman" panose="02020603050405020304" pitchFamily="18" charset="0"/>
                <a:ea typeface="黑体" panose="02010609060101010101" pitchFamily="49" charset="-122"/>
              </a:rPr>
              <a:t>  </a:t>
            </a:r>
            <a:r>
              <a:rPr lang="en-US" altLang="zh-CN" sz="2800" b="1">
                <a:solidFill>
                  <a:srgbClr val="FF0000"/>
                </a:solidFill>
                <a:latin typeface="Times New Roman" panose="02020603050405020304" pitchFamily="18" charset="0"/>
                <a:ea typeface="黑体" panose="02010609060101010101" pitchFamily="49" charset="-122"/>
              </a:rPr>
              <a:t>have</a:t>
            </a:r>
          </a:p>
        </p:txBody>
      </p:sp>
      <p:sp>
        <p:nvSpPr>
          <p:cNvPr id="9" name="Text Box 6"/>
          <p:cNvSpPr txBox="1">
            <a:spLocks noChangeArrowheads="1"/>
          </p:cNvSpPr>
          <p:nvPr/>
        </p:nvSpPr>
        <p:spPr bwMode="auto">
          <a:xfrm>
            <a:off x="2514600" y="3048000"/>
            <a:ext cx="1152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b="1">
                <a:solidFill>
                  <a:srgbClr val="FF0000"/>
                </a:solidFill>
                <a:latin typeface="Times New Roman" panose="02020603050405020304" pitchFamily="18" charset="0"/>
                <a:ea typeface="黑体" panose="02010609060101010101" pitchFamily="49" charset="-122"/>
              </a:rPr>
              <a:t>stops</a:t>
            </a:r>
          </a:p>
        </p:txBody>
      </p:sp>
      <p:sp>
        <p:nvSpPr>
          <p:cNvPr id="10" name="Text Box 8"/>
          <p:cNvSpPr txBox="1">
            <a:spLocks noChangeArrowheads="1"/>
          </p:cNvSpPr>
          <p:nvPr/>
        </p:nvSpPr>
        <p:spPr bwMode="auto">
          <a:xfrm>
            <a:off x="1447800" y="4876800"/>
            <a:ext cx="2016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a:solidFill>
                  <a:srgbClr val="3333CC"/>
                </a:solidFill>
                <a:latin typeface="Times New Roman" panose="02020603050405020304" pitchFamily="18" charset="0"/>
                <a:ea typeface="黑体" panose="02010609060101010101" pitchFamily="49" charset="-122"/>
              </a:rPr>
              <a:t> </a:t>
            </a:r>
            <a:r>
              <a:rPr lang="en-US" altLang="zh-CN" sz="2800" b="1">
                <a:solidFill>
                  <a:srgbClr val="FF0000"/>
                </a:solidFill>
                <a:latin typeface="Times New Roman" panose="02020603050405020304" pitchFamily="18" charset="0"/>
                <a:ea typeface="黑体" panose="02010609060101010101" pitchFamily="49" charset="-122"/>
              </a:rPr>
              <a:t>won’t</a:t>
            </a:r>
            <a:r>
              <a:rPr lang="en-US" altLang="zh-CN" sz="2800">
                <a:solidFill>
                  <a:srgbClr val="3333CC"/>
                </a:solidFill>
                <a:latin typeface="Times New Roman" panose="02020603050405020304" pitchFamily="18" charset="0"/>
                <a:ea typeface="黑体" panose="02010609060101010101" pitchFamily="49" charset="-122"/>
              </a:rPr>
              <a:t> </a:t>
            </a:r>
            <a:r>
              <a:rPr lang="en-US" altLang="zh-CN" sz="2800" b="1">
                <a:solidFill>
                  <a:srgbClr val="FF0000"/>
                </a:solidFill>
                <a:latin typeface="Times New Roman" panose="02020603050405020304" pitchFamily="18" charset="0"/>
                <a:ea typeface="黑体" panose="02010609060101010101" pitchFamily="49" charset="-122"/>
              </a:rPr>
              <a:t>get</a:t>
            </a:r>
          </a:p>
        </p:txBody>
      </p:sp>
      <p:sp>
        <p:nvSpPr>
          <p:cNvPr id="11" name="Text Box 7"/>
          <p:cNvSpPr txBox="1">
            <a:spLocks noChangeArrowheads="1"/>
          </p:cNvSpPr>
          <p:nvPr/>
        </p:nvSpPr>
        <p:spPr bwMode="auto">
          <a:xfrm>
            <a:off x="4343400" y="4267200"/>
            <a:ext cx="1152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b="1">
                <a:solidFill>
                  <a:srgbClr val="FF0000"/>
                </a:solidFill>
                <a:latin typeface="Times New Roman" panose="02020603050405020304" pitchFamily="18" charset="0"/>
                <a:ea typeface="黑体" panose="02010609060101010101" pitchFamily="49" charset="-122"/>
              </a:rPr>
              <a:t>have</a:t>
            </a:r>
          </a:p>
        </p:txBody>
      </p:sp>
      <p:sp>
        <p:nvSpPr>
          <p:cNvPr id="12" name="Text Box 9"/>
          <p:cNvSpPr txBox="1">
            <a:spLocks noChangeArrowheads="1"/>
          </p:cNvSpPr>
          <p:nvPr/>
        </p:nvSpPr>
        <p:spPr bwMode="auto">
          <a:xfrm>
            <a:off x="7162800" y="4876800"/>
            <a:ext cx="86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b="1">
                <a:solidFill>
                  <a:srgbClr val="FF0000"/>
                </a:solidFill>
                <a:latin typeface="Times New Roman" panose="02020603050405020304" pitchFamily="18" charset="0"/>
                <a:ea typeface="黑体" panose="02010609060101010101" pitchFamily="49" charset="-122"/>
              </a:rPr>
              <a:t>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标题 3"/>
          <p:cNvSpPr>
            <a:spLocks noGrp="1" noChangeArrowheads="1"/>
          </p:cNvSpPr>
          <p:nvPr>
            <p:ph type="title"/>
          </p:nvPr>
        </p:nvSpPr>
        <p:spPr>
          <a:xfrm>
            <a:off x="398418" y="1724297"/>
            <a:ext cx="8615363" cy="3505200"/>
          </a:xfrm>
        </p:spPr>
        <p:txBody>
          <a:bodyPr>
            <a:normAutofit/>
          </a:bodyPr>
          <a:lstStyle/>
          <a:p>
            <a:pPr eaLnBrk="1" hangingPunct="1">
              <a:lnSpc>
                <a:spcPct val="150000"/>
              </a:lnSpc>
              <a:defRPr/>
            </a:pPr>
            <a:r>
              <a:rPr lang="en-US" altLang="zh-CN" sz="2800" dirty="0" smtClean="0">
                <a:latin typeface="Times New Roman" panose="02020603050405020304" pitchFamily="18" charset="0"/>
                <a:ea typeface="黑体" panose="02010609060101010101" pitchFamily="49" charset="-122"/>
              </a:rPr>
              <a:t>1.</a:t>
            </a:r>
            <a:r>
              <a:rPr lang="zh-CN" altLang="en-US" sz="2800" dirty="0" smtClean="0">
                <a:latin typeface="Times New Roman" panose="02020603050405020304" pitchFamily="18" charset="0"/>
                <a:ea typeface="黑体" panose="02010609060101010101" pitchFamily="49" charset="-122"/>
              </a:rPr>
              <a:t>能认识词汇：</a:t>
            </a:r>
            <a:r>
              <a:rPr lang="en-US" altLang="zh-CN" sz="2800" dirty="0" smtClean="0">
                <a:latin typeface="Times New Roman" panose="02020603050405020304" pitchFamily="18" charset="0"/>
                <a:ea typeface="黑体" panose="02010609060101010101" pitchFamily="49" charset="-122"/>
              </a:rPr>
              <a:t>possible, solutions, bring, project</a:t>
            </a:r>
            <a:r>
              <a:rPr lang="zh-CN" altLang="en-US" sz="2800" dirty="0" smtClean="0">
                <a:latin typeface="Times New Roman" panose="02020603050405020304" pitchFamily="18" charset="0"/>
                <a:ea typeface="黑体" panose="02010609060101010101" pitchFamily="49" charset="-122"/>
              </a:rPr>
              <a:t>。</a:t>
            </a:r>
            <a:r>
              <a:rPr lang="en-US" altLang="zh-CN" sz="2800" dirty="0" smtClean="0">
                <a:latin typeface="Times New Roman" panose="02020603050405020304" pitchFamily="18" charset="0"/>
                <a:ea typeface="黑体" panose="02010609060101010101" pitchFamily="49" charset="-122"/>
              </a:rPr>
              <a:t/>
            </a:r>
            <a:br>
              <a:rPr lang="en-US" altLang="zh-CN" sz="2800" dirty="0" smtClean="0">
                <a:latin typeface="Times New Roman" panose="02020603050405020304" pitchFamily="18" charset="0"/>
                <a:ea typeface="黑体" panose="02010609060101010101" pitchFamily="49" charset="-122"/>
              </a:rPr>
            </a:br>
            <a:r>
              <a:rPr lang="en-US" altLang="zh-CN" sz="2800" dirty="0" smtClean="0">
                <a:latin typeface="Times New Roman" panose="02020603050405020304" pitchFamily="18" charset="0"/>
                <a:ea typeface="黑体" panose="02010609060101010101" pitchFamily="49" charset="-122"/>
              </a:rPr>
              <a:t>2.</a:t>
            </a:r>
            <a:r>
              <a:rPr lang="zh-CN" altLang="en-US" sz="2800" dirty="0" smtClean="0">
                <a:latin typeface="Times New Roman" panose="02020603050405020304" pitchFamily="18" charset="0"/>
                <a:ea typeface="黑体" panose="02010609060101010101" pitchFamily="49" charset="-122"/>
              </a:rPr>
              <a:t>能灵活运用</a:t>
            </a:r>
            <a:r>
              <a:rPr lang="en-US" altLang="zh-CN" sz="2800" dirty="0" smtClean="0">
                <a:latin typeface="Times New Roman" panose="02020603050405020304" pitchFamily="18" charset="0"/>
                <a:ea typeface="黑体" panose="02010609060101010101" pitchFamily="49" charset="-122"/>
              </a:rPr>
              <a:t>if</a:t>
            </a:r>
            <a:r>
              <a:rPr lang="zh-CN" altLang="en-US" sz="2800" dirty="0" smtClean="0">
                <a:latin typeface="Times New Roman" panose="02020603050405020304" pitchFamily="18" charset="0"/>
                <a:ea typeface="黑体" panose="02010609060101010101" pitchFamily="49" charset="-122"/>
              </a:rPr>
              <a:t>引导的条件状语从句。</a:t>
            </a:r>
            <a:r>
              <a:rPr lang="en-US" altLang="zh-CN" sz="2800" dirty="0" smtClean="0">
                <a:latin typeface="Times New Roman" panose="02020603050405020304" pitchFamily="18" charset="0"/>
                <a:ea typeface="黑体" panose="02010609060101010101" pitchFamily="49" charset="-122"/>
              </a:rPr>
              <a:t/>
            </a:r>
            <a:br>
              <a:rPr lang="en-US" altLang="zh-CN" sz="2800" dirty="0" smtClean="0">
                <a:latin typeface="Times New Roman" panose="02020603050405020304" pitchFamily="18" charset="0"/>
                <a:ea typeface="黑体" panose="02010609060101010101" pitchFamily="49" charset="-122"/>
              </a:rPr>
            </a:br>
            <a:r>
              <a:rPr lang="en-US" altLang="zh-CN" sz="2800" dirty="0" smtClean="0">
                <a:latin typeface="Times New Roman" panose="02020603050405020304" pitchFamily="18" charset="0"/>
                <a:ea typeface="黑体" panose="02010609060101010101" pitchFamily="49" charset="-122"/>
              </a:rPr>
              <a:t>3.</a:t>
            </a:r>
            <a:r>
              <a:rPr lang="zh-CN" altLang="en-US" sz="2800" dirty="0" smtClean="0">
                <a:latin typeface="Times New Roman" panose="02020603050405020304" pitchFamily="18" charset="0"/>
                <a:ea typeface="黑体" panose="02010609060101010101" pitchFamily="49" charset="-122"/>
              </a:rPr>
              <a:t>能够综合运用所学的知识来描述他人的问题及解决办法的小短文。</a:t>
            </a:r>
            <a:r>
              <a:rPr lang="zh-CN" altLang="en-US" sz="3200" dirty="0" smtClean="0">
                <a:latin typeface="Times New Roman" panose="02020603050405020304" pitchFamily="18" charset="0"/>
                <a:ea typeface="黑体" panose="02010609060101010101" pitchFamily="49" charset="-122"/>
              </a:rPr>
              <a:t> </a:t>
            </a:r>
            <a:endParaRPr lang="en-US" altLang="zh-CN" sz="3200" dirty="0" smtClean="0">
              <a:latin typeface="Times New Roman" panose="02020603050405020304" pitchFamily="18" charset="0"/>
              <a:ea typeface="黑体" panose="02010609060101010101" pitchFamily="49" charset="-122"/>
            </a:endParaRPr>
          </a:p>
        </p:txBody>
      </p:sp>
      <p:pic>
        <p:nvPicPr>
          <p:cNvPr id="8195" name="Picture 24" descr="D:\11月 英语组\小学英语汇报材料2014.12.16\log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8" y="1160463"/>
            <a:ext cx="7938"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4" descr="D:\11月 英语组\小学英语汇报材料2014.12.16\log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1563" y="5870575"/>
            <a:ext cx="6350"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A_文本框 1"/>
          <p:cNvSpPr txBox="1">
            <a:spLocks noChangeArrowheads="1"/>
          </p:cNvSpPr>
          <p:nvPr>
            <p:custDataLst>
              <p:tags r:id="rId1"/>
            </p:custDataLst>
          </p:nvPr>
        </p:nvSpPr>
        <p:spPr bwMode="auto">
          <a:xfrm>
            <a:off x="7511328" y="7158319"/>
            <a:ext cx="1219200" cy="107722"/>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fontAlgn="ctr" hangingPunct="0">
              <a:defRPr/>
            </a:pPr>
            <a:r>
              <a:rPr lang="en-US" altLang="zh-CN" sz="100" dirty="0" smtClean="0">
                <a:solidFill>
                  <a:schemeClr val="bg1">
                    <a:lumMod val="95000"/>
                    <a:alpha val="0"/>
                  </a:schemeClr>
                </a:solidFill>
                <a:latin typeface="Times New Roman" panose="02020603050405020304"/>
                <a:ea typeface="黑体" panose="02010609060101010101" pitchFamily="49" charset="-122"/>
                <a:sym typeface="+mn-ea"/>
              </a:rPr>
              <a:t>0</a:t>
            </a:r>
            <a:endParaRPr lang="zh-CN" altLang="en-US" sz="100" dirty="0" smtClean="0">
              <a:solidFill>
                <a:schemeClr val="bg1">
                  <a:lumMod val="95000"/>
                  <a:alpha val="0"/>
                </a:schemeClr>
              </a:solidFill>
              <a:latin typeface="Times New Roman" panose="02020603050405020304"/>
              <a:ea typeface="黑体" panose="02010609060101010101" pitchFamily="49" charset="-122"/>
              <a:sym typeface="+mn-ea"/>
            </a:endParaRPr>
          </a:p>
        </p:txBody>
      </p:sp>
      <p:sp>
        <p:nvSpPr>
          <p:cNvPr id="6" name="矩形 5"/>
          <p:cNvSpPr/>
          <p:nvPr/>
        </p:nvSpPr>
        <p:spPr>
          <a:xfrm>
            <a:off x="3505200" y="685800"/>
            <a:ext cx="2038350" cy="646113"/>
          </a:xfrm>
          <a:prstGeom prst="rect">
            <a:avLst/>
          </a:prstGeom>
          <a:solidFill>
            <a:srgbClr val="669900"/>
          </a:solidFill>
        </p:spPr>
        <p:txBody>
          <a:bodyPr wrap="none">
            <a:spAutoFit/>
          </a:bodyPr>
          <a:lstStyle/>
          <a:p>
            <a:pPr defTabSz="912495" eaLnBrk="0" hangingPunct="0">
              <a:defRPr/>
            </a:pPr>
            <a:r>
              <a:rPr lang="zh-CN" altLang="en-US" sz="3600" b="1" dirty="0">
                <a:latin typeface="+mn-ea"/>
                <a:sym typeface="+mn-ea"/>
              </a:rPr>
              <a:t>学习目标</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395288" y="1052513"/>
            <a:ext cx="813752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b="1">
                <a:latin typeface="Times New Roman" panose="02020603050405020304" pitchFamily="18" charset="0"/>
                <a:ea typeface="黑体" panose="02010609060101010101" pitchFamily="49" charset="-122"/>
              </a:rPr>
              <a:t>5. If she ____ (be) kind to me, I _____________</a:t>
            </a:r>
          </a:p>
          <a:p>
            <a:pPr>
              <a:spcBef>
                <a:spcPct val="50000"/>
              </a:spcBef>
            </a:pPr>
            <a:r>
              <a:rPr lang="en-US" altLang="zh-CN" sz="2800" b="1">
                <a:latin typeface="Times New Roman" panose="02020603050405020304" pitchFamily="18" charset="0"/>
                <a:ea typeface="黑体" panose="02010609060101010101" pitchFamily="49" charset="-122"/>
              </a:rPr>
              <a:t>    (not argue) with her.</a:t>
            </a:r>
          </a:p>
          <a:p>
            <a:pPr>
              <a:spcBef>
                <a:spcPct val="50000"/>
              </a:spcBef>
            </a:pPr>
            <a:r>
              <a:rPr lang="en-US" altLang="zh-CN" sz="2800" b="1">
                <a:latin typeface="Times New Roman" panose="02020603050405020304" pitchFamily="18" charset="0"/>
                <a:ea typeface="黑体" panose="02010609060101010101" pitchFamily="49" charset="-122"/>
              </a:rPr>
              <a:t>6. I want to know if he ________(come) tomorrow. </a:t>
            </a:r>
          </a:p>
          <a:p>
            <a:pPr>
              <a:spcBef>
                <a:spcPct val="50000"/>
              </a:spcBef>
            </a:pPr>
            <a:r>
              <a:rPr lang="en-US" altLang="zh-CN" sz="2800" b="1">
                <a:latin typeface="Times New Roman" panose="02020603050405020304" pitchFamily="18" charset="0"/>
                <a:ea typeface="黑体" panose="02010609060101010101" pitchFamily="49" charset="-122"/>
              </a:rPr>
              <a:t>    If he _______(come), I __________(give) a call to </a:t>
            </a:r>
          </a:p>
          <a:p>
            <a:pPr>
              <a:spcBef>
                <a:spcPct val="50000"/>
              </a:spcBef>
            </a:pPr>
            <a:r>
              <a:rPr lang="en-US" altLang="zh-CN" sz="2800" b="1">
                <a:latin typeface="Times New Roman" panose="02020603050405020304" pitchFamily="18" charset="0"/>
                <a:ea typeface="黑体" panose="02010609060101010101" pitchFamily="49" charset="-122"/>
              </a:rPr>
              <a:t>     him. </a:t>
            </a:r>
          </a:p>
          <a:p>
            <a:pPr>
              <a:spcBef>
                <a:spcPct val="50000"/>
              </a:spcBef>
            </a:pPr>
            <a:r>
              <a:rPr lang="en-US" altLang="zh-CN" sz="2800" b="1">
                <a:latin typeface="Times New Roman" panose="02020603050405020304" pitchFamily="18" charset="0"/>
                <a:ea typeface="黑体" panose="02010609060101010101" pitchFamily="49" charset="-122"/>
              </a:rPr>
              <a:t>7. If you ______ (pay) more attention to it, he </a:t>
            </a:r>
          </a:p>
          <a:p>
            <a:pPr>
              <a:spcBef>
                <a:spcPct val="50000"/>
              </a:spcBef>
            </a:pPr>
            <a:r>
              <a:rPr lang="en-US" altLang="zh-CN" sz="2800" b="1">
                <a:latin typeface="Times New Roman" panose="02020603050405020304" pitchFamily="18" charset="0"/>
                <a:ea typeface="黑体" panose="02010609060101010101" pitchFamily="49" charset="-122"/>
              </a:rPr>
              <a:t>    _________ (not get) injured.</a:t>
            </a:r>
          </a:p>
          <a:p>
            <a:pPr>
              <a:spcBef>
                <a:spcPct val="50000"/>
              </a:spcBef>
            </a:pPr>
            <a:r>
              <a:rPr lang="en-US" altLang="zh-CN" sz="2800" b="1">
                <a:latin typeface="Times New Roman" panose="02020603050405020304" pitchFamily="18" charset="0"/>
                <a:ea typeface="黑体" panose="02010609060101010101" pitchFamily="49" charset="-122"/>
              </a:rPr>
              <a:t>8. Mr Li will be angry if we _______(break) the rules.</a:t>
            </a:r>
          </a:p>
          <a:p>
            <a:pPr>
              <a:spcBef>
                <a:spcPct val="50000"/>
              </a:spcBef>
            </a:pPr>
            <a:endParaRPr lang="en-US" altLang="zh-CN" sz="2800" b="1">
              <a:latin typeface="Times New Roman" panose="02020603050405020304" pitchFamily="18" charset="0"/>
              <a:ea typeface="黑体" panose="02010609060101010101" pitchFamily="49" charset="-122"/>
            </a:endParaRPr>
          </a:p>
        </p:txBody>
      </p:sp>
      <p:sp>
        <p:nvSpPr>
          <p:cNvPr id="5" name="Text Box 5"/>
          <p:cNvSpPr txBox="1">
            <a:spLocks noChangeArrowheads="1"/>
          </p:cNvSpPr>
          <p:nvPr/>
        </p:nvSpPr>
        <p:spPr bwMode="auto">
          <a:xfrm>
            <a:off x="1619250" y="1052513"/>
            <a:ext cx="7921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a:solidFill>
                  <a:srgbClr val="3333CC"/>
                </a:solidFill>
                <a:latin typeface="Times New Roman" panose="02020603050405020304" pitchFamily="18" charset="0"/>
                <a:ea typeface="黑体" panose="02010609060101010101" pitchFamily="49" charset="-122"/>
              </a:rPr>
              <a:t>  </a:t>
            </a:r>
            <a:r>
              <a:rPr lang="en-US" altLang="zh-CN" sz="2800" b="1">
                <a:solidFill>
                  <a:srgbClr val="FF0000"/>
                </a:solidFill>
                <a:latin typeface="Times New Roman" panose="02020603050405020304" pitchFamily="18" charset="0"/>
                <a:ea typeface="黑体" panose="02010609060101010101" pitchFamily="49" charset="-122"/>
              </a:rPr>
              <a:t>is</a:t>
            </a:r>
          </a:p>
        </p:txBody>
      </p:sp>
      <p:sp>
        <p:nvSpPr>
          <p:cNvPr id="6" name="Text Box 6"/>
          <p:cNvSpPr txBox="1">
            <a:spLocks noChangeArrowheads="1"/>
          </p:cNvSpPr>
          <p:nvPr/>
        </p:nvSpPr>
        <p:spPr bwMode="auto">
          <a:xfrm>
            <a:off x="5364163" y="1052513"/>
            <a:ext cx="23034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b="1">
                <a:solidFill>
                  <a:srgbClr val="FF0000"/>
                </a:solidFill>
                <a:latin typeface="Times New Roman" panose="02020603050405020304" pitchFamily="18" charset="0"/>
                <a:ea typeface="黑体" panose="02010609060101010101" pitchFamily="49" charset="-122"/>
              </a:rPr>
              <a:t>won’t</a:t>
            </a:r>
            <a:r>
              <a:rPr lang="en-US" altLang="zh-CN" sz="2800">
                <a:solidFill>
                  <a:srgbClr val="3333CC"/>
                </a:solidFill>
                <a:latin typeface="Times New Roman" panose="02020603050405020304" pitchFamily="18" charset="0"/>
                <a:ea typeface="黑体" panose="02010609060101010101" pitchFamily="49" charset="-122"/>
              </a:rPr>
              <a:t> </a:t>
            </a:r>
            <a:r>
              <a:rPr lang="en-US" altLang="zh-CN" sz="2800" b="1">
                <a:solidFill>
                  <a:srgbClr val="FF0000"/>
                </a:solidFill>
                <a:latin typeface="Times New Roman" panose="02020603050405020304" pitchFamily="18" charset="0"/>
                <a:ea typeface="黑体" panose="02010609060101010101" pitchFamily="49" charset="-122"/>
              </a:rPr>
              <a:t>argue</a:t>
            </a:r>
          </a:p>
        </p:txBody>
      </p:sp>
      <p:sp>
        <p:nvSpPr>
          <p:cNvPr id="7" name="Text Box 7"/>
          <p:cNvSpPr txBox="1">
            <a:spLocks noChangeArrowheads="1"/>
          </p:cNvSpPr>
          <p:nvPr/>
        </p:nvSpPr>
        <p:spPr bwMode="auto">
          <a:xfrm>
            <a:off x="3657600" y="2376488"/>
            <a:ext cx="25495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a:solidFill>
                  <a:srgbClr val="3333CC"/>
                </a:solidFill>
                <a:latin typeface="Times New Roman" panose="02020603050405020304" pitchFamily="18" charset="0"/>
                <a:ea typeface="黑体" panose="02010609060101010101" pitchFamily="49" charset="-122"/>
              </a:rPr>
              <a:t>  </a:t>
            </a:r>
            <a:r>
              <a:rPr lang="en-US" altLang="zh-CN" sz="2800" b="1">
                <a:solidFill>
                  <a:srgbClr val="FF0000"/>
                </a:solidFill>
                <a:latin typeface="Times New Roman" panose="02020603050405020304" pitchFamily="18" charset="0"/>
                <a:ea typeface="黑体" panose="02010609060101010101" pitchFamily="49" charset="-122"/>
              </a:rPr>
              <a:t>will</a:t>
            </a:r>
            <a:r>
              <a:rPr lang="en-US" altLang="zh-CN" sz="2800" b="1">
                <a:solidFill>
                  <a:srgbClr val="3333CC"/>
                </a:solidFill>
                <a:latin typeface="Times New Roman" panose="02020603050405020304" pitchFamily="18" charset="0"/>
                <a:ea typeface="黑体" panose="02010609060101010101" pitchFamily="49" charset="-122"/>
              </a:rPr>
              <a:t> </a:t>
            </a:r>
            <a:r>
              <a:rPr lang="en-US" altLang="zh-CN" sz="2800" b="1">
                <a:solidFill>
                  <a:srgbClr val="FF0000"/>
                </a:solidFill>
                <a:latin typeface="Times New Roman" panose="02020603050405020304" pitchFamily="18" charset="0"/>
                <a:ea typeface="黑体" panose="02010609060101010101" pitchFamily="49" charset="-122"/>
              </a:rPr>
              <a:t>come</a:t>
            </a:r>
          </a:p>
        </p:txBody>
      </p:sp>
      <p:sp>
        <p:nvSpPr>
          <p:cNvPr id="8" name="Text Box 8"/>
          <p:cNvSpPr txBox="1">
            <a:spLocks noChangeArrowheads="1"/>
          </p:cNvSpPr>
          <p:nvPr/>
        </p:nvSpPr>
        <p:spPr bwMode="auto">
          <a:xfrm>
            <a:off x="1619250" y="2986088"/>
            <a:ext cx="1295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b="1">
                <a:solidFill>
                  <a:srgbClr val="FF0000"/>
                </a:solidFill>
                <a:latin typeface="Times New Roman" panose="02020603050405020304" pitchFamily="18" charset="0"/>
                <a:ea typeface="黑体" panose="02010609060101010101" pitchFamily="49" charset="-122"/>
              </a:rPr>
              <a:t>comes</a:t>
            </a:r>
          </a:p>
        </p:txBody>
      </p:sp>
      <p:sp>
        <p:nvSpPr>
          <p:cNvPr id="9" name="Text Box 9"/>
          <p:cNvSpPr txBox="1">
            <a:spLocks noChangeArrowheads="1"/>
          </p:cNvSpPr>
          <p:nvPr/>
        </p:nvSpPr>
        <p:spPr bwMode="auto">
          <a:xfrm>
            <a:off x="4211638" y="2997200"/>
            <a:ext cx="2016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a:solidFill>
                  <a:srgbClr val="3333CC"/>
                </a:solidFill>
                <a:latin typeface="Times New Roman" panose="02020603050405020304" pitchFamily="18" charset="0"/>
                <a:ea typeface="黑体" panose="02010609060101010101" pitchFamily="49" charset="-122"/>
              </a:rPr>
              <a:t> </a:t>
            </a:r>
            <a:r>
              <a:rPr lang="en-US" altLang="zh-CN" sz="2800" b="1">
                <a:solidFill>
                  <a:srgbClr val="FF0000"/>
                </a:solidFill>
                <a:latin typeface="Times New Roman" panose="02020603050405020304" pitchFamily="18" charset="0"/>
                <a:ea typeface="黑体" panose="02010609060101010101" pitchFamily="49" charset="-122"/>
              </a:rPr>
              <a:t>will</a:t>
            </a:r>
            <a:r>
              <a:rPr lang="en-US" altLang="zh-CN" sz="2800">
                <a:solidFill>
                  <a:srgbClr val="3333CC"/>
                </a:solidFill>
                <a:latin typeface="Times New Roman" panose="02020603050405020304" pitchFamily="18" charset="0"/>
                <a:ea typeface="黑体" panose="02010609060101010101" pitchFamily="49" charset="-122"/>
              </a:rPr>
              <a:t>  </a:t>
            </a:r>
            <a:r>
              <a:rPr lang="en-US" altLang="zh-CN" sz="2800" b="1">
                <a:solidFill>
                  <a:srgbClr val="FF0000"/>
                </a:solidFill>
                <a:latin typeface="Times New Roman" panose="02020603050405020304" pitchFamily="18" charset="0"/>
                <a:ea typeface="黑体" panose="02010609060101010101" pitchFamily="49" charset="-122"/>
              </a:rPr>
              <a:t>give</a:t>
            </a:r>
          </a:p>
        </p:txBody>
      </p:sp>
      <p:sp>
        <p:nvSpPr>
          <p:cNvPr id="10" name="Text Box 10"/>
          <p:cNvSpPr txBox="1">
            <a:spLocks noChangeArrowheads="1"/>
          </p:cNvSpPr>
          <p:nvPr/>
        </p:nvSpPr>
        <p:spPr bwMode="auto">
          <a:xfrm>
            <a:off x="1979613" y="4221163"/>
            <a:ext cx="10080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b="1">
                <a:solidFill>
                  <a:srgbClr val="FF0000"/>
                </a:solidFill>
                <a:latin typeface="Times New Roman" panose="02020603050405020304" pitchFamily="18" charset="0"/>
                <a:ea typeface="黑体" panose="02010609060101010101" pitchFamily="49" charset="-122"/>
              </a:rPr>
              <a:t>pay</a:t>
            </a:r>
          </a:p>
        </p:txBody>
      </p:sp>
      <p:sp>
        <p:nvSpPr>
          <p:cNvPr id="11" name="Text Box 11"/>
          <p:cNvSpPr txBox="1">
            <a:spLocks noChangeArrowheads="1"/>
          </p:cNvSpPr>
          <p:nvPr/>
        </p:nvSpPr>
        <p:spPr bwMode="auto">
          <a:xfrm>
            <a:off x="755650" y="4868863"/>
            <a:ext cx="18716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a:solidFill>
                  <a:srgbClr val="3333CC"/>
                </a:solidFill>
                <a:latin typeface="Times New Roman" panose="02020603050405020304" pitchFamily="18" charset="0"/>
                <a:ea typeface="黑体" panose="02010609060101010101" pitchFamily="49" charset="-122"/>
              </a:rPr>
              <a:t> </a:t>
            </a:r>
            <a:r>
              <a:rPr lang="en-US" altLang="zh-CN" sz="2800" b="1">
                <a:solidFill>
                  <a:srgbClr val="FF0000"/>
                </a:solidFill>
                <a:latin typeface="Times New Roman" panose="02020603050405020304" pitchFamily="18" charset="0"/>
                <a:ea typeface="黑体" panose="02010609060101010101" pitchFamily="49" charset="-122"/>
              </a:rPr>
              <a:t>won’t</a:t>
            </a:r>
            <a:r>
              <a:rPr lang="en-US" altLang="zh-CN" sz="2800">
                <a:solidFill>
                  <a:srgbClr val="3333CC"/>
                </a:solidFill>
                <a:latin typeface="Times New Roman" panose="02020603050405020304" pitchFamily="18" charset="0"/>
                <a:ea typeface="黑体" panose="02010609060101010101" pitchFamily="49" charset="-122"/>
              </a:rPr>
              <a:t> </a:t>
            </a:r>
            <a:r>
              <a:rPr lang="en-US" altLang="zh-CN" sz="2800" b="1">
                <a:solidFill>
                  <a:srgbClr val="FF0000"/>
                </a:solidFill>
                <a:latin typeface="Times New Roman" panose="02020603050405020304" pitchFamily="18" charset="0"/>
                <a:ea typeface="黑体" panose="02010609060101010101" pitchFamily="49" charset="-122"/>
              </a:rPr>
              <a:t>get</a:t>
            </a:r>
          </a:p>
        </p:txBody>
      </p:sp>
      <p:sp>
        <p:nvSpPr>
          <p:cNvPr id="12" name="Text Box 3"/>
          <p:cNvSpPr txBox="1">
            <a:spLocks noChangeArrowheads="1"/>
          </p:cNvSpPr>
          <p:nvPr/>
        </p:nvSpPr>
        <p:spPr bwMode="auto">
          <a:xfrm>
            <a:off x="4724400" y="5562600"/>
            <a:ext cx="11509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b="1">
                <a:solidFill>
                  <a:srgbClr val="FF0000"/>
                </a:solidFill>
                <a:latin typeface="Times New Roman" panose="02020603050405020304" pitchFamily="18" charset="0"/>
                <a:ea typeface="黑体" panose="02010609060101010101" pitchFamily="49" charset="-122"/>
              </a:rPr>
              <a:t>break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ox(in)">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txBox="1">
            <a:spLocks noChangeArrowheads="1"/>
          </p:cNvSpPr>
          <p:nvPr/>
        </p:nvSpPr>
        <p:spPr bwMode="auto">
          <a:xfrm>
            <a:off x="439738" y="838200"/>
            <a:ext cx="8704262" cy="5181600"/>
          </a:xfrm>
          <a:prstGeom prst="rect">
            <a:avLst/>
          </a:prstGeom>
          <a:noFill/>
          <a:ln w="9525">
            <a:noFill/>
            <a:miter lim="800000"/>
          </a:ln>
        </p:spPr>
        <p:txBody>
          <a:bodyPr wrap="none"/>
          <a:lstStyle/>
          <a:p>
            <a:pPr>
              <a:lnSpc>
                <a:spcPct val="130000"/>
              </a:lnSpc>
              <a:spcBef>
                <a:spcPts val="0"/>
              </a:spcBef>
              <a:defRPr/>
            </a:pPr>
            <a:r>
              <a:rPr lang="en-US" altLang="zh-CN" sz="2800" b="1" dirty="0">
                <a:latin typeface="Times New Roman" panose="02020603050405020304" pitchFamily="18" charset="0"/>
                <a:ea typeface="黑体" panose="02010609060101010101" pitchFamily="49" charset="-122"/>
                <a:sym typeface="+mn-ea"/>
              </a:rPr>
              <a:t>9. If it _____ (be) windy, they ____________(not go)</a:t>
            </a:r>
          </a:p>
          <a:p>
            <a:pPr>
              <a:lnSpc>
                <a:spcPct val="130000"/>
              </a:lnSpc>
              <a:spcBef>
                <a:spcPts val="0"/>
              </a:spcBef>
              <a:defRPr/>
            </a:pPr>
            <a:r>
              <a:rPr lang="en-US" altLang="zh-CN" sz="2800" b="1" dirty="0">
                <a:latin typeface="Times New Roman" panose="02020603050405020304" pitchFamily="18" charset="0"/>
                <a:ea typeface="黑体" panose="02010609060101010101" pitchFamily="49" charset="-122"/>
                <a:sym typeface="+mn-ea"/>
              </a:rPr>
              <a:t>there by air.</a:t>
            </a:r>
          </a:p>
          <a:p>
            <a:pPr>
              <a:lnSpc>
                <a:spcPct val="130000"/>
              </a:lnSpc>
              <a:spcBef>
                <a:spcPts val="0"/>
              </a:spcBef>
              <a:defRPr/>
            </a:pPr>
            <a:r>
              <a:rPr lang="en-US" altLang="zh-CN" sz="2800" b="1" dirty="0">
                <a:latin typeface="Times New Roman" panose="02020603050405020304" pitchFamily="18" charset="0"/>
                <a:ea typeface="黑体" panose="02010609060101010101" pitchFamily="49" charset="-122"/>
                <a:sym typeface="+mn-ea"/>
              </a:rPr>
              <a:t>10. Please let us know if he _________ (arrive) </a:t>
            </a:r>
          </a:p>
          <a:p>
            <a:pPr>
              <a:lnSpc>
                <a:spcPct val="130000"/>
              </a:lnSpc>
              <a:spcBef>
                <a:spcPts val="0"/>
              </a:spcBef>
              <a:defRPr/>
            </a:pPr>
            <a:r>
              <a:rPr lang="en-US" altLang="zh-CN" sz="2800" b="1" dirty="0">
                <a:latin typeface="Times New Roman" panose="02020603050405020304" pitchFamily="18" charset="0"/>
                <a:ea typeface="黑体" panose="02010609060101010101" pitchFamily="49" charset="-122"/>
                <a:sym typeface="+mn-ea"/>
              </a:rPr>
              <a:t>tomorrow. </a:t>
            </a:r>
          </a:p>
          <a:p>
            <a:pPr eaLnBrk="0" hangingPunct="0">
              <a:lnSpc>
                <a:spcPct val="130000"/>
              </a:lnSpc>
              <a:spcBef>
                <a:spcPts val="0"/>
              </a:spcBef>
              <a:defRPr/>
            </a:pPr>
            <a:r>
              <a:rPr lang="en-US" altLang="zh-CN" sz="2800" b="1" dirty="0">
                <a:latin typeface="Times New Roman" panose="02020603050405020304" pitchFamily="18" charset="0"/>
                <a:ea typeface="黑体" panose="02010609060101010101" pitchFamily="49" charset="-122"/>
                <a:sym typeface="+mn-ea"/>
              </a:rPr>
              <a:t>11. Shall I say “Hi” when the teacher _______(come) </a:t>
            </a:r>
          </a:p>
          <a:p>
            <a:pPr eaLnBrk="0" hangingPunct="0">
              <a:lnSpc>
                <a:spcPct val="130000"/>
              </a:lnSpc>
              <a:spcBef>
                <a:spcPts val="0"/>
              </a:spcBef>
              <a:defRPr/>
            </a:pPr>
            <a:r>
              <a:rPr lang="en-US" altLang="zh-CN" sz="2800" b="1" dirty="0">
                <a:latin typeface="Times New Roman" panose="02020603050405020304" pitchFamily="18" charset="0"/>
                <a:ea typeface="黑体" panose="02010609060101010101" pitchFamily="49" charset="-122"/>
                <a:sym typeface="+mn-ea"/>
              </a:rPr>
              <a:t>into the room?</a:t>
            </a:r>
          </a:p>
          <a:p>
            <a:pPr eaLnBrk="0" hangingPunct="0">
              <a:lnSpc>
                <a:spcPct val="130000"/>
              </a:lnSpc>
              <a:spcBef>
                <a:spcPts val="0"/>
              </a:spcBef>
              <a:defRPr/>
            </a:pPr>
            <a:r>
              <a:rPr lang="en-US" altLang="zh-CN" sz="2800" b="1" dirty="0">
                <a:latin typeface="Times New Roman" panose="02020603050405020304" pitchFamily="18" charset="0"/>
                <a:ea typeface="黑体" panose="02010609060101010101" pitchFamily="49" charset="-122"/>
                <a:sym typeface="+mn-ea"/>
              </a:rPr>
              <a:t>12. He’ll get No.1 if he ________ (study ) hard.</a:t>
            </a:r>
          </a:p>
          <a:p>
            <a:pPr eaLnBrk="0" hangingPunct="0">
              <a:lnSpc>
                <a:spcPct val="130000"/>
              </a:lnSpc>
              <a:spcBef>
                <a:spcPts val="0"/>
              </a:spcBef>
              <a:defRPr/>
            </a:pPr>
            <a:r>
              <a:rPr lang="en-US" altLang="zh-CN" sz="2800" b="1" dirty="0">
                <a:latin typeface="Times New Roman" panose="02020603050405020304" pitchFamily="18" charset="0"/>
                <a:ea typeface="黑体" panose="02010609060101010101" pitchFamily="49" charset="-122"/>
                <a:sym typeface="+mn-ea"/>
              </a:rPr>
              <a:t>13. If you work really hard, you ________ (be) happy </a:t>
            </a:r>
          </a:p>
          <a:p>
            <a:pPr eaLnBrk="0" hangingPunct="0">
              <a:lnSpc>
                <a:spcPct val="130000"/>
              </a:lnSpc>
              <a:spcBef>
                <a:spcPts val="0"/>
              </a:spcBef>
              <a:defRPr/>
            </a:pPr>
            <a:r>
              <a:rPr lang="en-US" altLang="zh-CN" sz="2800" b="1" dirty="0">
                <a:latin typeface="Times New Roman" panose="02020603050405020304" pitchFamily="18" charset="0"/>
                <a:ea typeface="黑体" panose="02010609060101010101" pitchFamily="49" charset="-122"/>
                <a:sym typeface="+mn-ea"/>
              </a:rPr>
              <a:t>and rich.</a:t>
            </a:r>
          </a:p>
          <a:p>
            <a:pPr marL="342900">
              <a:lnSpc>
                <a:spcPct val="130000"/>
              </a:lnSpc>
              <a:spcBef>
                <a:spcPct val="50000"/>
              </a:spcBef>
              <a:defRPr/>
            </a:pPr>
            <a:endParaRPr lang="en-US" altLang="zh-CN" sz="2800" b="1" dirty="0">
              <a:latin typeface="Times New Roman" panose="02020603050405020304" pitchFamily="18" charset="0"/>
              <a:ea typeface="黑体" panose="02010609060101010101" pitchFamily="49" charset="-122"/>
              <a:sym typeface="+mn-ea"/>
            </a:endParaRPr>
          </a:p>
          <a:p>
            <a:pPr marL="342900">
              <a:lnSpc>
                <a:spcPct val="130000"/>
              </a:lnSpc>
              <a:spcBef>
                <a:spcPct val="20000"/>
              </a:spcBef>
              <a:defRPr/>
            </a:pPr>
            <a:r>
              <a:rPr lang="en-US" altLang="zh-CN" sz="2800" dirty="0">
                <a:latin typeface="Times New Roman" panose="02020603050405020304" pitchFamily="18" charset="0"/>
                <a:ea typeface="黑体" panose="02010609060101010101" pitchFamily="49" charset="-122"/>
                <a:sym typeface="+mn-ea"/>
              </a:rPr>
              <a:t>    </a:t>
            </a:r>
          </a:p>
        </p:txBody>
      </p:sp>
      <p:sp>
        <p:nvSpPr>
          <p:cNvPr id="6" name="Text Box 5"/>
          <p:cNvSpPr txBox="1">
            <a:spLocks noChangeArrowheads="1"/>
          </p:cNvSpPr>
          <p:nvPr/>
        </p:nvSpPr>
        <p:spPr bwMode="auto">
          <a:xfrm>
            <a:off x="5029200" y="914400"/>
            <a:ext cx="18716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b="1">
                <a:solidFill>
                  <a:srgbClr val="FF0000"/>
                </a:solidFill>
                <a:latin typeface="Times New Roman" panose="02020603050405020304" pitchFamily="18" charset="0"/>
                <a:ea typeface="黑体" panose="02010609060101010101" pitchFamily="49" charset="-122"/>
              </a:rPr>
              <a:t>won’t</a:t>
            </a:r>
            <a:r>
              <a:rPr lang="en-US" altLang="zh-CN" sz="2800">
                <a:solidFill>
                  <a:srgbClr val="3333CC"/>
                </a:solidFill>
                <a:latin typeface="Times New Roman" panose="02020603050405020304" pitchFamily="18" charset="0"/>
                <a:ea typeface="黑体" panose="02010609060101010101" pitchFamily="49" charset="-122"/>
              </a:rPr>
              <a:t>  </a:t>
            </a:r>
            <a:r>
              <a:rPr lang="en-US" altLang="zh-CN" sz="2800" b="1">
                <a:solidFill>
                  <a:srgbClr val="FF0000"/>
                </a:solidFill>
                <a:latin typeface="Times New Roman" panose="02020603050405020304" pitchFamily="18" charset="0"/>
                <a:ea typeface="黑体" panose="02010609060101010101" pitchFamily="49" charset="-122"/>
              </a:rPr>
              <a:t>go</a:t>
            </a:r>
          </a:p>
        </p:txBody>
      </p:sp>
      <p:sp>
        <p:nvSpPr>
          <p:cNvPr id="7" name="Text Box 4"/>
          <p:cNvSpPr txBox="1">
            <a:spLocks noChangeArrowheads="1"/>
          </p:cNvSpPr>
          <p:nvPr/>
        </p:nvSpPr>
        <p:spPr bwMode="auto">
          <a:xfrm>
            <a:off x="1557338" y="928688"/>
            <a:ext cx="5762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a:solidFill>
                  <a:srgbClr val="3333CC"/>
                </a:solidFill>
                <a:latin typeface="Times New Roman" panose="02020603050405020304" pitchFamily="18" charset="0"/>
                <a:ea typeface="黑体" panose="02010609060101010101" pitchFamily="49" charset="-122"/>
              </a:rPr>
              <a:t> </a:t>
            </a:r>
            <a:r>
              <a:rPr lang="en-US" altLang="zh-CN" sz="2800" b="1">
                <a:solidFill>
                  <a:srgbClr val="FF0000"/>
                </a:solidFill>
                <a:latin typeface="Times New Roman" panose="02020603050405020304" pitchFamily="18" charset="0"/>
                <a:ea typeface="黑体" panose="02010609060101010101" pitchFamily="49" charset="-122"/>
              </a:rPr>
              <a:t>is</a:t>
            </a:r>
          </a:p>
        </p:txBody>
      </p:sp>
      <p:sp>
        <p:nvSpPr>
          <p:cNvPr id="8" name="Text Box 6"/>
          <p:cNvSpPr txBox="1">
            <a:spLocks noChangeArrowheads="1"/>
          </p:cNvSpPr>
          <p:nvPr/>
        </p:nvSpPr>
        <p:spPr bwMode="auto">
          <a:xfrm>
            <a:off x="4495800" y="1981200"/>
            <a:ext cx="1870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a:solidFill>
                  <a:srgbClr val="3333CC"/>
                </a:solidFill>
                <a:latin typeface="Times New Roman" panose="02020603050405020304" pitchFamily="18" charset="0"/>
                <a:ea typeface="黑体" panose="02010609060101010101" pitchFamily="49" charset="-122"/>
              </a:rPr>
              <a:t> </a:t>
            </a:r>
            <a:r>
              <a:rPr lang="en-US" altLang="zh-CN" sz="2800" b="1">
                <a:solidFill>
                  <a:srgbClr val="FF0000"/>
                </a:solidFill>
                <a:latin typeface="Times New Roman" panose="02020603050405020304" pitchFamily="18" charset="0"/>
                <a:ea typeface="黑体" panose="02010609060101010101" pitchFamily="49" charset="-122"/>
              </a:rPr>
              <a:t>will</a:t>
            </a:r>
            <a:r>
              <a:rPr lang="en-US" altLang="zh-CN" sz="2800">
                <a:solidFill>
                  <a:srgbClr val="3333CC"/>
                </a:solidFill>
                <a:latin typeface="Times New Roman" panose="02020603050405020304" pitchFamily="18" charset="0"/>
                <a:ea typeface="黑体" panose="02010609060101010101" pitchFamily="49" charset="-122"/>
              </a:rPr>
              <a:t> </a:t>
            </a:r>
            <a:r>
              <a:rPr lang="en-US" altLang="zh-CN" sz="2800" b="1">
                <a:solidFill>
                  <a:srgbClr val="FF0000"/>
                </a:solidFill>
                <a:latin typeface="Times New Roman" panose="02020603050405020304" pitchFamily="18" charset="0"/>
                <a:ea typeface="黑体" panose="02010609060101010101" pitchFamily="49" charset="-122"/>
              </a:rPr>
              <a:t>arrive</a:t>
            </a:r>
          </a:p>
        </p:txBody>
      </p:sp>
      <p:sp>
        <p:nvSpPr>
          <p:cNvPr id="10" name="Text Box 5"/>
          <p:cNvSpPr txBox="1">
            <a:spLocks noChangeArrowheads="1"/>
          </p:cNvSpPr>
          <p:nvPr/>
        </p:nvSpPr>
        <p:spPr bwMode="auto">
          <a:xfrm>
            <a:off x="6172200" y="3124200"/>
            <a:ext cx="1368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a:solidFill>
                  <a:srgbClr val="3333CC"/>
                </a:solidFill>
                <a:latin typeface="Times New Roman" panose="02020603050405020304" pitchFamily="18" charset="0"/>
                <a:ea typeface="黑体" panose="02010609060101010101" pitchFamily="49" charset="-122"/>
              </a:rPr>
              <a:t> </a:t>
            </a:r>
            <a:r>
              <a:rPr lang="en-US" altLang="zh-CN" sz="2800" b="1">
                <a:solidFill>
                  <a:srgbClr val="FF0000"/>
                </a:solidFill>
                <a:latin typeface="Times New Roman" panose="02020603050405020304" pitchFamily="18" charset="0"/>
                <a:ea typeface="黑体" panose="02010609060101010101" pitchFamily="49" charset="-122"/>
              </a:rPr>
              <a:t>comes</a:t>
            </a:r>
          </a:p>
        </p:txBody>
      </p:sp>
      <p:sp>
        <p:nvSpPr>
          <p:cNvPr id="11" name="Text Box 6"/>
          <p:cNvSpPr txBox="1">
            <a:spLocks noChangeArrowheads="1"/>
          </p:cNvSpPr>
          <p:nvPr/>
        </p:nvSpPr>
        <p:spPr bwMode="auto">
          <a:xfrm>
            <a:off x="4046538" y="4267200"/>
            <a:ext cx="14398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b="1">
                <a:solidFill>
                  <a:srgbClr val="FF0000"/>
                </a:solidFill>
                <a:latin typeface="Times New Roman" panose="02020603050405020304" pitchFamily="18" charset="0"/>
                <a:ea typeface="黑体" panose="02010609060101010101" pitchFamily="49" charset="-122"/>
              </a:rPr>
              <a:t>studies</a:t>
            </a:r>
          </a:p>
        </p:txBody>
      </p:sp>
      <p:sp>
        <p:nvSpPr>
          <p:cNvPr id="12" name="Text Box 7"/>
          <p:cNvSpPr txBox="1">
            <a:spLocks noChangeArrowheads="1"/>
          </p:cNvSpPr>
          <p:nvPr/>
        </p:nvSpPr>
        <p:spPr bwMode="auto">
          <a:xfrm>
            <a:off x="5410200" y="4800600"/>
            <a:ext cx="14398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b="1">
                <a:solidFill>
                  <a:srgbClr val="FF0000"/>
                </a:solidFill>
                <a:latin typeface="Times New Roman" panose="02020603050405020304" pitchFamily="18" charset="0"/>
                <a:ea typeface="黑体" panose="02010609060101010101" pitchFamily="49" charset="-122"/>
              </a:rPr>
              <a:t>will</a:t>
            </a:r>
            <a:r>
              <a:rPr lang="en-US" altLang="zh-CN" sz="2800">
                <a:solidFill>
                  <a:srgbClr val="3333CC"/>
                </a:solidFill>
                <a:latin typeface="Times New Roman" panose="02020603050405020304" pitchFamily="18" charset="0"/>
                <a:ea typeface="黑体" panose="02010609060101010101" pitchFamily="49" charset="-122"/>
              </a:rPr>
              <a:t>  </a:t>
            </a:r>
            <a:r>
              <a:rPr lang="en-US" altLang="zh-CN" sz="2800" b="1">
                <a:solidFill>
                  <a:srgbClr val="FF0000"/>
                </a:solidFill>
                <a:latin typeface="Times New Roman" panose="02020603050405020304" pitchFamily="18" charset="0"/>
                <a:ea typeface="黑体" panose="02010609060101010101" pitchFamily="49" charset="-122"/>
              </a:rPr>
              <a:t>be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2"/>
          <p:cNvSpPr>
            <a:spLocks noChangeArrowheads="1" noChangeShapeType="1" noTextEdit="1"/>
          </p:cNvSpPr>
          <p:nvPr/>
        </p:nvSpPr>
        <p:spPr bwMode="auto">
          <a:xfrm>
            <a:off x="3276600" y="668338"/>
            <a:ext cx="2530475" cy="1008062"/>
          </a:xfrm>
          <a:prstGeom prst="rect">
            <a:avLst/>
          </a:prstGeom>
        </p:spPr>
        <p:txBody>
          <a:bodyPr wrap="none" fromWordArt="1">
            <a:prstTxWarp prst="textCascadeUp">
              <a:avLst>
                <a:gd name="adj" fmla="val 44444"/>
              </a:avLst>
            </a:prstTxWarp>
            <a:scene3d>
              <a:camera prst="legacyPerspectiveFront">
                <a:rot lat="20519995" lon="1080000" rev="0"/>
              </a:camera>
              <a:lightRig rig="legacyFlat3" dir="r"/>
            </a:scene3d>
            <a:sp3d extrusionH="430200" prstMaterial="legacyMatte">
              <a:extrusionClr>
                <a:srgbClr val="FF6600"/>
              </a:extrusionClr>
            </a:sp3d>
          </a:bodyPr>
          <a:lstStyle/>
          <a:p>
            <a:pPr algn="ctr"/>
            <a:r>
              <a:rPr lang="en-US" altLang="zh-CN" sz="3600" kern="10">
                <a:ln w="9525">
                  <a:round/>
                </a:ln>
                <a:gradFill rotWithShape="1">
                  <a:gsLst>
                    <a:gs pos="0">
                      <a:srgbClr val="FFE701"/>
                    </a:gs>
                    <a:gs pos="100000">
                      <a:srgbClr val="FE3E02"/>
                    </a:gs>
                  </a:gsLst>
                  <a:lin ang="5400000" scaled="1"/>
                </a:gradFill>
                <a:latin typeface="宋体" panose="02010600030101010101" pitchFamily="2" charset="-122"/>
                <a:ea typeface="宋体" panose="02010600030101010101" pitchFamily="2" charset="-122"/>
              </a:rPr>
              <a:t>Homework</a:t>
            </a:r>
            <a:endParaRPr lang="zh-CN" altLang="en-US" sz="3600" kern="10">
              <a:ln w="9525">
                <a:round/>
              </a:ln>
              <a:gradFill rotWithShape="1">
                <a:gsLst>
                  <a:gs pos="0">
                    <a:srgbClr val="FFE701"/>
                  </a:gs>
                  <a:gs pos="100000">
                    <a:srgbClr val="FE3E02"/>
                  </a:gs>
                </a:gsLst>
                <a:lin ang="5400000" scaled="1"/>
              </a:gradFill>
              <a:latin typeface="宋体" panose="02010600030101010101" pitchFamily="2" charset="-122"/>
              <a:ea typeface="宋体" panose="02010600030101010101" pitchFamily="2" charset="-122"/>
            </a:endParaRPr>
          </a:p>
        </p:txBody>
      </p:sp>
      <p:sp>
        <p:nvSpPr>
          <p:cNvPr id="28675" name="Text Box 3"/>
          <p:cNvSpPr txBox="1">
            <a:spLocks noChangeArrowheads="1"/>
          </p:cNvSpPr>
          <p:nvPr/>
        </p:nvSpPr>
        <p:spPr bwMode="auto">
          <a:xfrm>
            <a:off x="533400" y="1844675"/>
            <a:ext cx="822960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1000" b="1">
              <a:latin typeface="宋体" panose="02010600030101010101" pitchFamily="2" charset="-122"/>
              <a:sym typeface="宋体" panose="02010600030101010101" pitchFamily="2" charset="-122"/>
            </a:endParaRPr>
          </a:p>
          <a:p>
            <a:pPr eaLnBrk="1" hangingPunct="1">
              <a:lnSpc>
                <a:spcPct val="150000"/>
              </a:lnSpc>
            </a:pPr>
            <a:r>
              <a:rPr lang="en-US" altLang="zh-CN" sz="3200">
                <a:latin typeface="Times New Roman" panose="02020603050405020304" pitchFamily="18" charset="0"/>
              </a:rPr>
              <a:t>1. Copy the key words and do some exercise.</a:t>
            </a:r>
          </a:p>
          <a:p>
            <a:pPr eaLnBrk="1" hangingPunct="1">
              <a:lnSpc>
                <a:spcPct val="150000"/>
              </a:lnSpc>
            </a:pPr>
            <a:r>
              <a:rPr lang="en-US" altLang="zh-CN" sz="3200">
                <a:latin typeface="Times New Roman" panose="02020603050405020304" pitchFamily="18" charset="0"/>
              </a:rPr>
              <a:t>2. Give advice on how to solve the problems.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24250" y="685800"/>
            <a:ext cx="2038350" cy="646113"/>
          </a:xfrm>
          <a:prstGeom prst="rect">
            <a:avLst/>
          </a:prstGeom>
          <a:solidFill>
            <a:srgbClr val="669900"/>
          </a:solidFill>
        </p:spPr>
        <p:txBody>
          <a:bodyPr wrap="none">
            <a:spAutoFit/>
          </a:bodyPr>
          <a:lstStyle/>
          <a:p>
            <a:pPr defTabSz="912495" eaLnBrk="0" hangingPunct="0">
              <a:defRPr/>
            </a:pPr>
            <a:r>
              <a:rPr lang="zh-CN" altLang="en-US" sz="3600" b="1" dirty="0">
                <a:latin typeface="+mn-ea"/>
                <a:sym typeface="+mn-ea"/>
              </a:rPr>
              <a:t>自学互研</a:t>
            </a:r>
          </a:p>
        </p:txBody>
      </p:sp>
      <p:sp>
        <p:nvSpPr>
          <p:cNvPr id="4" name="矩形 3"/>
          <p:cNvSpPr/>
          <p:nvPr/>
        </p:nvSpPr>
        <p:spPr>
          <a:xfrm>
            <a:off x="762000" y="1143000"/>
            <a:ext cx="1831975" cy="584200"/>
          </a:xfrm>
          <a:prstGeom prst="rect">
            <a:avLst/>
          </a:prstGeom>
          <a:solidFill>
            <a:srgbClr val="99CC00"/>
          </a:solidFill>
        </p:spPr>
        <p:txBody>
          <a:bodyPr wrap="none">
            <a:spAutoFit/>
          </a:bodyPr>
          <a:lstStyle/>
          <a:p>
            <a:pPr defTabSz="912495" eaLnBrk="0" hangingPunct="0">
              <a:defRPr/>
            </a:pPr>
            <a:r>
              <a:rPr lang="zh-CN" altLang="en-US" sz="3200" b="1" dirty="0">
                <a:latin typeface="+mn-ea"/>
                <a:sym typeface="+mn-ea"/>
              </a:rPr>
              <a:t>新词自查</a:t>
            </a:r>
          </a:p>
        </p:txBody>
      </p:sp>
      <p:sp>
        <p:nvSpPr>
          <p:cNvPr id="9220" name="矩形 4"/>
          <p:cNvSpPr>
            <a:spLocks noChangeArrowheads="1"/>
          </p:cNvSpPr>
          <p:nvPr/>
        </p:nvSpPr>
        <p:spPr bwMode="auto">
          <a:xfrm>
            <a:off x="457200" y="1752600"/>
            <a:ext cx="64912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pPr eaLnBrk="0" hangingPunct="0"/>
            <a:r>
              <a:rPr lang="zh-CN" altLang="en-US" sz="2800">
                <a:latin typeface="黑体" panose="02010609060101010101" pitchFamily="49" charset="-122"/>
                <a:ea typeface="黑体" panose="02010609060101010101" pitchFamily="49" charset="-122"/>
              </a:rPr>
              <a:t>根据句意及汉语提示完成句子</a:t>
            </a:r>
          </a:p>
        </p:txBody>
      </p:sp>
      <p:sp>
        <p:nvSpPr>
          <p:cNvPr id="9221" name="TextBox 5"/>
          <p:cNvSpPr txBox="1">
            <a:spLocks noChangeArrowheads="1"/>
          </p:cNvSpPr>
          <p:nvPr/>
        </p:nvSpPr>
        <p:spPr bwMode="auto">
          <a:xfrm>
            <a:off x="381000" y="2743200"/>
            <a:ext cx="818356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600">
                <a:latin typeface="Times New Roman" panose="02020603050405020304" pitchFamily="18" charset="0"/>
              </a:rPr>
              <a:t>1. My sister wasn’t happy these days because she </a:t>
            </a:r>
            <a:r>
              <a:rPr lang="en-US" altLang="zh-CN" sz="2600">
                <a:solidFill>
                  <a:srgbClr val="FF0000"/>
                </a:solidFill>
                <a:latin typeface="Times New Roman" panose="02020603050405020304" pitchFamily="18" charset="0"/>
              </a:rPr>
              <a:t>got into a </a:t>
            </a:r>
          </a:p>
          <a:p>
            <a:r>
              <a:rPr lang="en-US" altLang="zh-CN" sz="2600">
                <a:latin typeface="Times New Roman" panose="02020603050405020304" pitchFamily="18" charset="0"/>
              </a:rPr>
              <a:t>    </a:t>
            </a:r>
            <a:r>
              <a:rPr lang="en-US" altLang="zh-CN" sz="2600">
                <a:solidFill>
                  <a:srgbClr val="FF0000"/>
                </a:solidFill>
                <a:latin typeface="Times New Roman" panose="02020603050405020304" pitchFamily="18" charset="0"/>
              </a:rPr>
              <a:t>fight with </a:t>
            </a:r>
            <a:r>
              <a:rPr lang="en-US" altLang="zh-CN" sz="2600">
                <a:latin typeface="Times New Roman" panose="02020603050405020304" pitchFamily="18" charset="0"/>
              </a:rPr>
              <a:t>(</a:t>
            </a:r>
            <a:r>
              <a:rPr lang="zh-CN" altLang="en-US" sz="2600">
                <a:latin typeface="Times New Roman" panose="02020603050405020304" pitchFamily="18" charset="0"/>
              </a:rPr>
              <a:t>与</a:t>
            </a:r>
            <a:r>
              <a:rPr lang="en-US" altLang="zh-CN" sz="2600">
                <a:latin typeface="Times New Roman" panose="02020603050405020304" pitchFamily="18" charset="0"/>
                <a:cs typeface="Times New Roman" panose="02020603050405020304" pitchFamily="18" charset="0"/>
              </a:rPr>
              <a:t>······</a:t>
            </a:r>
            <a:r>
              <a:rPr lang="zh-CN" altLang="en-US" sz="2600">
                <a:latin typeface="Times New Roman" panose="02020603050405020304" pitchFamily="18" charset="0"/>
              </a:rPr>
              <a:t>吵架</a:t>
            </a:r>
            <a:r>
              <a:rPr lang="en-US" altLang="zh-CN" sz="2600">
                <a:latin typeface="Times New Roman" panose="02020603050405020304" pitchFamily="18" charset="0"/>
              </a:rPr>
              <a:t>) her classmates.</a:t>
            </a:r>
          </a:p>
          <a:p>
            <a:r>
              <a:rPr lang="en-US" altLang="zh-CN" sz="2600">
                <a:latin typeface="Times New Roman" panose="02020603050405020304" pitchFamily="18" charset="0"/>
              </a:rPr>
              <a:t>2. If you are late for the class, you should </a:t>
            </a:r>
            <a:r>
              <a:rPr lang="en-US" altLang="zh-CN" sz="2600">
                <a:solidFill>
                  <a:srgbClr val="FF0000"/>
                </a:solidFill>
                <a:latin typeface="Times New Roman" panose="02020603050405020304" pitchFamily="18" charset="0"/>
              </a:rPr>
              <a:t>say sorry to </a:t>
            </a:r>
            <a:r>
              <a:rPr lang="en-US" altLang="zh-CN" sz="2600">
                <a:latin typeface="Times New Roman" panose="02020603050405020304" pitchFamily="18" charset="0"/>
              </a:rPr>
              <a:t>(</a:t>
            </a:r>
            <a:r>
              <a:rPr lang="zh-CN" altLang="en-US" sz="2600">
                <a:latin typeface="Times New Roman" panose="02020603050405020304" pitchFamily="18" charset="0"/>
              </a:rPr>
              <a:t>向</a:t>
            </a:r>
            <a:r>
              <a:rPr lang="en-US" altLang="zh-CN" sz="2600">
                <a:latin typeface="Times New Roman" panose="02020603050405020304" pitchFamily="18" charset="0"/>
                <a:cs typeface="Times New Roman" panose="02020603050405020304" pitchFamily="18" charset="0"/>
              </a:rPr>
              <a:t>···</a:t>
            </a:r>
            <a:endParaRPr lang="en-US" altLang="zh-CN" sz="2600">
              <a:latin typeface="Times New Roman" panose="02020603050405020304" pitchFamily="18" charset="0"/>
            </a:endParaRPr>
          </a:p>
          <a:p>
            <a:r>
              <a:rPr lang="en-US" altLang="zh-CN" sz="2600">
                <a:latin typeface="Times New Roman" panose="02020603050405020304" pitchFamily="18" charset="0"/>
              </a:rPr>
              <a:t>    </a:t>
            </a:r>
            <a:r>
              <a:rPr lang="en-US" altLang="zh-CN" sz="2600">
                <a:latin typeface="Times New Roman" panose="02020603050405020304" pitchFamily="18" charset="0"/>
                <a:cs typeface="Times New Roman" panose="02020603050405020304" pitchFamily="18" charset="0"/>
              </a:rPr>
              <a:t>···</a:t>
            </a:r>
            <a:r>
              <a:rPr lang="zh-CN" altLang="en-US" sz="2600">
                <a:latin typeface="Times New Roman" panose="02020603050405020304" pitchFamily="18" charset="0"/>
              </a:rPr>
              <a:t>道歉</a:t>
            </a:r>
            <a:r>
              <a:rPr lang="en-US" altLang="zh-CN" sz="2600">
                <a:latin typeface="Times New Roman" panose="02020603050405020304" pitchFamily="18" charset="0"/>
              </a:rPr>
              <a:t>) to the teacher.</a:t>
            </a:r>
            <a:endParaRPr lang="zh-CN" altLang="en-US" sz="2600">
              <a:latin typeface="Times New Roman" panose="02020603050405020304" pitchFamily="18" charset="0"/>
              <a:cs typeface="Times New Roman" panose="02020603050405020304" pitchFamily="18" charset="0"/>
            </a:endParaRPr>
          </a:p>
        </p:txBody>
      </p:sp>
      <p:cxnSp>
        <p:nvCxnSpPr>
          <p:cNvPr id="7" name="直接连接符 6"/>
          <p:cNvCxnSpPr/>
          <p:nvPr/>
        </p:nvCxnSpPr>
        <p:spPr>
          <a:xfrm>
            <a:off x="7086600" y="3276600"/>
            <a:ext cx="1219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62000" y="3657600"/>
            <a:ext cx="1371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019800" y="4038600"/>
            <a:ext cx="1600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减号 12"/>
          <p:cNvSpPr/>
          <p:nvPr/>
        </p:nvSpPr>
        <p:spPr bwMode="auto">
          <a:xfrm>
            <a:off x="6781800" y="2133600"/>
            <a:ext cx="1752600" cy="1676400"/>
          </a:xfrm>
          <a:prstGeom prst="mathMinus">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ctr">
              <a:defRPr/>
            </a:pPr>
            <a:endParaRPr kumimoji="1" lang="zh-CN" altLang="en-US">
              <a:latin typeface="Times New Roman" panose="02020603050405020304" pitchFamily="18" charset="0"/>
            </a:endParaRPr>
          </a:p>
        </p:txBody>
      </p:sp>
      <p:sp>
        <p:nvSpPr>
          <p:cNvPr id="14" name="减号 13"/>
          <p:cNvSpPr/>
          <p:nvPr/>
        </p:nvSpPr>
        <p:spPr bwMode="auto">
          <a:xfrm>
            <a:off x="533400" y="2590800"/>
            <a:ext cx="1752600" cy="1676400"/>
          </a:xfrm>
          <a:prstGeom prst="mathMinus">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ctr">
              <a:defRPr/>
            </a:pPr>
            <a:endParaRPr kumimoji="1" lang="zh-CN" altLang="en-US">
              <a:latin typeface="Times New Roman" panose="02020603050405020304" pitchFamily="18" charset="0"/>
            </a:endParaRPr>
          </a:p>
        </p:txBody>
      </p:sp>
      <p:sp>
        <p:nvSpPr>
          <p:cNvPr id="15" name="减号 14"/>
          <p:cNvSpPr/>
          <p:nvPr/>
        </p:nvSpPr>
        <p:spPr bwMode="auto">
          <a:xfrm>
            <a:off x="5638800" y="2971800"/>
            <a:ext cx="2209800" cy="1676400"/>
          </a:xfrm>
          <a:prstGeom prst="mathMinus">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ctr">
              <a:defRPr/>
            </a:pPr>
            <a:endParaRPr kumimoji="1" lang="zh-CN" altLang="en-US">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组合 7"/>
          <p:cNvGrpSpPr/>
          <p:nvPr/>
        </p:nvGrpSpPr>
        <p:grpSpPr bwMode="auto">
          <a:xfrm>
            <a:off x="1447800" y="2362200"/>
            <a:ext cx="7315200" cy="4495800"/>
            <a:chOff x="1547664" y="1556792"/>
            <a:chExt cx="6408712" cy="3528392"/>
          </a:xfrm>
        </p:grpSpPr>
        <p:sp>
          <p:nvSpPr>
            <p:cNvPr id="7" name="矩形 4"/>
            <p:cNvSpPr/>
            <p:nvPr/>
          </p:nvSpPr>
          <p:spPr>
            <a:xfrm>
              <a:off x="1698812" y="2348880"/>
              <a:ext cx="6120680" cy="2736304"/>
            </a:xfrm>
            <a:custGeom>
              <a:avLst/>
              <a:gdLst>
                <a:gd name="connsiteX0" fmla="*/ 0 w 6120680"/>
                <a:gd name="connsiteY0" fmla="*/ 0 h 2736304"/>
                <a:gd name="connsiteX1" fmla="*/ 6120680 w 6120680"/>
                <a:gd name="connsiteY1" fmla="*/ 0 h 2736304"/>
                <a:gd name="connsiteX2" fmla="*/ 6120680 w 6120680"/>
                <a:gd name="connsiteY2" fmla="*/ 2736304 h 2736304"/>
                <a:gd name="connsiteX3" fmla="*/ 0 w 6120680"/>
                <a:gd name="connsiteY3" fmla="*/ 2736304 h 2736304"/>
                <a:gd name="connsiteX4" fmla="*/ 0 w 6120680"/>
                <a:gd name="connsiteY4" fmla="*/ 0 h 2736304"/>
                <a:gd name="connsiteX0-1" fmla="*/ 0 w 6120680"/>
                <a:gd name="connsiteY0-2" fmla="*/ 0 h 2736304"/>
                <a:gd name="connsiteX1-3" fmla="*/ 6120680 w 6120680"/>
                <a:gd name="connsiteY1-4" fmla="*/ 0 h 2736304"/>
                <a:gd name="connsiteX2-5" fmla="*/ 6120680 w 6120680"/>
                <a:gd name="connsiteY2-6" fmla="*/ 2736304 h 2736304"/>
                <a:gd name="connsiteX3-7" fmla="*/ 3137883 w 6120680"/>
                <a:gd name="connsiteY3-8" fmla="*/ 2729535 h 2736304"/>
                <a:gd name="connsiteX4-9" fmla="*/ 0 w 6120680"/>
                <a:gd name="connsiteY4-10" fmla="*/ 2736304 h 2736304"/>
                <a:gd name="connsiteX5" fmla="*/ 0 w 6120680"/>
                <a:gd name="connsiteY5" fmla="*/ 0 h 2736304"/>
                <a:gd name="connsiteX0-11" fmla="*/ 0 w 6120680"/>
                <a:gd name="connsiteY0-12" fmla="*/ 0 h 2736304"/>
                <a:gd name="connsiteX1-13" fmla="*/ 6120680 w 6120680"/>
                <a:gd name="connsiteY1-14" fmla="*/ 0 h 2736304"/>
                <a:gd name="connsiteX2-15" fmla="*/ 6120680 w 6120680"/>
                <a:gd name="connsiteY2-16" fmla="*/ 2736304 h 2736304"/>
                <a:gd name="connsiteX3-17" fmla="*/ 3149915 w 6120680"/>
                <a:gd name="connsiteY3-18" fmla="*/ 2152019 h 2736304"/>
                <a:gd name="connsiteX4-19" fmla="*/ 0 w 6120680"/>
                <a:gd name="connsiteY4-20" fmla="*/ 2736304 h 2736304"/>
                <a:gd name="connsiteX5-21" fmla="*/ 0 w 6120680"/>
                <a:gd name="connsiteY5-22" fmla="*/ 0 h 2736304"/>
                <a:gd name="connsiteX0-23" fmla="*/ 0 w 6120680"/>
                <a:gd name="connsiteY0-24" fmla="*/ 0 h 2736304"/>
                <a:gd name="connsiteX1-25" fmla="*/ 6120680 w 6120680"/>
                <a:gd name="connsiteY1-26" fmla="*/ 0 h 2736304"/>
                <a:gd name="connsiteX2-27" fmla="*/ 6120680 w 6120680"/>
                <a:gd name="connsiteY2-28" fmla="*/ 2736304 h 2736304"/>
                <a:gd name="connsiteX3-29" fmla="*/ 3125852 w 6120680"/>
                <a:gd name="connsiteY3-30" fmla="*/ 2236240 h 2736304"/>
                <a:gd name="connsiteX4-31" fmla="*/ 0 w 6120680"/>
                <a:gd name="connsiteY4-32" fmla="*/ 2736304 h 2736304"/>
                <a:gd name="connsiteX5-33" fmla="*/ 0 w 6120680"/>
                <a:gd name="connsiteY5-34" fmla="*/ 0 h 2736304"/>
                <a:gd name="connsiteX0-35" fmla="*/ 0 w 6120680"/>
                <a:gd name="connsiteY0-36" fmla="*/ 0 h 2736304"/>
                <a:gd name="connsiteX1-37" fmla="*/ 6120680 w 6120680"/>
                <a:gd name="connsiteY1-38" fmla="*/ 0 h 2736304"/>
                <a:gd name="connsiteX2-39" fmla="*/ 6120680 w 6120680"/>
                <a:gd name="connsiteY2-40" fmla="*/ 2736304 h 2736304"/>
                <a:gd name="connsiteX3-41" fmla="*/ 3125852 w 6120680"/>
                <a:gd name="connsiteY3-42" fmla="*/ 2320461 h 2736304"/>
                <a:gd name="connsiteX4-43" fmla="*/ 0 w 6120680"/>
                <a:gd name="connsiteY4-44" fmla="*/ 2736304 h 2736304"/>
                <a:gd name="connsiteX5-45" fmla="*/ 0 w 6120680"/>
                <a:gd name="connsiteY5-46" fmla="*/ 0 h 2736304"/>
                <a:gd name="connsiteX0-47" fmla="*/ 0 w 6120680"/>
                <a:gd name="connsiteY0-48" fmla="*/ 0 h 2736304"/>
                <a:gd name="connsiteX1-49" fmla="*/ 6120680 w 6120680"/>
                <a:gd name="connsiteY1-50" fmla="*/ 0 h 2736304"/>
                <a:gd name="connsiteX2-51" fmla="*/ 6120680 w 6120680"/>
                <a:gd name="connsiteY2-52" fmla="*/ 2736304 h 2736304"/>
                <a:gd name="connsiteX3-53" fmla="*/ 2957410 w 6120680"/>
                <a:gd name="connsiteY3-54" fmla="*/ 2320461 h 2736304"/>
                <a:gd name="connsiteX4-55" fmla="*/ 0 w 6120680"/>
                <a:gd name="connsiteY4-56" fmla="*/ 2736304 h 2736304"/>
                <a:gd name="connsiteX5-57" fmla="*/ 0 w 6120680"/>
                <a:gd name="connsiteY5-58" fmla="*/ 0 h 27363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6120680" h="2736304">
                  <a:moveTo>
                    <a:pt x="0" y="0"/>
                  </a:moveTo>
                  <a:lnTo>
                    <a:pt x="6120680" y="0"/>
                  </a:lnTo>
                  <a:lnTo>
                    <a:pt x="6120680" y="2736304"/>
                  </a:lnTo>
                  <a:lnTo>
                    <a:pt x="2957410" y="2320461"/>
                  </a:lnTo>
                  <a:lnTo>
                    <a:pt x="0" y="2736304"/>
                  </a:lnTo>
                  <a:lnTo>
                    <a:pt x="0" y="0"/>
                  </a:lnTo>
                  <a:close/>
                </a:path>
              </a:pathLst>
            </a:custGeom>
            <a:solidFill>
              <a:sysClr val="windowText" lastClr="000000">
                <a:lumMod val="50000"/>
                <a:lumOff val="50000"/>
              </a:sysClr>
            </a:solidFill>
            <a:ln w="25400" cap="flat" cmpd="sng" algn="ctr">
              <a:noFill/>
              <a:prstDash val="solid"/>
            </a:ln>
            <a:effectLst>
              <a:softEdge rad="317500"/>
            </a:effectLst>
          </p:spPr>
          <p:txBody>
            <a:bodyPr anchor="ctr"/>
            <a:lstStyle/>
            <a:p>
              <a:pPr algn="ctr" eaLnBrk="0" fontAlgn="auto" hangingPunct="0">
                <a:spcBef>
                  <a:spcPts val="0"/>
                </a:spcBef>
                <a:spcAft>
                  <a:spcPts val="0"/>
                </a:spcAft>
                <a:defRPr/>
              </a:pPr>
              <a:endParaRPr lang="en-US" sz="2665" kern="0" dirty="0">
                <a:solidFill>
                  <a:schemeClr val="bg1"/>
                </a:solidFill>
                <a:latin typeface="Calibri" panose="020F0502020204030204"/>
                <a:ea typeface="+mn-ea"/>
              </a:endParaRPr>
            </a:p>
          </p:txBody>
        </p:sp>
        <p:sp>
          <p:nvSpPr>
            <p:cNvPr id="8" name="矩形 7"/>
            <p:cNvSpPr/>
            <p:nvPr/>
          </p:nvSpPr>
          <p:spPr>
            <a:xfrm>
              <a:off x="1547664" y="1556792"/>
              <a:ext cx="6408712" cy="3023802"/>
            </a:xfrm>
            <a:prstGeom prst="rect">
              <a:avLst/>
            </a:prstGeom>
            <a:solidFill>
              <a:sysClr val="window" lastClr="FFFFFF">
                <a:lumMod val="95000"/>
              </a:sysClr>
            </a:solidFill>
            <a:ln w="25400" cap="flat" cmpd="sng" algn="ctr">
              <a:noFill/>
              <a:prstDash val="solid"/>
            </a:ln>
            <a:effectLst/>
          </p:spPr>
          <p:txBody>
            <a:bodyPr anchor="ctr"/>
            <a:lstStyle/>
            <a:p>
              <a:pPr algn="ctr" eaLnBrk="0" fontAlgn="auto" hangingPunct="0">
                <a:spcBef>
                  <a:spcPts val="0"/>
                </a:spcBef>
                <a:spcAft>
                  <a:spcPts val="0"/>
                </a:spcAft>
                <a:defRPr/>
              </a:pPr>
              <a:endParaRPr lang="en-US" sz="2665" kern="0" dirty="0">
                <a:solidFill>
                  <a:schemeClr val="bg1"/>
                </a:solidFill>
                <a:latin typeface="Calibri" panose="020F0502020204030204"/>
                <a:ea typeface="+mn-ea"/>
              </a:endParaRPr>
            </a:p>
          </p:txBody>
        </p:sp>
        <p:sp>
          <p:nvSpPr>
            <p:cNvPr id="9" name="矩形 8"/>
            <p:cNvSpPr/>
            <p:nvPr/>
          </p:nvSpPr>
          <p:spPr>
            <a:xfrm>
              <a:off x="1675616" y="1665186"/>
              <a:ext cx="6143074" cy="2807015"/>
            </a:xfrm>
            <a:prstGeom prst="rect">
              <a:avLst/>
            </a:prstGeom>
            <a:solidFill>
              <a:schemeClr val="bg1">
                <a:lumMod val="75000"/>
              </a:schemeClr>
            </a:solidFill>
            <a:ln w="25400" cap="flat" cmpd="sng" algn="ctr">
              <a:noFill/>
              <a:prstDash val="solid"/>
            </a:ln>
            <a:effectLst/>
          </p:spPr>
          <p:txBody>
            <a:bodyPr anchor="ctr"/>
            <a:lstStyle/>
            <a:p>
              <a:pPr algn="ctr" eaLnBrk="0" fontAlgn="auto" hangingPunct="0">
                <a:spcBef>
                  <a:spcPts val="0"/>
                </a:spcBef>
                <a:spcAft>
                  <a:spcPts val="0"/>
                </a:spcAft>
                <a:defRPr/>
              </a:pPr>
              <a:endParaRPr lang="en-US" sz="2665" kern="0" dirty="0">
                <a:solidFill>
                  <a:schemeClr val="bg1"/>
                </a:solidFill>
                <a:latin typeface="Calibri" panose="020F0502020204030204"/>
                <a:ea typeface="+mn-ea"/>
              </a:endParaRPr>
            </a:p>
          </p:txBody>
        </p:sp>
      </p:grpSp>
      <p:sp>
        <p:nvSpPr>
          <p:cNvPr id="4099" name="标题 1"/>
          <p:cNvSpPr>
            <a:spLocks noGrp="1" noChangeArrowheads="1"/>
          </p:cNvSpPr>
          <p:nvPr>
            <p:ph type="title" idx="4294967295"/>
          </p:nvPr>
        </p:nvSpPr>
        <p:spPr>
          <a:xfrm>
            <a:off x="3048000" y="1371600"/>
            <a:ext cx="3048000" cy="533400"/>
          </a:xfrm>
        </p:spPr>
        <p:txBody>
          <a:bodyPr>
            <a:normAutofit fontScale="90000"/>
          </a:bodyPr>
          <a:lstStyle/>
          <a:p>
            <a:pPr defTabSz="683895" eaLnBrk="1" hangingPunct="1">
              <a:defRPr/>
            </a:pPr>
            <a:r>
              <a:rPr lang="en-US" altLang="zh-CN" sz="4800" b="1" dirty="0" smtClean="0">
                <a:solidFill>
                  <a:srgbClr val="00B050"/>
                </a:solidFill>
                <a:effectLst>
                  <a:outerShdw blurRad="38100" dist="38100" dir="2700000" algn="tl">
                    <a:srgbClr val="000000">
                      <a:alpha val="43137"/>
                    </a:srgbClr>
                  </a:outerShdw>
                </a:effectLst>
                <a:latin typeface="+mn-lt"/>
                <a:ea typeface="黑体" panose="02010609060101010101" pitchFamily="49" charset="-122"/>
                <a:cs typeface="Times New Roman" panose="02020603050405020304" pitchFamily="18" charset="0"/>
              </a:rPr>
              <a:t> Problems </a:t>
            </a:r>
            <a:endParaRPr lang="zh-CN" altLang="en-US" sz="4800" b="1" dirty="0" smtClean="0">
              <a:solidFill>
                <a:srgbClr val="00B050"/>
              </a:solidFill>
              <a:effectLst>
                <a:outerShdw blurRad="38100" dist="38100" dir="2700000" algn="tl">
                  <a:srgbClr val="000000">
                    <a:alpha val="43137"/>
                  </a:srgbClr>
                </a:outerShdw>
              </a:effectLst>
              <a:latin typeface="+mn-lt"/>
              <a:ea typeface="黑体" panose="02010609060101010101" pitchFamily="49" charset="-122"/>
              <a:cs typeface="Times New Roman" panose="02020603050405020304" pitchFamily="18" charset="0"/>
            </a:endParaRPr>
          </a:p>
        </p:txBody>
      </p:sp>
      <p:sp>
        <p:nvSpPr>
          <p:cNvPr id="10244" name="内容占位符 2"/>
          <p:cNvSpPr>
            <a:spLocks noGrp="1" noChangeArrowheads="1"/>
          </p:cNvSpPr>
          <p:nvPr>
            <p:ph idx="4294967295"/>
          </p:nvPr>
        </p:nvSpPr>
        <p:spPr>
          <a:xfrm>
            <a:off x="1905000" y="2590800"/>
            <a:ext cx="6781800" cy="3429000"/>
          </a:xfrm>
        </p:spPr>
        <p:txBody>
          <a:bodyPr/>
          <a:lstStyle/>
          <a:p>
            <a:pPr marL="0" indent="0" eaLnBrk="1" hangingPunct="1">
              <a:lnSpc>
                <a:spcPct val="150000"/>
              </a:lnSpc>
              <a:spcBef>
                <a:spcPct val="0"/>
              </a:spcBef>
              <a:buFont typeface="Arial" panose="020B0604020202020204" pitchFamily="34" charset="0"/>
              <a:buNone/>
            </a:pPr>
            <a:r>
              <a:rPr lang="en-US" altLang="zh-CN" sz="3600" smtClean="0">
                <a:latin typeface="Times New Roman" panose="02020603050405020304" pitchFamily="18" charset="0"/>
                <a:ea typeface="黑体" panose="02010609060101010101" pitchFamily="49" charset="-122"/>
              </a:rPr>
              <a:t>         Hello, everyone. I meet a   	problem. I don’t have many friends. What do you think I should do? Can you give me some advice?</a:t>
            </a:r>
            <a:endParaRPr lang="zh-CN" altLang="en-US" sz="3600" smtClean="0">
              <a:latin typeface="Times New Roman" panose="02020603050405020304" pitchFamily="18" charset="0"/>
              <a:ea typeface="黑体" panose="02010609060101010101" pitchFamily="49" charset="-122"/>
            </a:endParaRPr>
          </a:p>
        </p:txBody>
      </p:sp>
      <p:sp>
        <p:nvSpPr>
          <p:cNvPr id="14" name="矩形 13"/>
          <p:cNvSpPr/>
          <p:nvPr/>
        </p:nvSpPr>
        <p:spPr>
          <a:xfrm>
            <a:off x="533400" y="685800"/>
            <a:ext cx="1831975" cy="584200"/>
          </a:xfrm>
          <a:prstGeom prst="rect">
            <a:avLst/>
          </a:prstGeom>
          <a:solidFill>
            <a:srgbClr val="99CC00"/>
          </a:solidFill>
        </p:spPr>
        <p:txBody>
          <a:bodyPr wrap="none">
            <a:spAutoFit/>
          </a:bodyPr>
          <a:lstStyle/>
          <a:p>
            <a:pPr defTabSz="912495" eaLnBrk="0" hangingPunct="0">
              <a:defRPr/>
            </a:pPr>
            <a:r>
              <a:rPr lang="zh-CN" altLang="en-US" sz="3200" b="1" dirty="0">
                <a:latin typeface="+mn-ea"/>
                <a:sym typeface="+mn-ea"/>
              </a:rPr>
              <a:t>情景导入</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Grp="1" noChangeAspect="1" noChangeArrowheads="1"/>
          </p:cNvPicPr>
          <p:nvPr>
            <p:ph idx="4294967295"/>
          </p:nvPr>
        </p:nvPicPr>
        <p:blipFill>
          <a:blip r:embed="rId2" cstate="email"/>
          <a:srcRect/>
          <a:stretch>
            <a:fillRect/>
          </a:stretch>
        </p:blipFill>
        <p:spPr>
          <a:xfrm>
            <a:off x="2438399" y="2133599"/>
            <a:ext cx="4876800" cy="4114800"/>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
        <p:nvSpPr>
          <p:cNvPr id="11267" name="Rectangle 10"/>
          <p:cNvSpPr txBox="1">
            <a:spLocks noChangeArrowheads="1"/>
          </p:cNvSpPr>
          <p:nvPr/>
        </p:nvSpPr>
        <p:spPr bwMode="auto">
          <a:xfrm>
            <a:off x="3581400" y="1981200"/>
            <a:ext cx="3810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zh-CN" altLang="en-US" sz="3200">
                <a:latin typeface="Times New Roman" panose="02020603050405020304" pitchFamily="18" charset="0"/>
                <a:ea typeface="黑体" panose="02010609060101010101" pitchFamily="49" charset="-122"/>
              </a:rPr>
              <a:t>  </a:t>
            </a:r>
          </a:p>
        </p:txBody>
      </p:sp>
      <p:sp>
        <p:nvSpPr>
          <p:cNvPr id="5" name="TextBox 4"/>
          <p:cNvSpPr txBox="1"/>
          <p:nvPr/>
        </p:nvSpPr>
        <p:spPr>
          <a:xfrm>
            <a:off x="914400" y="762000"/>
            <a:ext cx="7543800" cy="954088"/>
          </a:xfrm>
          <a:prstGeom prst="rect">
            <a:avLst/>
          </a:prstGeom>
          <a:solidFill>
            <a:schemeClr val="accent3">
              <a:lumMod val="40000"/>
              <a:lumOff val="60000"/>
            </a:schemeClr>
          </a:solidFill>
        </p:spPr>
        <p:style>
          <a:lnRef idx="3">
            <a:schemeClr val="lt1"/>
          </a:lnRef>
          <a:fillRef idx="1">
            <a:schemeClr val="accent4"/>
          </a:fillRef>
          <a:effectRef idx="1">
            <a:schemeClr val="accent4"/>
          </a:effectRef>
          <a:fontRef idx="minor">
            <a:schemeClr val="lt1"/>
          </a:fontRef>
        </p:style>
        <p:txBody>
          <a:bodyPr>
            <a:spAutoFit/>
          </a:bodyPr>
          <a:lstStyle/>
          <a:p>
            <a:pPr eaLnBrk="0" hangingPunct="0">
              <a:defRPr/>
            </a:pPr>
            <a:r>
              <a:rPr lang="en-US" altLang="zh-CN" sz="2800" b="1" dirty="0">
                <a:solidFill>
                  <a:schemeClr val="tx1"/>
                </a:solidFill>
                <a:latin typeface="Times New Roman" panose="02020603050405020304"/>
                <a:ea typeface="黑体" panose="02010609060101010101" pitchFamily="49" charset="-122"/>
                <a:cs typeface="Times New Roman" panose="02020603050405020304" pitchFamily="18" charset="0"/>
                <a:sym typeface="+mn-ea"/>
              </a:rPr>
              <a:t>I am too much fat. I want to be thin. What should I do?</a:t>
            </a:r>
            <a:endParaRPr lang="zh-CN" altLang="en-US" sz="2800" b="1" dirty="0">
              <a:solidFill>
                <a:schemeClr val="tx1"/>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838200"/>
            <a:ext cx="7543800" cy="954088"/>
          </a:xfrm>
          <a:prstGeom prst="rect">
            <a:avLst/>
          </a:prstGeom>
          <a:solidFill>
            <a:schemeClr val="accent3">
              <a:lumMod val="40000"/>
              <a:lumOff val="60000"/>
            </a:schemeClr>
          </a:solidFill>
        </p:spPr>
        <p:style>
          <a:lnRef idx="3">
            <a:schemeClr val="lt1"/>
          </a:lnRef>
          <a:fillRef idx="1">
            <a:schemeClr val="accent4"/>
          </a:fillRef>
          <a:effectRef idx="1">
            <a:schemeClr val="accent4"/>
          </a:effectRef>
          <a:fontRef idx="minor">
            <a:schemeClr val="lt1"/>
          </a:fontRef>
        </p:style>
        <p:txBody>
          <a:bodyPr>
            <a:spAutoFit/>
          </a:bodyPr>
          <a:lstStyle/>
          <a:p>
            <a:pPr eaLnBrk="0" hangingPunct="0">
              <a:defRPr/>
            </a:pPr>
            <a:r>
              <a:rPr lang="en-US" altLang="zh-CN" sz="2800" b="1" dirty="0">
                <a:solidFill>
                  <a:schemeClr val="tx1"/>
                </a:solidFill>
                <a:latin typeface="Times New Roman" panose="02020603050405020304"/>
                <a:ea typeface="黑体" panose="02010609060101010101" pitchFamily="49" charset="-122"/>
                <a:cs typeface="Times New Roman" panose="02020603050405020304" pitchFamily="18" charset="0"/>
                <a:sym typeface="+mn-ea"/>
              </a:rPr>
              <a:t>I like playing soccer very much. But my parents let me not play soccer. What should I do?</a:t>
            </a:r>
            <a:endParaRPr lang="zh-CN" altLang="en-US" sz="2800" b="1" dirty="0">
              <a:solidFill>
                <a:schemeClr val="tx1"/>
              </a:solidFill>
              <a:sym typeface="+mn-ea"/>
            </a:endParaRPr>
          </a:p>
        </p:txBody>
      </p:sp>
      <p:pic>
        <p:nvPicPr>
          <p:cNvPr id="57348" name="Picture 4"/>
          <p:cNvPicPr>
            <a:picLocks noChangeAspect="1" noChangeArrowheads="1"/>
          </p:cNvPicPr>
          <p:nvPr/>
        </p:nvPicPr>
        <p:blipFill>
          <a:blip r:embed="rId2" cstate="email"/>
          <a:srcRect/>
          <a:stretch>
            <a:fillRect/>
          </a:stretch>
        </p:blipFill>
        <p:spPr bwMode="auto">
          <a:xfrm>
            <a:off x="1676400" y="2057400"/>
            <a:ext cx="5410200" cy="405765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7"/>
          <p:cNvPicPr>
            <a:picLocks noChangeAspect="1" noChangeArrowheads="1"/>
          </p:cNvPicPr>
          <p:nvPr/>
        </p:nvPicPr>
        <p:blipFill>
          <a:blip r:embed="rId2" cstate="print"/>
          <a:srcRect/>
          <a:stretch>
            <a:fillRect/>
          </a:stretch>
        </p:blipFill>
        <p:spPr bwMode="auto">
          <a:xfrm>
            <a:off x="2514599" y="2743200"/>
            <a:ext cx="4114800" cy="3544124"/>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5" name="TextBox 4"/>
          <p:cNvSpPr txBox="1"/>
          <p:nvPr/>
        </p:nvSpPr>
        <p:spPr>
          <a:xfrm>
            <a:off x="762000" y="762000"/>
            <a:ext cx="7924800" cy="1384300"/>
          </a:xfrm>
          <a:prstGeom prst="rect">
            <a:avLst/>
          </a:prstGeom>
          <a:solidFill>
            <a:schemeClr val="accent3">
              <a:lumMod val="40000"/>
              <a:lumOff val="60000"/>
            </a:schemeClr>
          </a:solidFill>
        </p:spPr>
        <p:style>
          <a:lnRef idx="3">
            <a:schemeClr val="lt1"/>
          </a:lnRef>
          <a:fillRef idx="1">
            <a:schemeClr val="accent4"/>
          </a:fillRef>
          <a:effectRef idx="1">
            <a:schemeClr val="accent4"/>
          </a:effectRef>
          <a:fontRef idx="minor">
            <a:schemeClr val="lt1"/>
          </a:fontRef>
        </p:style>
        <p:txBody>
          <a:bodyPr>
            <a:spAutoFit/>
          </a:bodyPr>
          <a:lstStyle/>
          <a:p>
            <a:pPr eaLnBrk="0" hangingPunct="0">
              <a:defRPr/>
            </a:pPr>
            <a:r>
              <a:rPr lang="en-US" altLang="zh-CN" sz="2800" b="1" dirty="0">
                <a:solidFill>
                  <a:schemeClr val="tx1"/>
                </a:solidFill>
                <a:latin typeface="Times New Roman" panose="02020603050405020304"/>
                <a:ea typeface="黑体" panose="02010609060101010101" pitchFamily="49" charset="-122"/>
                <a:sym typeface="+mn-ea"/>
              </a:rPr>
              <a:t>I have too much homework to do and I don’t have enough time to play and relax.</a:t>
            </a:r>
            <a:r>
              <a:rPr lang="en-US" altLang="zh-CN" sz="2800" b="1" dirty="0">
                <a:solidFill>
                  <a:schemeClr val="tx1"/>
                </a:solidFill>
                <a:latin typeface="Times New Roman" panose="02020603050405020304"/>
                <a:ea typeface="黑体" panose="02010609060101010101" pitchFamily="49" charset="-122"/>
              </a:rPr>
              <a:t/>
            </a:r>
            <a:br>
              <a:rPr lang="en-US" altLang="zh-CN" sz="2800" b="1" dirty="0">
                <a:solidFill>
                  <a:schemeClr val="tx1"/>
                </a:solidFill>
                <a:latin typeface="Times New Roman" panose="02020603050405020304"/>
                <a:ea typeface="黑体" panose="02010609060101010101" pitchFamily="49" charset="-122"/>
              </a:rPr>
            </a:br>
            <a:r>
              <a:rPr lang="en-US" altLang="zh-CN" sz="2800" b="1" dirty="0">
                <a:solidFill>
                  <a:schemeClr val="tx1"/>
                </a:solidFill>
                <a:latin typeface="Times New Roman" panose="02020603050405020304"/>
                <a:ea typeface="黑体" panose="02010609060101010101" pitchFamily="49" charset="-122"/>
                <a:sym typeface="+mn-ea"/>
              </a:rPr>
              <a:t>What should I do? Can you give me some advice?</a:t>
            </a:r>
            <a:endParaRPr lang="zh-CN" altLang="en-US" sz="2800" b="1" dirty="0">
              <a:solidFill>
                <a:schemeClr val="tx1"/>
              </a:solidFill>
              <a:sym typeface="+mn-ea"/>
            </a:endParaRP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838200"/>
            <a:ext cx="7696200" cy="1384300"/>
          </a:xfrm>
          <a:prstGeom prst="rect">
            <a:avLst/>
          </a:prstGeom>
          <a:solidFill>
            <a:schemeClr val="accent3">
              <a:lumMod val="40000"/>
              <a:lumOff val="60000"/>
            </a:schemeClr>
          </a:solidFill>
        </p:spPr>
        <p:style>
          <a:lnRef idx="3">
            <a:schemeClr val="lt1"/>
          </a:lnRef>
          <a:fillRef idx="1">
            <a:schemeClr val="accent4"/>
          </a:fillRef>
          <a:effectRef idx="1">
            <a:schemeClr val="accent4"/>
          </a:effectRef>
          <a:fontRef idx="minor">
            <a:schemeClr val="lt1"/>
          </a:fontRef>
        </p:style>
        <p:txBody>
          <a:bodyPr>
            <a:spAutoFit/>
          </a:bodyPr>
          <a:lstStyle/>
          <a:p>
            <a:pPr eaLnBrk="0" hangingPunct="0">
              <a:defRPr/>
            </a:pPr>
            <a:r>
              <a:rPr lang="en-US" altLang="zh-CN" sz="2800" b="1" dirty="0">
                <a:solidFill>
                  <a:schemeClr val="tx1"/>
                </a:solidFill>
                <a:latin typeface="Times New Roman" panose="02020603050405020304"/>
                <a:ea typeface="黑体" panose="02010609060101010101" pitchFamily="49" charset="-122"/>
                <a:cs typeface="Times New Roman" panose="02020603050405020304" pitchFamily="18" charset="0"/>
                <a:sym typeface="+mn-ea"/>
              </a:rPr>
              <a:t>Our house is so dirty. My mom asks me to do the housework at home. But I am too tired every day. What should I do ?</a:t>
            </a:r>
          </a:p>
        </p:txBody>
      </p:sp>
      <p:pic>
        <p:nvPicPr>
          <p:cNvPr id="45061" name="Picture 5"/>
          <p:cNvPicPr>
            <a:picLocks noChangeAspect="1" noChangeArrowheads="1"/>
          </p:cNvPicPr>
          <p:nvPr/>
        </p:nvPicPr>
        <p:blipFill>
          <a:blip r:embed="rId2" cstate="email"/>
          <a:srcRect/>
          <a:stretch>
            <a:fillRect/>
          </a:stretch>
        </p:blipFill>
        <p:spPr bwMode="auto">
          <a:xfrm>
            <a:off x="2133599" y="2743200"/>
            <a:ext cx="5076825" cy="3370184"/>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p:transition spd="slow">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矩形 3"/>
          <p:cNvSpPr>
            <a:spLocks noChangeArrowheads="1"/>
          </p:cNvSpPr>
          <p:nvPr/>
        </p:nvSpPr>
        <p:spPr bwMode="auto">
          <a:xfrm>
            <a:off x="1219200" y="2962275"/>
            <a:ext cx="6400800" cy="2600325"/>
          </a:xfrm>
          <a:prstGeom prst="rect">
            <a:avLst/>
          </a:prstGeom>
          <a:solidFill>
            <a:schemeClr val="accent4">
              <a:lumMod val="20000"/>
              <a:lumOff val="80000"/>
            </a:schemeClr>
          </a:solidFill>
          <a:ln w="9525">
            <a:noFill/>
            <a:miter lim="800000"/>
          </a:ln>
          <a:effectLst>
            <a:outerShdw blurRad="50800" dist="38100" dir="5400000" algn="t" rotWithShape="0">
              <a:prstClr val="black">
                <a:alpha val="40000"/>
              </a:prstClr>
            </a:outerShdw>
          </a:effectLst>
        </p:spPr>
        <p:txBody>
          <a:bodyPr>
            <a:spAutoFit/>
          </a:bodyPr>
          <a:lstStyle/>
          <a:p>
            <a:pPr eaLnBrk="0" hangingPunct="0">
              <a:lnSpc>
                <a:spcPct val="150000"/>
              </a:lnSpc>
              <a:defRPr/>
            </a:pPr>
            <a:r>
              <a:rPr lang="en-US" altLang="zh-CN" sz="2800" dirty="0">
                <a:latin typeface="Times New Roman" panose="02020603050405020304" pitchFamily="18" charset="0"/>
                <a:ea typeface="黑体" panose="02010609060101010101" pitchFamily="49" charset="-122"/>
                <a:cs typeface="Times New Roman" panose="02020603050405020304" pitchFamily="18" charset="0"/>
                <a:sym typeface="+mn-ea"/>
              </a:rPr>
              <a:t>A: What problem do you have …</a:t>
            </a:r>
          </a:p>
          <a:p>
            <a:pPr eaLnBrk="0" hangingPunct="0">
              <a:lnSpc>
                <a:spcPct val="150000"/>
              </a:lnSpc>
              <a:defRPr/>
            </a:pPr>
            <a:r>
              <a:rPr lang="en-US" altLang="zh-CN" sz="2800" dirty="0">
                <a:latin typeface="Times New Roman" panose="02020603050405020304" pitchFamily="18" charset="0"/>
                <a:ea typeface="黑体" panose="02010609060101010101" pitchFamily="49" charset="-122"/>
                <a:cs typeface="Times New Roman" panose="02020603050405020304" pitchFamily="18" charset="0"/>
                <a:sym typeface="+mn-ea"/>
              </a:rPr>
              <a:t>B: …What do you think I should do?/Can you give me some advice?</a:t>
            </a:r>
          </a:p>
          <a:p>
            <a:pPr eaLnBrk="0" hangingPunct="0">
              <a:lnSpc>
                <a:spcPct val="150000"/>
              </a:lnSpc>
              <a:defRPr/>
            </a:pPr>
            <a:r>
              <a:rPr lang="en-US" altLang="zh-CN" sz="2800" dirty="0">
                <a:latin typeface="Times New Roman" panose="02020603050405020304" pitchFamily="18" charset="0"/>
                <a:ea typeface="黑体" panose="02010609060101010101" pitchFamily="49" charset="-122"/>
                <a:cs typeface="Times New Roman" panose="02020603050405020304" pitchFamily="18" charset="0"/>
                <a:sym typeface="+mn-ea"/>
              </a:rPr>
              <a:t>A: I think you should…</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sym typeface="+mn-ea"/>
            </a:endParaRPr>
          </a:p>
        </p:txBody>
      </p:sp>
      <p:sp>
        <p:nvSpPr>
          <p:cNvPr id="15363" name="TextBox 1"/>
          <p:cNvSpPr txBox="1">
            <a:spLocks noChangeArrowheads="1"/>
          </p:cNvSpPr>
          <p:nvPr/>
        </p:nvSpPr>
        <p:spPr bwMode="auto">
          <a:xfrm>
            <a:off x="685800" y="1484313"/>
            <a:ext cx="8153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800">
                <a:latin typeface="Times New Roman" panose="02020603050405020304" pitchFamily="18" charset="0"/>
                <a:ea typeface="黑体" panose="02010609060101010101" pitchFamily="49" charset="-122"/>
              </a:rPr>
              <a:t>Ask your friend about her/his problems and give her/him advice.</a:t>
            </a:r>
            <a:endParaRPr lang="zh-CN" altLang="en-US" sz="2800">
              <a:latin typeface="Times New Roman" panose="02020603050405020304" pitchFamily="18" charset="0"/>
              <a:ea typeface="黑体" panose="02010609060101010101" pitchFamily="49" charset="-122"/>
            </a:endParaRPr>
          </a:p>
        </p:txBody>
      </p:sp>
      <p:sp>
        <p:nvSpPr>
          <p:cNvPr id="6" name="标题 1"/>
          <p:cNvSpPr txBox="1">
            <a:spLocks noChangeArrowheads="1"/>
          </p:cNvSpPr>
          <p:nvPr/>
        </p:nvSpPr>
        <p:spPr bwMode="auto">
          <a:xfrm>
            <a:off x="304800" y="685800"/>
            <a:ext cx="2819400" cy="533400"/>
          </a:xfrm>
          <a:prstGeom prst="rect">
            <a:avLst/>
          </a:prstGeom>
          <a:noFill/>
          <a:ln w="9525">
            <a:noFill/>
            <a:miter lim="800000"/>
          </a:ln>
        </p:spPr>
        <p:txBody>
          <a:bodyPr anchor="ctr"/>
          <a:lstStyle/>
          <a:p>
            <a:pPr defTabSz="683895">
              <a:lnSpc>
                <a:spcPct val="90000"/>
              </a:lnSpc>
              <a:defRPr/>
            </a:pPr>
            <a:r>
              <a:rPr lang="en-US" altLang="zh-CN" sz="4800" b="1" dirty="0">
                <a:solidFill>
                  <a:srgbClr val="00B050"/>
                </a:solidFill>
                <a:effectLst>
                  <a:outerShdw blurRad="38100" dist="38100" dir="2700000" algn="tl">
                    <a:srgbClr val="000000">
                      <a:alpha val="43137"/>
                    </a:srgbClr>
                  </a:outerShdw>
                </a:effectLst>
                <a:latin typeface="+mn-lt"/>
                <a:ea typeface="黑体" panose="02010609060101010101" pitchFamily="49" charset="-122"/>
                <a:cs typeface="Times New Roman" panose="02020603050405020304" pitchFamily="18" charset="0"/>
                <a:sym typeface="+mn-ea"/>
              </a:rPr>
              <a:t> Pair work </a:t>
            </a:r>
            <a:endParaRPr lang="zh-CN" altLang="en-US" sz="4800" b="1" dirty="0">
              <a:solidFill>
                <a:srgbClr val="00B050"/>
              </a:solidFill>
              <a:effectLst>
                <a:outerShdw blurRad="38100" dist="38100" dir="2700000" algn="tl">
                  <a:srgbClr val="000000">
                    <a:alpha val="43137"/>
                  </a:srgbClr>
                </a:outerShdw>
              </a:effectLst>
              <a:latin typeface="+mn-lt"/>
              <a:ea typeface="黑体" panose="02010609060101010101" pitchFamily="49" charset="-122"/>
              <a:cs typeface="Times New Roman" panose="02020603050405020304" pitchFamily="18" charset="0"/>
              <a:sym typeface="+mn-ea"/>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WW.2PPT.COM&#10;">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跋涉">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0</TotalTime>
  <Words>1228</Words>
  <Application>Microsoft Office PowerPoint</Application>
  <PresentationFormat>全屏显示(4:3)</PresentationFormat>
  <Paragraphs>154</Paragraphs>
  <Slides>22</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22</vt:i4>
      </vt:variant>
    </vt:vector>
  </HeadingPairs>
  <TitlesOfParts>
    <vt:vector size="36" baseType="lpstr">
      <vt:lpstr>MS PGothic</vt:lpstr>
      <vt:lpstr>黑体</vt:lpstr>
      <vt:lpstr>华文楷体</vt:lpstr>
      <vt:lpstr>隶书</vt:lpstr>
      <vt:lpstr>宋体</vt:lpstr>
      <vt:lpstr>微软雅黑</vt:lpstr>
      <vt:lpstr>优教通专用字体logo</vt:lpstr>
      <vt:lpstr>Arial</vt:lpstr>
      <vt:lpstr>Calibri</vt:lpstr>
      <vt:lpstr>Franklin Gothic Book</vt:lpstr>
      <vt:lpstr>Franklin Gothic Medium</vt:lpstr>
      <vt:lpstr>Times New Roman</vt:lpstr>
      <vt:lpstr>Wingdings 2</vt:lpstr>
      <vt:lpstr>WWW.2PPT.COM
</vt:lpstr>
      <vt:lpstr>PowerPoint 演示文稿</vt:lpstr>
      <vt:lpstr>1.能认识词汇：possible, solutions, bring, project。 2.能灵活运用if引导的条件状语从句。 3.能够综合运用所学的知识来描述他人的问题及解决办法的小短文。 </vt:lpstr>
      <vt:lpstr>PowerPoint 演示文稿</vt:lpstr>
      <vt:lpstr> Problems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3c  Now write your advice for your friend’s second and third problem.</vt:lpstr>
      <vt:lpstr>PowerPoint 演示文稿</vt:lpstr>
      <vt:lpstr>PowerPoint 演示文稿</vt:lpstr>
      <vt:lpstr>2  Complete the conversation with the words in the box.</vt:lpstr>
      <vt:lpstr>3  Use your imagination! What will you do if …</vt:lpstr>
      <vt:lpstr>PowerPoint 演示文稿</vt:lpstr>
      <vt:lpstr>PowerPoint 演示文稿</vt:lpstr>
      <vt:lpstr>课堂评价</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2016-08-01T07:47:00Z</dcterms:created>
  <dcterms:modified xsi:type="dcterms:W3CDTF">2023-01-17T01:54:04Z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7421E3DEF1824CE19FD121E391584660</vt:lpwstr>
  </property>
  <property fmtid="{A09F084E-AD41-489F-8076-AA5BE3082BCA}" pid="100">
    <vt:ui4>5</vt:ui4>
  </property>
  <property fmtid="{64440492-4C8B-11D1-8B70-080036B11A03}" pid="11">
    <vt:lpwstr>www.2ppt.com-爱PPT提供资源下载</vt:lpwstr>
  </property>
</Properties>
</file>