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78" r:id="rId9"/>
    <p:sldId id="266" r:id="rId10"/>
    <p:sldId id="265" r:id="rId11"/>
    <p:sldId id="282" r:id="rId12"/>
    <p:sldId id="267" r:id="rId13"/>
    <p:sldId id="270" r:id="rId14"/>
    <p:sldId id="268" r:id="rId15"/>
    <p:sldId id="279" r:id="rId16"/>
    <p:sldId id="271" r:id="rId17"/>
    <p:sldId id="272" r:id="rId18"/>
    <p:sldId id="281" r:id="rId19"/>
    <p:sldId id="274" r:id="rId20"/>
    <p:sldId id="280" r:id="rId21"/>
    <p:sldId id="273" r:id="rId22"/>
    <p:sldId id="275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37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796" y="-1470"/>
      </p:cViewPr>
      <p:guideLst>
        <p:guide orient="horz" pos="2210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912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png"/><Relationship Id="rId21" Type="http://schemas.openxmlformats.org/officeDocument/2006/relationships/tags" Target="../tags/tag22.xml"/><Relationship Id="rId34" Type="http://schemas.openxmlformats.org/officeDocument/2006/relationships/image" Target="../media/image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5.em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4.emf"/><Relationship Id="rId40" Type="http://schemas.openxmlformats.org/officeDocument/2006/relationships/image" Target="../media/image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emf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microsoft.com/office/2007/relationships/hdphoto" Target="../media/hdphoto1.wdp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4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3.emf"/><Relationship Id="rId4" Type="http://schemas.openxmlformats.org/officeDocument/2006/relationships/image" Target="../media/image21.pn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A_淘宝店chenying0907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screen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PA_淘宝店chenying0907 59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screen"/>
          <a:stretch>
            <a:fillRect/>
          </a:stretch>
        </p:blipFill>
        <p:spPr>
          <a:xfrm flipH="1" flipV="1">
            <a:off x="9220200" y="10795"/>
            <a:ext cx="2971800" cy="3846830"/>
          </a:xfrm>
          <a:prstGeom prst="rect">
            <a:avLst/>
          </a:prstGeom>
        </p:spPr>
      </p:pic>
      <p:pic>
        <p:nvPicPr>
          <p:cNvPr id="5964" name="PA_淘宝店chenying0907 59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screen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0" name="PA_淘宝店chenying0907 59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screen"/>
          <a:stretch>
            <a:fillRect/>
          </a:stretch>
        </p:blipFill>
        <p:spPr>
          <a:xfrm flipH="1">
            <a:off x="10457669" y="838094"/>
            <a:ext cx="1063421" cy="683444"/>
          </a:xfrm>
          <a:prstGeom prst="rect">
            <a:avLst/>
          </a:prstGeom>
        </p:spPr>
      </p:pic>
      <p:sp>
        <p:nvSpPr>
          <p:cNvPr id="5968" name="PA_椭圆 5967"/>
          <p:cNvSpPr/>
          <p:nvPr>
            <p:custDataLst>
              <p:tags r:id="rId5"/>
            </p:custDataLst>
          </p:nvPr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69" name="PA_椭圆 5968"/>
          <p:cNvSpPr/>
          <p:nvPr>
            <p:custDataLst>
              <p:tags r:id="rId6"/>
            </p:custDataLst>
          </p:nvPr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70" name="PA_椭圆 5969"/>
          <p:cNvSpPr/>
          <p:nvPr>
            <p:custDataLst>
              <p:tags r:id="rId7"/>
            </p:custDataLst>
          </p:nvPr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71" name="PA_椭圆 5970"/>
          <p:cNvSpPr/>
          <p:nvPr>
            <p:custDataLst>
              <p:tags r:id="rId8"/>
            </p:custDataLst>
          </p:nvPr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72" name="PA_椭圆 5971"/>
          <p:cNvSpPr/>
          <p:nvPr>
            <p:custDataLst>
              <p:tags r:id="rId9"/>
            </p:custDataLst>
          </p:nvPr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PA_椭圆 5972"/>
          <p:cNvSpPr/>
          <p:nvPr>
            <p:custDataLst>
              <p:tags r:id="rId10"/>
            </p:custDataLst>
          </p:nvPr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974" name="PA_椭圆 5973"/>
          <p:cNvSpPr/>
          <p:nvPr>
            <p:custDataLst>
              <p:tags r:id="rId11"/>
            </p:custDataLst>
          </p:nvPr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75" name="PA_椭圆 5974"/>
          <p:cNvSpPr/>
          <p:nvPr>
            <p:custDataLst>
              <p:tags r:id="rId12"/>
            </p:custDataLst>
          </p:nvPr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76" name="PA_椭圆 5975"/>
          <p:cNvSpPr/>
          <p:nvPr>
            <p:custDataLst>
              <p:tags r:id="rId13"/>
            </p:custDataLst>
          </p:nvPr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PA_椭圆 5976"/>
          <p:cNvSpPr/>
          <p:nvPr>
            <p:custDataLst>
              <p:tags r:id="rId14"/>
            </p:custDataLst>
          </p:nvPr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PA_椭圆 5977"/>
          <p:cNvSpPr/>
          <p:nvPr>
            <p:custDataLst>
              <p:tags r:id="rId15"/>
            </p:custDataLst>
          </p:nvPr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PA_椭圆 5978"/>
          <p:cNvSpPr/>
          <p:nvPr>
            <p:custDataLst>
              <p:tags r:id="rId16"/>
            </p:custDataLst>
          </p:nvPr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PA_椭圆 5979"/>
          <p:cNvSpPr/>
          <p:nvPr>
            <p:custDataLst>
              <p:tags r:id="rId17"/>
            </p:custDataLst>
          </p:nvPr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PA_椭圆 5980"/>
          <p:cNvSpPr/>
          <p:nvPr>
            <p:custDataLst>
              <p:tags r:id="rId18"/>
            </p:custDataLst>
          </p:nvPr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PA_椭圆 5981"/>
          <p:cNvSpPr/>
          <p:nvPr>
            <p:custDataLst>
              <p:tags r:id="rId19"/>
            </p:custDataLst>
          </p:nvPr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PA_椭圆 5982"/>
          <p:cNvSpPr/>
          <p:nvPr>
            <p:custDataLst>
              <p:tags r:id="rId20"/>
            </p:custDataLst>
          </p:nvPr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PA_椭圆 5983"/>
          <p:cNvSpPr/>
          <p:nvPr>
            <p:custDataLst>
              <p:tags r:id="rId21"/>
            </p:custDataLst>
          </p:nvPr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PA_椭圆 5984"/>
          <p:cNvSpPr/>
          <p:nvPr>
            <p:custDataLst>
              <p:tags r:id="rId22"/>
            </p:custDataLst>
          </p:nvPr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5986" name="PA_椭圆 5985"/>
          <p:cNvSpPr/>
          <p:nvPr>
            <p:custDataLst>
              <p:tags r:id="rId23"/>
            </p:custDataLst>
          </p:nvPr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PA_椭圆 5986"/>
          <p:cNvSpPr/>
          <p:nvPr>
            <p:custDataLst>
              <p:tags r:id="rId24"/>
            </p:custDataLst>
          </p:nvPr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988" name="PA_椭圆 5987"/>
          <p:cNvSpPr/>
          <p:nvPr>
            <p:custDataLst>
              <p:tags r:id="rId25"/>
            </p:custDataLst>
          </p:nvPr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5989" name="PA_椭圆 5988"/>
          <p:cNvSpPr/>
          <p:nvPr>
            <p:custDataLst>
              <p:tags r:id="rId26"/>
            </p:custDataLst>
          </p:nvPr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PA_椭圆 5989"/>
          <p:cNvSpPr/>
          <p:nvPr>
            <p:custDataLst>
              <p:tags r:id="rId27"/>
            </p:custDataLst>
          </p:nvPr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6006" name="PA_椭圆 6005"/>
          <p:cNvSpPr/>
          <p:nvPr>
            <p:custDataLst>
              <p:tags r:id="rId28"/>
            </p:custDataLst>
          </p:nvPr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grpSp>
        <p:nvGrpSpPr>
          <p:cNvPr id="2" name="PA_淘宝店chenying0907 1"/>
          <p:cNvGrpSpPr/>
          <p:nvPr>
            <p:custDataLst>
              <p:tags r:id="rId29"/>
            </p:custDataLst>
          </p:nvPr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淘宝店chenying0907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9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PA_文本框 6013"/>
          <p:cNvSpPr txBox="1"/>
          <p:nvPr>
            <p:custDataLst>
              <p:tags r:id="rId30"/>
            </p:custDataLst>
          </p:nvPr>
        </p:nvSpPr>
        <p:spPr>
          <a:xfrm>
            <a:off x="5890514" y="1840162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廉</a:t>
            </a:r>
          </a:p>
        </p:txBody>
      </p:sp>
      <p:sp>
        <p:nvSpPr>
          <p:cNvPr id="6015" name="PA_文本框 6014"/>
          <p:cNvSpPr txBox="1"/>
          <p:nvPr>
            <p:custDataLst>
              <p:tags r:id="rId31"/>
            </p:custDataLst>
          </p:nvPr>
        </p:nvSpPr>
        <p:spPr>
          <a:xfrm>
            <a:off x="5955656" y="3620683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政</a:t>
            </a:r>
          </a:p>
        </p:txBody>
      </p:sp>
      <p:sp>
        <p:nvSpPr>
          <p:cNvPr id="6016" name="文本框 6015"/>
          <p:cNvSpPr txBox="1"/>
          <p:nvPr/>
        </p:nvSpPr>
        <p:spPr>
          <a:xfrm>
            <a:off x="7599065" y="2332355"/>
            <a:ext cx="523220" cy="3694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rgbClr val="AF5558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党风党建工作建设</a:t>
            </a:r>
            <a:r>
              <a:rPr lang="en-US" altLang="zh-CN" sz="2200" dirty="0">
                <a:solidFill>
                  <a:srgbClr val="AF5558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PPT</a:t>
            </a:r>
            <a:r>
              <a:rPr lang="zh-CN" altLang="en-US" sz="2200" dirty="0">
                <a:solidFill>
                  <a:srgbClr val="AF5558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模板</a:t>
            </a:r>
          </a:p>
        </p:txBody>
      </p:sp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0" y="1572895"/>
            <a:ext cx="6486525" cy="648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淘宝店chenying0907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淘宝店chenying0907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淘宝店chenying0907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8222" y="1217855"/>
            <a:ext cx="2909052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2940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淘宝店chenying0907 11"/>
          <p:cNvSpPr/>
          <p:nvPr/>
        </p:nvSpPr>
        <p:spPr>
          <a:xfrm>
            <a:off x="55214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76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pic>
        <p:nvPicPr>
          <p:cNvPr id="3" name="图片 2" descr="88303bd94b425f5906ef5595c1eb2b9c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9435" y="-36195"/>
            <a:ext cx="4110355" cy="736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8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4" cstate="screen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5" y="2367280"/>
            <a:ext cx="5714365" cy="5714365"/>
          </a:xfrm>
          <a:prstGeom prst="rect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724302" y="155674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02271" y="154531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6425178" y="459722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5640464" y="5077900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5602751" y="505445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淘宝店chenying0907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 flipV="1">
            <a:off x="10678160" y="-882567"/>
            <a:ext cx="1875692" cy="242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淘宝店chenying0907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淘宝店chenying0907 4"/>
          <p:cNvPicPr>
            <a:picLocks noChangeAspect="1"/>
          </p:cNvPicPr>
          <p:nvPr/>
        </p:nvPicPr>
        <p:blipFill>
          <a:blip r:embed="rId6" cstate="screen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1022794" y="1730346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" name="淘宝店chenying0907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781619" y="4074962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淘宝店chenying0907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8723146" y="2846921"/>
            <a:ext cx="3057247" cy="1031835"/>
            <a:chOff x="8723146" y="2846921"/>
            <a:chExt cx="3057247" cy="1031835"/>
          </a:xfrm>
        </p:grpSpPr>
        <p:sp>
          <p:nvSpPr>
            <p:cNvPr id="28" name="文本框 27"/>
            <p:cNvSpPr txBox="1"/>
            <p:nvPr/>
          </p:nvSpPr>
          <p:spPr>
            <a:xfrm>
              <a:off x="9306223" y="2846921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淘宝店chenying0907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淘宝店chenying0907 946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7" cstate="print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淘宝店chenying0907 6"/>
          <p:cNvPicPr>
            <a:picLocks noChangeAspect="1"/>
          </p:cNvPicPr>
          <p:nvPr/>
        </p:nvPicPr>
        <p:blipFill>
          <a:blip r:embed="rId8" cstate="screen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淘宝店chenying0907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997668" y="827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淘宝店chenying0907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0" name="淘宝店chenying0907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960469" y="2543365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淘宝店chenying0907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1" name="淘宝店chenying0907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438482" y="4572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淘宝店chenying0907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88303bd94b425f5906ef5595c1eb2b9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4165" y="802005"/>
            <a:ext cx="3376930" cy="6220460"/>
          </a:xfrm>
          <a:prstGeom prst="rect">
            <a:avLst/>
          </a:prstGeom>
        </p:spPr>
      </p:pic>
      <p:grpSp>
        <p:nvGrpSpPr>
          <p:cNvPr id="22" name="淘宝店chenying0907 2"/>
          <p:cNvGrpSpPr/>
          <p:nvPr/>
        </p:nvGrpSpPr>
        <p:grpSpPr>
          <a:xfrm>
            <a:off x="6591165" y="703212"/>
            <a:ext cx="3057247" cy="1062950"/>
            <a:chOff x="1407415" y="711467"/>
            <a:chExt cx="3057247" cy="1062950"/>
          </a:xfrm>
        </p:grpSpPr>
        <p:sp>
          <p:nvSpPr>
            <p:cNvPr id="23" name="文本框 22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6" name="淘宝店chenying0907 5"/>
          <p:cNvGrpSpPr/>
          <p:nvPr/>
        </p:nvGrpSpPr>
        <p:grpSpPr>
          <a:xfrm>
            <a:off x="6576227" y="2903519"/>
            <a:ext cx="3073152" cy="1048980"/>
            <a:chOff x="1378000" y="2911774"/>
            <a:chExt cx="3073152" cy="1048980"/>
          </a:xfrm>
        </p:grpSpPr>
        <p:sp>
          <p:nvSpPr>
            <p:cNvPr id="27" name="文本框 26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2" name="淘宝店chenying0907 3"/>
          <p:cNvGrpSpPr/>
          <p:nvPr/>
        </p:nvGrpSpPr>
        <p:grpSpPr>
          <a:xfrm>
            <a:off x="6583530" y="4975392"/>
            <a:ext cx="3072517" cy="1005165"/>
            <a:chOff x="1392405" y="4983647"/>
            <a:chExt cx="3072517" cy="1005165"/>
          </a:xfrm>
        </p:grpSpPr>
        <p:sp>
          <p:nvSpPr>
            <p:cNvPr id="33" name="文本框 32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7" name="淘宝店chenying0907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800000" flipV="1">
            <a:off x="167005" y="3867150"/>
            <a:ext cx="1173480" cy="1555115"/>
          </a:xfrm>
          <a:prstGeom prst="rect">
            <a:avLst/>
          </a:prstGeom>
        </p:spPr>
      </p:pic>
      <p:grpSp>
        <p:nvGrpSpPr>
          <p:cNvPr id="38" name="淘宝店chenying0907 8"/>
          <p:cNvGrpSpPr/>
          <p:nvPr/>
        </p:nvGrpSpPr>
        <p:grpSpPr>
          <a:xfrm>
            <a:off x="1340191" y="520185"/>
            <a:ext cx="4930124" cy="5818188"/>
            <a:chOff x="5809956" y="528440"/>
            <a:chExt cx="4930124" cy="5818188"/>
          </a:xfrm>
        </p:grpSpPr>
        <p:grpSp>
          <p:nvGrpSpPr>
            <p:cNvPr id="39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4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43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淘宝店chenying0907 28"/>
          <p:cNvSpPr/>
          <p:nvPr/>
        </p:nvSpPr>
        <p:spPr>
          <a:xfrm>
            <a:off x="2581998" y="184694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548190" y="254680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7" name="淘宝店chenying0907 6"/>
          <p:cNvGrpSpPr/>
          <p:nvPr/>
        </p:nvGrpSpPr>
        <p:grpSpPr>
          <a:xfrm>
            <a:off x="2076769" y="1305887"/>
            <a:ext cx="3625459" cy="396240"/>
            <a:chOff x="6546534" y="1314142"/>
            <a:chExt cx="3625459" cy="396240"/>
          </a:xfrm>
        </p:grpSpPr>
        <p:sp>
          <p:nvSpPr>
            <p:cNvPr id="48" name="文本框 47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60667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32201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3" name="淘宝店chenying0907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03735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610137" y="167685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6990622" y="1259977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淘宝店chenying0907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淘宝店chenying0907 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screen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303bd94b425f5906ef5595c1eb2b9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435" y="112395"/>
            <a:ext cx="3812540" cy="7023100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淘宝店chenying0907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1444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003955" y="57004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68590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139" name="淘宝店chenying0907 138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淘宝店chenying0907 139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淘宝店chenying0907 140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淘宝店chenying0907 141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淘宝店chenying0907 142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淘宝店chenying0907 143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淘宝店chenying0907 144"/>
          <p:cNvPicPr>
            <a:picLocks noChangeAspect="1"/>
          </p:cNvPicPr>
          <p:nvPr/>
        </p:nvPicPr>
        <p:blipFill rotWithShape="1">
          <a:blip r:embed="rId7" cstate="screen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3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899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淘宝店chenying0907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淘宝店chenying0907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淘宝店chenying0907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录</a:t>
            </a:r>
          </a:p>
        </p:txBody>
      </p:sp>
      <p:pic>
        <p:nvPicPr>
          <p:cNvPr id="20" name="淘宝店chenying0907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6" cstate="screen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淘宝店chenying0907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淘宝店chenying0907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淘宝店chenying0907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淘宝店chenying0907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淘宝店chenying0907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店chenying0907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淘宝店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淘宝店chenying0907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淘宝店chenying0907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淘宝店chenying0907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淘宝店chenying0907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淘宝店chenying0907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淘宝店chenying0907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淘宝店chenying0907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06074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单击添加目录一文字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2010601030101010101" pitchFamily="65" charset="-122"/>
              <a:ea typeface="方正行楷繁体" panose="02010601030101010101" pitchFamily="65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1402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目录二文字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2010601030101010101" pitchFamily="65" charset="-122"/>
              <a:ea typeface="方正行楷繁体" panose="02010601030101010101" pitchFamily="65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8386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目录三文字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2010601030101010101" pitchFamily="65" charset="-122"/>
              <a:ea typeface="方正行楷繁体" panose="02010601030101010101" pitchFamily="65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27909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目录四文字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2010601030101010101" pitchFamily="65" charset="-122"/>
              <a:ea typeface="方正行楷繁体" panose="02010601030101010101" pitchFamily="65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089925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目录五文字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2010601030101010101" pitchFamily="65" charset="-122"/>
              <a:ea typeface="方正行楷繁体" panose="02010601030101010101" pitchFamily="65" charset="-122"/>
            </a:endParaRPr>
          </a:p>
        </p:txBody>
      </p:sp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fdbc524305a40f39df1ef76324ed38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" y="-1519555"/>
            <a:ext cx="8368665" cy="8368665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3013151" y="23452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4391971" y="15210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58163" y="22208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" name="淘宝店chenying0907 1"/>
          <p:cNvGrpSpPr/>
          <p:nvPr/>
        </p:nvGrpSpPr>
        <p:grpSpPr>
          <a:xfrm>
            <a:off x="3886742" y="991372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淘宝店chenying0907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420000">
            <a:off x="8848500" y="35602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淘宝店chenying0907 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rot="420000">
            <a:off x="8848900" y="227570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淘宝店chenying0907 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420000">
            <a:off x="8825985" y="3720029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淘宝店chenying0907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0800000" flipV="1">
            <a:off x="10295890" y="4258310"/>
            <a:ext cx="1953260" cy="294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淘宝店chenying0907 34"/>
          <p:cNvPicPr>
            <a:picLocks noChangeAspect="1"/>
          </p:cNvPicPr>
          <p:nvPr/>
        </p:nvPicPr>
        <p:blipFill>
          <a:blip r:embed="rId5" cstate="screen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淘宝店chenying0907 2"/>
          <p:cNvGrpSpPr/>
          <p:nvPr/>
        </p:nvGrpSpPr>
        <p:grpSpPr>
          <a:xfrm>
            <a:off x="1400040" y="711467"/>
            <a:ext cx="3057247" cy="1062950"/>
            <a:chOff x="1407415" y="711467"/>
            <a:chExt cx="3057247" cy="1062950"/>
          </a:xfrm>
        </p:grpSpPr>
        <p:sp>
          <p:nvSpPr>
            <p:cNvPr id="15" name="文本框 14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6" name="淘宝店chenying0907 5"/>
          <p:cNvGrpSpPr/>
          <p:nvPr/>
        </p:nvGrpSpPr>
        <p:grpSpPr>
          <a:xfrm>
            <a:off x="1385102" y="2911774"/>
            <a:ext cx="3073152" cy="1048980"/>
            <a:chOff x="1378000" y="2911774"/>
            <a:chExt cx="3073152" cy="1048980"/>
          </a:xfrm>
        </p:grpSpPr>
        <p:sp>
          <p:nvSpPr>
            <p:cNvPr id="21" name="文本框 20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1392405" y="4983647"/>
            <a:ext cx="3072517" cy="1005165"/>
            <a:chOff x="1392405" y="4983647"/>
            <a:chExt cx="3072517" cy="1005165"/>
          </a:xfrm>
        </p:grpSpPr>
        <p:sp>
          <p:nvSpPr>
            <p:cNvPr id="25" name="文本框 24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4" name="淘宝店chenying0907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淘宝店chenying0907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淘宝店chenying0907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7" name="淘宝店chenying0907 6"/>
          <p:cNvGrpSpPr/>
          <p:nvPr/>
        </p:nvGrpSpPr>
        <p:grpSpPr>
          <a:xfrm>
            <a:off x="6546534" y="1314142"/>
            <a:ext cx="3625459" cy="396240"/>
            <a:chOff x="6546534" y="1314142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淘宝店chenying0907 66"/>
          <p:cNvPicPr>
            <a:picLocks noChangeAspect="1"/>
          </p:cNvPicPr>
          <p:nvPr/>
        </p:nvPicPr>
        <p:blipFill>
          <a:blip r:embed="rId5" cstate="screen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4" name="淘宝店chenying0907 596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淘宝店chenying0907 596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淘宝店chenying0907 60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淘宝店chenying0907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8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淘宝店chenying0907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淘宝店chenying0907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淘宝店chenying0907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淘宝店chenying0907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863578" y="4628836"/>
            <a:ext cx="2814883" cy="335280"/>
            <a:chOff x="6964418" y="4628836"/>
            <a:chExt cx="2814883" cy="335280"/>
          </a:xfrm>
        </p:grpSpPr>
        <p:sp>
          <p:nvSpPr>
            <p:cNvPr id="6016" name="文本框 6015"/>
            <p:cNvSpPr txBox="1"/>
            <p:nvPr/>
          </p:nvSpPr>
          <p:spPr>
            <a:xfrm>
              <a:off x="6964418" y="4628836"/>
              <a:ext cx="2814883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AF5558"/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汇报人        代用名 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>
              <a:off x="7670949" y="4798899"/>
              <a:ext cx="4189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  <p:pic>
        <p:nvPicPr>
          <p:cNvPr id="3" name="图片 2" descr="4fdbc524305a40f39df1ef76324ed38d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498840" y="2965450"/>
            <a:ext cx="3709670" cy="3877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621915" y="2477135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淘宝店chenying0907 947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淘宝店chenying0907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淘宝店chenying0907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65891" y="60797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淘宝店chenying0907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6" name="淘宝店chenying0907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淘宝店chenying0907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</a:p>
        </p:txBody>
      </p:sp>
      <p:grpSp>
        <p:nvGrpSpPr>
          <p:cNvPr id="12" name="淘宝店chenying0907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淘宝店chenying0907 948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淘宝店chenying0907 94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144461" y="153134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600188" y="4738830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淘宝店chenying0907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741" name="淘宝店chenying0907 7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淘宝店chenying0907 2"/>
          <p:cNvGrpSpPr/>
          <p:nvPr/>
        </p:nvGrpSpPr>
        <p:grpSpPr>
          <a:xfrm>
            <a:off x="6508540" y="870243"/>
            <a:ext cx="3868208" cy="1272559"/>
            <a:chOff x="6508540" y="870243"/>
            <a:chExt cx="3868208" cy="1272559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6508540" y="2745936"/>
            <a:ext cx="3868208" cy="1272559"/>
            <a:chOff x="6508540" y="2745936"/>
            <a:chExt cx="3868208" cy="1272559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淘宝店chenying0907 18"/>
          <p:cNvGrpSpPr/>
          <p:nvPr/>
        </p:nvGrpSpPr>
        <p:grpSpPr>
          <a:xfrm>
            <a:off x="6508540" y="4586459"/>
            <a:ext cx="3868208" cy="1272559"/>
            <a:chOff x="6508540" y="4586459"/>
            <a:chExt cx="3868208" cy="1272559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淘宝店chenying0907 13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淘宝店chenying0907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淘宝店chenying0907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淘宝店chenying0907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淘宝店chenying0907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淘宝店chenying0907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淘宝店chenying0907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淘宝店chenying0907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0124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淘宝店chenying0907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</a:p>
        </p:txBody>
      </p:sp>
      <p:sp>
        <p:nvSpPr>
          <p:cNvPr id="25" name="淘宝店chenying0907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71509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816678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965" y="779145"/>
            <a:ext cx="2877185" cy="2877185"/>
          </a:xfrm>
          <a:prstGeom prst="rect">
            <a:avLst/>
          </a:prstGeom>
        </p:spPr>
      </p:pic>
      <p:pic>
        <p:nvPicPr>
          <p:cNvPr id="3" name="图片 2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7075" y="779145"/>
            <a:ext cx="2877185" cy="2877185"/>
          </a:xfrm>
          <a:prstGeom prst="rect">
            <a:avLst/>
          </a:prstGeom>
        </p:spPr>
      </p:pic>
      <p:pic>
        <p:nvPicPr>
          <p:cNvPr id="4" name="图片 3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5345" y="779145"/>
            <a:ext cx="287718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6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1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3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7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fdbc524305a40f39df1ef76324ed38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13020" y="154940"/>
            <a:ext cx="7073265" cy="6677025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 flipH="1">
            <a:off x="635" y="22225"/>
            <a:ext cx="6212840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08880" y="740088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210278" y="1196682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淘宝店chenying0907 7"/>
          <p:cNvSpPr/>
          <p:nvPr/>
        </p:nvSpPr>
        <p:spPr>
          <a:xfrm>
            <a:off x="7454708" y="1261581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grpSp>
        <p:nvGrpSpPr>
          <p:cNvPr id="22" name="淘宝店chenying0907 2"/>
          <p:cNvGrpSpPr/>
          <p:nvPr/>
        </p:nvGrpSpPr>
        <p:grpSpPr>
          <a:xfrm>
            <a:off x="1172635" y="948983"/>
            <a:ext cx="3868208" cy="1272559"/>
            <a:chOff x="6508540" y="870243"/>
            <a:chExt cx="3868208" cy="1272559"/>
          </a:xfrm>
        </p:grpSpPr>
        <p:sp>
          <p:nvSpPr>
            <p:cNvPr id="23" name="文本框 22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3" name="淘宝店chenying0907 3"/>
          <p:cNvGrpSpPr/>
          <p:nvPr/>
        </p:nvGrpSpPr>
        <p:grpSpPr>
          <a:xfrm>
            <a:off x="1172635" y="2824676"/>
            <a:ext cx="3868208" cy="1272559"/>
            <a:chOff x="6508540" y="2745936"/>
            <a:chExt cx="3868208" cy="1272559"/>
          </a:xfrm>
        </p:grpSpPr>
        <p:sp>
          <p:nvSpPr>
            <p:cNvPr id="34" name="文本框 33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7" name="淘宝店chenying0907 18"/>
          <p:cNvGrpSpPr/>
          <p:nvPr/>
        </p:nvGrpSpPr>
        <p:grpSpPr>
          <a:xfrm>
            <a:off x="1172635" y="4665199"/>
            <a:ext cx="3868208" cy="1272559"/>
            <a:chOff x="6508540" y="4586459"/>
            <a:chExt cx="3868208" cy="1272559"/>
          </a:xfrm>
        </p:grpSpPr>
        <p:sp>
          <p:nvSpPr>
            <p:cNvPr id="38" name="文本框 37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6" grpId="0"/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screen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1193165" y="286766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廉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宽屏</PresentationFormat>
  <Paragraphs>211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方正粗谭黑简体</vt:lpstr>
      <vt:lpstr>方正古隶简体</vt:lpstr>
      <vt:lpstr>方正行楷繁体</vt:lpstr>
      <vt:lpstr>汉仪细行楷简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2016-07-26T07:52:00Z</dcterms:created>
  <dcterms:modified xsi:type="dcterms:W3CDTF">2023-01-10T07:12:51Z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39C29CF75759422E8432CF973625F901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